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0.jpg" ContentType="image/gif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85"/>
  </p:notesMasterIdLst>
  <p:sldIdLst>
    <p:sldId id="256" r:id="rId3"/>
    <p:sldId id="353" r:id="rId4"/>
    <p:sldId id="295" r:id="rId5"/>
    <p:sldId id="294" r:id="rId6"/>
    <p:sldId id="285" r:id="rId7"/>
    <p:sldId id="293" r:id="rId8"/>
    <p:sldId id="298" r:id="rId9"/>
    <p:sldId id="297" r:id="rId10"/>
    <p:sldId id="287" r:id="rId11"/>
    <p:sldId id="299" r:id="rId12"/>
    <p:sldId id="302" r:id="rId13"/>
    <p:sldId id="301" r:id="rId14"/>
    <p:sldId id="322" r:id="rId15"/>
    <p:sldId id="323" r:id="rId16"/>
    <p:sldId id="324" r:id="rId17"/>
    <p:sldId id="325" r:id="rId18"/>
    <p:sldId id="326" r:id="rId19"/>
    <p:sldId id="327" r:id="rId20"/>
    <p:sldId id="311" r:id="rId21"/>
    <p:sldId id="304" r:id="rId22"/>
    <p:sldId id="372" r:id="rId23"/>
    <p:sldId id="385" r:id="rId24"/>
    <p:sldId id="379" r:id="rId25"/>
    <p:sldId id="380" r:id="rId26"/>
    <p:sldId id="381" r:id="rId27"/>
    <p:sldId id="383" r:id="rId28"/>
    <p:sldId id="409" r:id="rId29"/>
    <p:sldId id="410" r:id="rId30"/>
    <p:sldId id="386" r:id="rId31"/>
    <p:sldId id="303" r:id="rId32"/>
    <p:sldId id="316" r:id="rId33"/>
    <p:sldId id="317" r:id="rId34"/>
    <p:sldId id="319" r:id="rId35"/>
    <p:sldId id="321" r:id="rId36"/>
    <p:sldId id="328" r:id="rId37"/>
    <p:sldId id="318" r:id="rId38"/>
    <p:sldId id="329" r:id="rId39"/>
    <p:sldId id="334" r:id="rId40"/>
    <p:sldId id="332" r:id="rId41"/>
    <p:sldId id="335" r:id="rId42"/>
    <p:sldId id="333" r:id="rId43"/>
    <p:sldId id="387" r:id="rId44"/>
    <p:sldId id="342" r:id="rId45"/>
    <p:sldId id="343" r:id="rId46"/>
    <p:sldId id="344" r:id="rId47"/>
    <p:sldId id="337" r:id="rId48"/>
    <p:sldId id="308" r:id="rId49"/>
    <p:sldId id="354" r:id="rId50"/>
    <p:sldId id="336" r:id="rId51"/>
    <p:sldId id="388" r:id="rId52"/>
    <p:sldId id="307" r:id="rId53"/>
    <p:sldId id="377" r:id="rId54"/>
    <p:sldId id="378" r:id="rId55"/>
    <p:sldId id="413" r:id="rId56"/>
    <p:sldId id="415" r:id="rId57"/>
    <p:sldId id="309" r:id="rId58"/>
    <p:sldId id="404" r:id="rId59"/>
    <p:sldId id="405" r:id="rId60"/>
    <p:sldId id="406" r:id="rId61"/>
    <p:sldId id="412" r:id="rId62"/>
    <p:sldId id="407" r:id="rId63"/>
    <p:sldId id="389" r:id="rId64"/>
    <p:sldId id="408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390" r:id="rId78"/>
    <p:sldId id="310" r:id="rId79"/>
    <p:sldId id="292" r:id="rId80"/>
    <p:sldId id="313" r:id="rId81"/>
    <p:sldId id="314" r:id="rId82"/>
    <p:sldId id="283" r:id="rId83"/>
    <p:sldId id="345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5B9BD5"/>
    <a:srgbClr val="A3FFCD"/>
    <a:srgbClr val="FF9900"/>
    <a:srgbClr val="8ED2D2"/>
    <a:srgbClr val="17212A"/>
    <a:srgbClr val="000116"/>
    <a:srgbClr val="A9D18E"/>
    <a:srgbClr val="A86ED4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86909" autoAdjust="0"/>
  </p:normalViewPr>
  <p:slideViewPr>
    <p:cSldViewPr snapToGrid="0">
      <p:cViewPr varScale="1">
        <p:scale>
          <a:sx n="94" d="100"/>
          <a:sy n="94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77499-DC0D-4BC6-AE42-D0BCB001C180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1A7F3-666B-4631-8C81-C3F3333502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66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9%9D%E5%AE%AB%E6%A0%BC&amp;hl_tag=textlink&amp;tn=SE_hldp01350_v6v6zkg6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有多少人还有阅读的习惯</a:t>
            </a:r>
            <a:endParaRPr lang="en-US" altLang="zh-CN" dirty="0" smtClean="0"/>
          </a:p>
          <a:p>
            <a:r>
              <a:rPr lang="zh-CN" altLang="en-US" dirty="0" smtClean="0"/>
              <a:t>有多人更愿意看图文并茂的杂志多过于看书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13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信噪比是指一个电子设备或者电子系统中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信号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与 </a:t>
            </a:r>
            <a:r>
              <a:rPr lang="zh-CN" altLang="en-US" b="1" dirty="0" smtClean="0">
                <a:solidFill>
                  <a:srgbClr val="FF0000"/>
                </a:solidFill>
              </a:rPr>
              <a:t>噪声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的比例。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使用对比原则，突出与众不同的元素；</a:t>
            </a:r>
          </a:p>
          <a:p>
            <a:r>
              <a:rPr lang="zh-CN" altLang="en-US" dirty="0" smtClean="0"/>
              <a:t>最最少的元素获取最大的效果；</a:t>
            </a:r>
          </a:p>
          <a:p>
            <a:r>
              <a:rPr lang="zh-CN" altLang="en-US" dirty="0" smtClean="0"/>
              <a:t>视觉信息可以通过单一颜色、不同深浅的形式来表现。颜色对比度才是真正区分前景内容和背景的要素；</a:t>
            </a:r>
          </a:p>
          <a:p>
            <a:r>
              <a:rPr lang="zh-CN" altLang="en-US" dirty="0" smtClean="0"/>
              <a:t>而合理的剪裁可以让你的图片更吸引人；</a:t>
            </a:r>
          </a:p>
          <a:p>
            <a:r>
              <a:rPr lang="en-US" altLang="zh-CN" dirty="0" smtClean="0"/>
              <a:t>3D</a:t>
            </a:r>
            <a:r>
              <a:rPr lang="zh-CN" altLang="en-US" dirty="0" smtClean="0"/>
              <a:t>的图表加上</a:t>
            </a:r>
            <a:r>
              <a:rPr lang="en-US" altLang="zh-CN" dirty="0" smtClean="0"/>
              <a:t>2D</a:t>
            </a:r>
            <a:r>
              <a:rPr lang="zh-CN" altLang="en-US" dirty="0" smtClean="0"/>
              <a:t>的文字会降低幻灯片的信噪比，选择平面的图表效果会更好。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C01A1-34BE-4E7D-88B1-03B2AC87FB9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1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86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09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97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36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6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推荐白色底</a:t>
            </a:r>
          </a:p>
          <a:p>
            <a:r>
              <a:rPr lang="zh-CN" altLang="en-US" smtClean="0"/>
              <a:t>黑色比较挑投影</a:t>
            </a:r>
          </a:p>
        </p:txBody>
      </p:sp>
    </p:spTree>
    <p:extLst>
      <p:ext uri="{BB962C8B-B14F-4D97-AF65-F5344CB8AC3E}">
        <p14:creationId xmlns:p14="http://schemas.microsoft.com/office/powerpoint/2010/main" val="2044748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b="1" spc="400" dirty="0" smtClean="0">
                <a:solidFill>
                  <a:srgbClr val="005B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图多字少，整齐划一</a:t>
            </a:r>
            <a:endParaRPr lang="en-US" altLang="zh-CN" sz="1200" b="1" spc="400" dirty="0" smtClean="0">
              <a:solidFill>
                <a:srgbClr val="005B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200" b="1" spc="400" dirty="0" smtClean="0">
                <a:solidFill>
                  <a:srgbClr val="005B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常见场景：</a:t>
            </a:r>
            <a:r>
              <a:rPr lang="en-US" altLang="zh-CN" sz="1200" b="1" spc="400" dirty="0" smtClean="0">
                <a:solidFill>
                  <a:srgbClr val="005B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LOGO</a:t>
            </a:r>
            <a:r>
              <a:rPr lang="zh-CN" altLang="en-US" sz="1200" b="1" spc="400" dirty="0" smtClean="0">
                <a:solidFill>
                  <a:srgbClr val="005B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墙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01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89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我们有</a:t>
            </a:r>
            <a:r>
              <a:rPr lang="en-US" altLang="zh-CN" dirty="0" smtClean="0"/>
              <a:t>70%</a:t>
            </a:r>
            <a:r>
              <a:rPr lang="zh-CN" altLang="en-US" dirty="0" smtClean="0"/>
              <a:t>的人是视觉思维型的动物，对他们来说，对图的理解速度要远远快于对文字的理解速度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09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8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026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杰克</a:t>
            </a:r>
            <a:r>
              <a:rPr lang="en-US" altLang="zh-CN" smtClean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·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韦尔奇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1960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年在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公司开始自己的职业生涯，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1981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年成为该公司的第八任董事长兼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CEO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。在任期间，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公司的市值增长到 </a:t>
            </a:r>
            <a:r>
              <a:rPr lang="en-US" altLang="zh-CN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4 000 </a:t>
            </a:r>
            <a:r>
              <a:rPr lang="zh-CN" altLang="en-US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亿美元，高居世界第一。 </a:t>
            </a:r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591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50FBE-57C9-406F-B7F4-AD6CAF1AC8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7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50FBE-57C9-406F-B7F4-AD6CAF1AC8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50FBE-57C9-406F-B7F4-AD6CAF1AC8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35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1A7F3-666B-4631-8C81-C3F3333502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54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所谓三分</a:t>
            </a:r>
            <a:r>
              <a:rPr lang="zh-CN" altLang="en-US" dirty="0" smtClean="0">
                <a:hlinkClick r:id="rId3"/>
              </a:rPr>
              <a:t>九宫格</a:t>
            </a:r>
            <a:r>
              <a:rPr lang="zh-CN" altLang="en-US" dirty="0" smtClean="0"/>
              <a:t>又叫趣味中心，是从心理上划分的。据科学试验证明人看画中心时间长了会产生视觉疲劳，因此引出突出主体另外一个范围。如果把画面当作一个有边框的面积，把左、右、上、下四个边都分成三等分，然后用直线把这些对应的点连起来，画面中就构成一个井字，画面面积分成相等的九个方格，艺称“</a:t>
            </a:r>
            <a:r>
              <a:rPr lang="zh-CN" altLang="en-US" dirty="0" smtClean="0">
                <a:hlinkClick r:id="rId3"/>
              </a:rPr>
              <a:t>九宫格</a:t>
            </a:r>
            <a:r>
              <a:rPr lang="zh-CN" altLang="en-US" dirty="0" smtClean="0"/>
              <a:t>”，井字的四个交叉点就是趣味中心。这就是我国很早就有的“</a:t>
            </a:r>
            <a:r>
              <a:rPr lang="zh-CN" altLang="en-US" dirty="0" smtClean="0">
                <a:hlinkClick r:id="rId3"/>
              </a:rPr>
              <a:t>九宫格</a:t>
            </a:r>
            <a:r>
              <a:rPr lang="zh-CN" altLang="en-US" dirty="0" smtClean="0"/>
              <a:t>”构图方法。</a:t>
            </a:r>
            <a:br>
              <a:rPr lang="zh-CN" altLang="en-US" dirty="0" smtClean="0"/>
            </a:br>
            <a:r>
              <a:rPr lang="zh-CN" altLang="en-US" dirty="0" smtClean="0"/>
              <a:t>把主体放在趣味中心附近，是最常用的方法。主体置于这范围不仅突出而且灵活，不象几何中心那样缺乏变化。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C01A1-34BE-4E7D-88B1-03B2AC87FB9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3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23393" y="1340768"/>
            <a:ext cx="10079567" cy="4032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4481-F914-493D-B359-C05315B0D111}" type="datetimeFigureOut">
              <a:rPr lang="zh-CN" altLang="en-US"/>
              <a:pPr>
                <a:defRPr/>
              </a:pPr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7C9578-A4FB-4338-A57C-9BFE7A1597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079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23393" y="1340768"/>
            <a:ext cx="10079567" cy="4032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4481-F914-493D-B359-C05315B0D111}" type="datetimeFigureOut">
              <a:rPr lang="zh-CN" altLang="en-US"/>
              <a:pPr>
                <a:defRPr/>
              </a:pPr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7C9578-A4FB-4338-A57C-9BFE7A1597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71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23393" y="1340768"/>
            <a:ext cx="10079567" cy="4032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4481-F914-493D-B359-C05315B0D111}" type="datetimeFigureOut">
              <a:rPr lang="zh-CN" altLang="en-US"/>
              <a:pPr>
                <a:defRPr/>
              </a:pPr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7C9578-A4FB-4338-A57C-9BFE7A1597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46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23393" y="1340768"/>
            <a:ext cx="10079567" cy="4032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94481-F914-493D-B359-C05315B0D111}" type="datetimeFigureOut">
              <a:rPr lang="zh-CN" altLang="en-US"/>
              <a:pPr>
                <a:defRPr/>
              </a:pPr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7C9578-A4FB-4338-A57C-9BFE7A1597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308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12813" y="511175"/>
            <a:ext cx="143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LOGO</a:t>
            </a:r>
          </a:p>
        </p:txBody>
      </p:sp>
      <p:pic>
        <p:nvPicPr>
          <p:cNvPr id="5" name="图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88" y="5229225"/>
            <a:ext cx="18240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351617" y="2564904"/>
            <a:ext cx="8136871" cy="1022202"/>
          </a:xfrm>
        </p:spPr>
        <p:txBody>
          <a:bodyPr/>
          <a:lstStyle>
            <a:lvl1pPr>
              <a:defRPr sz="4800" b="1" spc="18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6358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591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096000" y="1628800"/>
            <a:ext cx="4103687" cy="4032548"/>
          </a:xfrm>
        </p:spPr>
        <p:txBody>
          <a:bodyPr/>
          <a:lstStyle>
            <a:lvl1pPr marL="0" indent="0">
              <a:buNone/>
              <a:defRPr sz="2400" b="1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编辑母版文本样式</a:t>
            </a:r>
          </a:p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编辑母版文本样式</a:t>
            </a:r>
          </a:p>
          <a:p>
            <a:pPr lvl="0"/>
            <a:r>
              <a:rPr lang="zh-CN" altLang="en-US" dirty="0" smtClean="0"/>
              <a:t>编辑母版文本样式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19033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00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00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FF0E7C-4DAB-4BD4-8800-B36663D05E41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2747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7D31F5-07CE-4F45-83B7-71337390F6ED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974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7439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305FE4-5F38-422B-8B5C-12B7D1C57FC5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6700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00F288-B4F2-422C-B580-C7BB4C54A3EC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97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D4B4AD-8775-4BFE-B65F-6DC0C0EF547E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6695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15705B-2BC8-4E74-A1D8-D3461C6D90C7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1308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419101"/>
            <a:ext cx="2745317" cy="57070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419101"/>
            <a:ext cx="8039100" cy="570706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6038" y="6497638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49851D-461F-4D96-8600-6B08772FFA17}" type="slidenum"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6176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9233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8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3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2000" y="9000"/>
            <a:ext cx="12168000" cy="684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2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125633-1096-43D0-991F-FDD2AA4A7211}" type="datetimeFigureOut">
              <a:rPr lang="zh-CN" altLang="en-US" smtClean="0"/>
              <a:t>2016/6/16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BCA706-D698-4BD3-9B8A-6EF7ED326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6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1366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57300"/>
            <a:ext cx="10515600" cy="4919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2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109728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888" y="1125538"/>
            <a:ext cx="109728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331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4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___1.xlsx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5.png"/><Relationship Id="rId9" Type="http://schemas.openxmlformats.org/officeDocument/2006/relationships/image" Target="../media/image52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3" Type="http://schemas.microsoft.com/office/2007/relationships/hdphoto" Target="../media/hdphoto2.wdp"/><Relationship Id="rId7" Type="http://schemas.openxmlformats.org/officeDocument/2006/relationships/image" Target="../media/image73.png"/><Relationship Id="rId12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hyperlink" Target="&#38160;&#26222;&#21830;&#19994;PPT&#22270;&#34920;&#65288;200&#24352;&#65289;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&#28843;&#37239;&#25928;&#26524;PPT.ppt" TargetMode="External"/><Relationship Id="rId5" Type="http://schemas.openxmlformats.org/officeDocument/2006/relationships/image" Target="../media/image81.jpeg"/><Relationship Id="rId4" Type="http://schemas.openxmlformats.org/officeDocument/2006/relationships/hyperlink" Target="&#23567;&#31859;4&#21457;&#24067;&#20250;PPT.pptx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hyperlink" Target="http://www.rapidbbs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asyicon.net/" TargetMode="External"/><Relationship Id="rId5" Type="http://schemas.openxmlformats.org/officeDocument/2006/relationships/image" Target="../media/image84.png"/><Relationship Id="rId4" Type="http://schemas.openxmlformats.org/officeDocument/2006/relationships/hyperlink" Target="http://www.nipic.com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7738" y="1824902"/>
            <a:ext cx="9144000" cy="2387600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如何做好报告 </a:t>
            </a:r>
            <a:r>
              <a:rPr lang="en-US" altLang="zh-CN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— PPT</a:t>
            </a:r>
            <a:r>
              <a:rPr lang="zh-CN" altLang="en-US" sz="3600" dirty="0" smtClean="0">
                <a:solidFill>
                  <a:schemeClr val="tx1"/>
                </a:solidFill>
                <a:cs typeface="Arial" panose="020B0604020202020204" pitchFamily="34" charset="0"/>
              </a:rPr>
              <a:t>制作篇</a:t>
            </a:r>
            <a:endParaRPr lang="zh-CN" altLang="en-US" sz="3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947738" y="3477932"/>
            <a:ext cx="9144000" cy="479738"/>
          </a:xfrm>
        </p:spPr>
        <p:txBody>
          <a:bodyPr anchor="ctr">
            <a:norm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滴滴军校技能技巧系列课程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68" y="2030713"/>
            <a:ext cx="2501135" cy="19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你认为这是视觉化吗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3477"/>
            <a:ext cx="5286949" cy="3149451"/>
          </a:xfrm>
          <a:prstGeom prst="rect">
            <a:avLst/>
          </a:prstGeom>
          <a:ln w="38100" cap="sq">
            <a:solidFill>
              <a:srgbClr val="A9D18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636" y="2073478"/>
            <a:ext cx="4978164" cy="3149450"/>
          </a:xfrm>
          <a:prstGeom prst="rect">
            <a:avLst/>
          </a:prstGeom>
          <a:ln w="38100" cap="sq">
            <a:solidFill>
              <a:srgbClr val="A9D18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3055471" y="5501898"/>
            <a:ext cx="119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案例一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07517" y="5501898"/>
            <a:ext cx="119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9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6BE34-3C38-4D64-B070-AA8EC92973B1}" type="slidenum">
              <a:rPr lang="zh-CN" altLang="en-US"/>
              <a:pPr/>
              <a:t>11</a:t>
            </a:fld>
            <a:endParaRPr lang="en-US" altLang="zh-CN"/>
          </a:p>
        </p:txBody>
      </p:sp>
      <p:pic>
        <p:nvPicPr>
          <p:cNvPr id="79874" name="图片 1" descr="6a00d8341c39e853ef00e55211e0e08834-800w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9078" y="1306975"/>
            <a:ext cx="8332922" cy="55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2"/>
          <p:cNvSpPr txBox="1">
            <a:spLocks noChangeArrowheads="1"/>
          </p:cNvSpPr>
          <p:nvPr/>
        </p:nvSpPr>
        <p:spPr bwMode="auto">
          <a:xfrm>
            <a:off x="1166813" y="779758"/>
            <a:ext cx="4929187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你们知道了，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但是我们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了。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----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杰克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韦尔奇</a:t>
            </a:r>
          </a:p>
          <a:p>
            <a:pPr>
              <a:defRPr/>
            </a:pP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1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723431">
            <a:off x="4862315" y="2875226"/>
            <a:ext cx="3097219" cy="2282448"/>
          </a:xfrm>
          <a:custGeom>
            <a:avLst/>
            <a:gdLst/>
            <a:ahLst/>
            <a:cxnLst/>
            <a:rect l="l" t="t" r="r" b="b"/>
            <a:pathLst>
              <a:path w="2351321" h="1732770">
                <a:moveTo>
                  <a:pt x="1516639" y="0"/>
                </a:moveTo>
                <a:lnTo>
                  <a:pt x="2302371" y="743002"/>
                </a:lnTo>
                <a:cubicBezTo>
                  <a:pt x="2370314" y="1065730"/>
                  <a:pt x="2367934" y="1403106"/>
                  <a:pt x="2292691" y="1732770"/>
                </a:cubicBezTo>
                <a:lnTo>
                  <a:pt x="0" y="120947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2862072" tIns="1520953" rIns="160325" bIns="1935479" numCol="1" spcCol="1270" anchor="ctr" anchorCtr="0">
            <a:noAutofit/>
          </a:bodyPr>
          <a:lstStyle/>
          <a:p>
            <a:pPr algn="ctr" defTabSz="202692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4560">
              <a:solidFill>
                <a:sysClr val="window" lastClr="FFFFFF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 rot="1723431">
            <a:off x="1706944" y="564771"/>
            <a:ext cx="6195308" cy="6195308"/>
          </a:xfrm>
          <a:custGeom>
            <a:avLst/>
            <a:gdLst>
              <a:gd name="connsiteX0" fmla="*/ 3370965 w 3413760"/>
              <a:gd name="connsiteY0" fmla="*/ 2086696 h 3413760"/>
              <a:gd name="connsiteX1" fmla="*/ 2447467 w 3413760"/>
              <a:gd name="connsiteY1" fmla="*/ 3244726 h 3413760"/>
              <a:gd name="connsiteX2" fmla="*/ 1706880 w 3413760"/>
              <a:gd name="connsiteY2" fmla="*/ 1706880 h 3413760"/>
              <a:gd name="connsiteX3" fmla="*/ 3370965 w 3413760"/>
              <a:gd name="connsiteY3" fmla="*/ 208669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370965" y="2086696"/>
                </a:moveTo>
                <a:cubicBezTo>
                  <a:pt x="3255378" y="2593118"/>
                  <a:pt x="2915472" y="3019346"/>
                  <a:pt x="2447467" y="3244726"/>
                </a:cubicBezTo>
                <a:lnTo>
                  <a:pt x="1706880" y="1706880"/>
                </a:lnTo>
                <a:lnTo>
                  <a:pt x="3370965" y="20866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2692908" tIns="2497836" rIns="449580" bIns="937260" numCol="1" spcCol="1270" anchor="ctr" anchorCtr="0">
            <a:noAutofit/>
          </a:bodyPr>
          <a:lstStyle/>
          <a:p>
            <a:pPr algn="ctr" defTabSz="20802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4680">
              <a:solidFill>
                <a:sysClr val="window" lastClr="FFFFFF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723431">
            <a:off x="1706944" y="564771"/>
            <a:ext cx="6195308" cy="6195308"/>
          </a:xfrm>
          <a:custGeom>
            <a:avLst/>
            <a:gdLst>
              <a:gd name="connsiteX0" fmla="*/ 2447430 w 3413760"/>
              <a:gd name="connsiteY0" fmla="*/ 3244744 h 3413760"/>
              <a:gd name="connsiteX1" fmla="*/ 966292 w 3413760"/>
              <a:gd name="connsiteY1" fmla="*/ 3244726 h 3413760"/>
              <a:gd name="connsiteX2" fmla="*/ 1706880 w 3413760"/>
              <a:gd name="connsiteY2" fmla="*/ 1706880 h 3413760"/>
              <a:gd name="connsiteX3" fmla="*/ 2447430 w 3413760"/>
              <a:gd name="connsiteY3" fmla="*/ 3244744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447430" y="3244744"/>
                </a:moveTo>
                <a:cubicBezTo>
                  <a:pt x="1979433" y="3470105"/>
                  <a:pt x="1434283" y="3470099"/>
                  <a:pt x="966292" y="3244726"/>
                </a:cubicBezTo>
                <a:lnTo>
                  <a:pt x="1706880" y="1706880"/>
                </a:lnTo>
                <a:lnTo>
                  <a:pt x="2447430" y="324474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559052" tIns="3278125" rIns="1559052" bIns="156971" numCol="1" spcCol="1270" anchor="ctr" anchorCtr="0">
            <a:noAutofit/>
          </a:bodyPr>
          <a:lstStyle/>
          <a:p>
            <a:pPr algn="ctr" defTabSz="20802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4680">
              <a:solidFill>
                <a:sysClr val="window" lastClr="FFFFFF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723431">
            <a:off x="1706944" y="564771"/>
            <a:ext cx="6195308" cy="6195308"/>
          </a:xfrm>
          <a:custGeom>
            <a:avLst/>
            <a:gdLst>
              <a:gd name="connsiteX0" fmla="*/ 966292 w 3413760"/>
              <a:gd name="connsiteY0" fmla="*/ 3244726 h 3413760"/>
              <a:gd name="connsiteX1" fmla="*/ 42795 w 3413760"/>
              <a:gd name="connsiteY1" fmla="*/ 2086696 h 3413760"/>
              <a:gd name="connsiteX2" fmla="*/ 1706880 w 3413760"/>
              <a:gd name="connsiteY2" fmla="*/ 1706880 h 3413760"/>
              <a:gd name="connsiteX3" fmla="*/ 966292 w 3413760"/>
              <a:gd name="connsiteY3" fmla="*/ 324472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966292" y="3244726"/>
                </a:moveTo>
                <a:cubicBezTo>
                  <a:pt x="498287" y="3019347"/>
                  <a:pt x="158382" y="2593118"/>
                  <a:pt x="42795" y="2086696"/>
                </a:cubicBezTo>
                <a:lnTo>
                  <a:pt x="1706880" y="1706880"/>
                </a:lnTo>
                <a:lnTo>
                  <a:pt x="966292" y="3244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449580" tIns="2497836" rIns="2692908" bIns="937260" numCol="1" spcCol="1270" anchor="ctr" anchorCtr="0">
            <a:noAutofit/>
          </a:bodyPr>
          <a:lstStyle/>
          <a:p>
            <a:pPr algn="ctr" defTabSz="20802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4680">
              <a:solidFill>
                <a:sysClr val="window" lastClr="FFFFFF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1723431">
            <a:off x="1706944" y="564771"/>
            <a:ext cx="6195308" cy="6195308"/>
          </a:xfrm>
          <a:custGeom>
            <a:avLst/>
            <a:gdLst>
              <a:gd name="connsiteX0" fmla="*/ 42795 w 3413760"/>
              <a:gd name="connsiteY0" fmla="*/ 2086695 h 3413760"/>
              <a:gd name="connsiteX1" fmla="*/ 372387 w 3413760"/>
              <a:gd name="connsiteY1" fmla="*/ 642658 h 3413760"/>
              <a:gd name="connsiteX2" fmla="*/ 1706880 w 3413760"/>
              <a:gd name="connsiteY2" fmla="*/ 1706880 h 3413760"/>
              <a:gd name="connsiteX3" fmla="*/ 42795 w 3413760"/>
              <a:gd name="connsiteY3" fmla="*/ 2086695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42795" y="2086695"/>
                </a:moveTo>
                <a:cubicBezTo>
                  <a:pt x="-72792" y="1580274"/>
                  <a:pt x="48519" y="1048777"/>
                  <a:pt x="372387" y="642658"/>
                </a:cubicBezTo>
                <a:lnTo>
                  <a:pt x="1706880" y="1706880"/>
                </a:lnTo>
                <a:lnTo>
                  <a:pt x="42795" y="208669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149657" tIns="1510285" rIns="2851404" bIns="1924811" numCol="1" spcCol="1270" anchor="ctr" anchorCtr="0">
            <a:noAutofit/>
          </a:bodyPr>
          <a:lstStyle/>
          <a:p>
            <a:pPr algn="ctr" defTabSz="16535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720">
              <a:solidFill>
                <a:sysClr val="window" lastClr="FFFFFF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1723431">
            <a:off x="1730342" y="564770"/>
            <a:ext cx="6195308" cy="6195308"/>
          </a:xfrm>
          <a:custGeom>
            <a:avLst/>
            <a:gdLst>
              <a:gd name="connsiteX0" fmla="*/ 372387 w 3413760"/>
              <a:gd name="connsiteY0" fmla="*/ 642658 h 3413760"/>
              <a:gd name="connsiteX1" fmla="*/ 1706880 w 3413760"/>
              <a:gd name="connsiteY1" fmla="*/ 0 h 3413760"/>
              <a:gd name="connsiteX2" fmla="*/ 1706880 w 3413760"/>
              <a:gd name="connsiteY2" fmla="*/ 1706880 h 3413760"/>
              <a:gd name="connsiteX3" fmla="*/ 372387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72387" y="642658"/>
                </a:moveTo>
                <a:cubicBezTo>
                  <a:pt x="696256" y="236539"/>
                  <a:pt x="1187434" y="0"/>
                  <a:pt x="1706880" y="0"/>
                </a:cubicBezTo>
                <a:lnTo>
                  <a:pt x="1706880" y="1706880"/>
                </a:lnTo>
                <a:lnTo>
                  <a:pt x="372387" y="6426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931774" tIns="434341" rIns="2131466" bIns="3043427" numCol="1" spcCol="1270" anchor="ctr" anchorCtr="0">
            <a:noAutofit/>
          </a:bodyPr>
          <a:lstStyle/>
          <a:p>
            <a:pPr algn="ctr" defTabSz="15468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3480">
              <a:solidFill>
                <a:sysClr val="window" lastClr="FFFFF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95947" y="3268362"/>
            <a:ext cx="864096" cy="86409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55878">
              <a:defRPr/>
            </a:pPr>
            <a:endParaRPr lang="zh-CN" altLang="en-US" sz="1685" kern="0">
              <a:solidFill>
                <a:sysClr val="window" lastClr="FFFFFF"/>
              </a:solidFill>
            </a:endParaRPr>
          </a:p>
        </p:txBody>
      </p:sp>
      <p:sp>
        <p:nvSpPr>
          <p:cNvPr id="12" name="TextBox 32"/>
          <p:cNvSpPr txBox="1"/>
          <p:nvPr/>
        </p:nvSpPr>
        <p:spPr>
          <a:xfrm>
            <a:off x="4504418" y="2642270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06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TextBox 33"/>
          <p:cNvSpPr txBox="1"/>
          <p:nvPr/>
        </p:nvSpPr>
        <p:spPr>
          <a:xfrm>
            <a:off x="3867255" y="2883695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05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34"/>
          <p:cNvSpPr txBox="1"/>
          <p:nvPr/>
        </p:nvSpPr>
        <p:spPr>
          <a:xfrm>
            <a:off x="3737012" y="3513583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04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TextBox 35"/>
          <p:cNvSpPr txBox="1"/>
          <p:nvPr/>
        </p:nvSpPr>
        <p:spPr>
          <a:xfrm>
            <a:off x="4107358" y="4031905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03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TextBox 36"/>
          <p:cNvSpPr txBox="1"/>
          <p:nvPr/>
        </p:nvSpPr>
        <p:spPr>
          <a:xfrm>
            <a:off x="4755878" y="4089060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02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TextBox 37"/>
          <p:cNvSpPr txBox="1"/>
          <p:nvPr/>
        </p:nvSpPr>
        <p:spPr>
          <a:xfrm>
            <a:off x="5241656" y="3572436"/>
            <a:ext cx="6898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5878">
              <a:lnSpc>
                <a:spcPct val="130000"/>
              </a:lnSpc>
              <a:defRPr/>
            </a:pPr>
            <a:r>
              <a:rPr lang="en-US" altLang="zh-CN" sz="2400" kern="0" dirty="0">
                <a:solidFill>
                  <a:srgbClr val="FF99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01</a:t>
            </a:r>
            <a:endParaRPr lang="zh-CN" altLang="en-US" sz="2400" kern="0" dirty="0">
              <a:solidFill>
                <a:srgbClr val="FF990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8" name="TextBox 38"/>
          <p:cNvSpPr txBox="1"/>
          <p:nvPr/>
        </p:nvSpPr>
        <p:spPr>
          <a:xfrm>
            <a:off x="4179567" y="819302"/>
            <a:ext cx="1479220" cy="134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1685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ow can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44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活动宣传</a:t>
            </a:r>
            <a:endParaRPr lang="en-US" altLang="zh-CN" sz="144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44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活动主旨如何表现的更有效</a:t>
            </a:r>
          </a:p>
        </p:txBody>
      </p:sp>
      <p:sp>
        <p:nvSpPr>
          <p:cNvPr id="19" name="TextBox 39"/>
          <p:cNvSpPr txBox="1"/>
          <p:nvPr/>
        </p:nvSpPr>
        <p:spPr>
          <a:xfrm>
            <a:off x="1905349" y="3315710"/>
            <a:ext cx="1398506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here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活动的地点</a:t>
            </a:r>
            <a:endParaRPr lang="en-US" altLang="zh-CN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室内、户外</a:t>
            </a:r>
          </a:p>
        </p:txBody>
      </p:sp>
      <p:sp>
        <p:nvSpPr>
          <p:cNvPr id="20" name="TextBox 40"/>
          <p:cNvSpPr txBox="1"/>
          <p:nvPr/>
        </p:nvSpPr>
        <p:spPr>
          <a:xfrm>
            <a:off x="3114278" y="4702164"/>
            <a:ext cx="1474200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hen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活动的时间</a:t>
            </a:r>
            <a:endParaRPr lang="en-US" altLang="zh-CN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节假日、双休日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41"/>
          <p:cNvSpPr txBox="1"/>
          <p:nvPr/>
        </p:nvSpPr>
        <p:spPr>
          <a:xfrm>
            <a:off x="2474183" y="1652065"/>
            <a:ext cx="1813465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ow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活动形式</a:t>
            </a:r>
            <a:endParaRPr lang="en-US" altLang="zh-CN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怎么做这场活动</a:t>
            </a:r>
          </a:p>
        </p:txBody>
      </p:sp>
      <p:sp>
        <p:nvSpPr>
          <p:cNvPr id="22" name="TextBox 42"/>
          <p:cNvSpPr txBox="1"/>
          <p:nvPr/>
        </p:nvSpPr>
        <p:spPr>
          <a:xfrm>
            <a:off x="4886429" y="4982116"/>
            <a:ext cx="1407144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hat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活动的主题</a:t>
            </a:r>
            <a:endParaRPr lang="en-US" altLang="zh-CN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选择什么样的主题</a:t>
            </a:r>
          </a:p>
        </p:txBody>
      </p:sp>
      <p:sp>
        <p:nvSpPr>
          <p:cNvPr id="23" name="TextBox 43"/>
          <p:cNvSpPr txBox="1"/>
          <p:nvPr/>
        </p:nvSpPr>
        <p:spPr>
          <a:xfrm>
            <a:off x="6071277" y="3592794"/>
            <a:ext cx="1665872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55878">
              <a:lnSpc>
                <a:spcPct val="130000"/>
              </a:lnSpc>
              <a:defRPr/>
            </a:pPr>
            <a:r>
              <a:rPr lang="en-US" altLang="zh-CN" sz="1920" b="1" kern="0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r>
              <a:rPr lang="en-US" altLang="zh-CN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hy</a:t>
            </a: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活动的目标</a:t>
            </a:r>
            <a:endParaRPr lang="en-US" altLang="zh-CN" sz="1685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855878">
              <a:lnSpc>
                <a:spcPct val="130000"/>
              </a:lnSpc>
              <a:defRPr/>
            </a:pPr>
            <a:r>
              <a:rPr lang="zh-CN" altLang="en-US" sz="1685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为什么做活动</a:t>
            </a:r>
          </a:p>
        </p:txBody>
      </p:sp>
      <p:sp>
        <p:nvSpPr>
          <p:cNvPr id="25" name="TextBox 44"/>
          <p:cNvSpPr txBox="1"/>
          <p:nvPr/>
        </p:nvSpPr>
        <p:spPr>
          <a:xfrm>
            <a:off x="6293573" y="2018666"/>
            <a:ext cx="4075069" cy="76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5587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36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活动的策划</a:t>
            </a:r>
            <a:r>
              <a:rPr lang="en-US" altLang="zh-CN" sz="336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4W2H</a:t>
            </a:r>
            <a:endParaRPr lang="zh-CN" altLang="en-US" sz="336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832849" y="2771717"/>
            <a:ext cx="5054352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61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任意多边形 310"/>
          <p:cNvSpPr>
            <a:spLocks noChangeAspect="1"/>
          </p:cNvSpPr>
          <p:nvPr/>
        </p:nvSpPr>
        <p:spPr>
          <a:xfrm>
            <a:off x="28074" y="2210984"/>
            <a:ext cx="16275" cy="16098"/>
          </a:xfrm>
          <a:custGeom>
            <a:avLst/>
            <a:gdLst>
              <a:gd name="connsiteX0" fmla="*/ 4714 w 16275"/>
              <a:gd name="connsiteY0" fmla="*/ 0 h 16098"/>
              <a:gd name="connsiteX1" fmla="*/ 10085 w 16275"/>
              <a:gd name="connsiteY1" fmla="*/ 1341 h 16098"/>
              <a:gd name="connsiteX2" fmla="*/ 12100 w 16275"/>
              <a:gd name="connsiteY2" fmla="*/ 2683 h 16098"/>
              <a:gd name="connsiteX3" fmla="*/ 16126 w 16275"/>
              <a:gd name="connsiteY3" fmla="*/ 4024 h 16098"/>
              <a:gd name="connsiteX4" fmla="*/ 13441 w 16275"/>
              <a:gd name="connsiteY4" fmla="*/ 14086 h 16098"/>
              <a:gd name="connsiteX5" fmla="*/ 12770 w 16275"/>
              <a:gd name="connsiteY5" fmla="*/ 16098 h 16098"/>
              <a:gd name="connsiteX6" fmla="*/ 6059 w 16275"/>
              <a:gd name="connsiteY6" fmla="*/ 15427 h 16098"/>
              <a:gd name="connsiteX7" fmla="*/ 2029 w 16275"/>
              <a:gd name="connsiteY7" fmla="*/ 11403 h 16098"/>
              <a:gd name="connsiteX8" fmla="*/ 1360 w 16275"/>
              <a:gd name="connsiteY8" fmla="*/ 9390 h 16098"/>
              <a:gd name="connsiteX9" fmla="*/ 15 w 16275"/>
              <a:gd name="connsiteY9" fmla="*/ 7378 h 16098"/>
              <a:gd name="connsiteX10" fmla="*/ 688 w 16275"/>
              <a:gd name="connsiteY10" fmla="*/ 5366 h 16098"/>
              <a:gd name="connsiteX11" fmla="*/ 2702 w 16275"/>
              <a:gd name="connsiteY11" fmla="*/ 671 h 16098"/>
              <a:gd name="connsiteX12" fmla="*/ 4714 w 16275"/>
              <a:gd name="connsiteY12" fmla="*/ 0 h 1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75" h="16098">
                <a:moveTo>
                  <a:pt x="4714" y="0"/>
                </a:moveTo>
                <a:cubicBezTo>
                  <a:pt x="5990" y="255"/>
                  <a:pt x="8709" y="654"/>
                  <a:pt x="10085" y="1341"/>
                </a:cubicBezTo>
                <a:cubicBezTo>
                  <a:pt x="10808" y="1702"/>
                  <a:pt x="11361" y="2355"/>
                  <a:pt x="12100" y="2683"/>
                </a:cubicBezTo>
                <a:cubicBezTo>
                  <a:pt x="13392" y="3257"/>
                  <a:pt x="16126" y="4024"/>
                  <a:pt x="16126" y="4024"/>
                </a:cubicBezTo>
                <a:cubicBezTo>
                  <a:pt x="14964" y="20288"/>
                  <a:pt x="18536" y="11032"/>
                  <a:pt x="13441" y="14086"/>
                </a:cubicBezTo>
                <a:cubicBezTo>
                  <a:pt x="12899" y="14411"/>
                  <a:pt x="12884" y="15762"/>
                  <a:pt x="12770" y="16098"/>
                </a:cubicBezTo>
                <a:cubicBezTo>
                  <a:pt x="10535" y="15874"/>
                  <a:pt x="8117" y="16327"/>
                  <a:pt x="6059" y="15427"/>
                </a:cubicBezTo>
                <a:cubicBezTo>
                  <a:pt x="4317" y="14667"/>
                  <a:pt x="2029" y="11403"/>
                  <a:pt x="2029" y="11403"/>
                </a:cubicBezTo>
                <a:cubicBezTo>
                  <a:pt x="1806" y="10732"/>
                  <a:pt x="1676" y="10023"/>
                  <a:pt x="1360" y="9390"/>
                </a:cubicBezTo>
                <a:cubicBezTo>
                  <a:pt x="999" y="8669"/>
                  <a:pt x="149" y="8173"/>
                  <a:pt x="15" y="7378"/>
                </a:cubicBezTo>
                <a:cubicBezTo>
                  <a:pt x="-101" y="6681"/>
                  <a:pt x="492" y="6046"/>
                  <a:pt x="688" y="5366"/>
                </a:cubicBezTo>
                <a:cubicBezTo>
                  <a:pt x="1164" y="3695"/>
                  <a:pt x="1187" y="1881"/>
                  <a:pt x="2702" y="671"/>
                </a:cubicBezTo>
                <a:cubicBezTo>
                  <a:pt x="3253" y="229"/>
                  <a:pt x="4044" y="223"/>
                  <a:pt x="4714" y="0"/>
                </a:cubicBezTo>
                <a:close/>
              </a:path>
            </a:pathLst>
          </a:custGeom>
          <a:solidFill>
            <a:schemeClr val="bg2">
              <a:lumMod val="90000"/>
              <a:alpha val="51000"/>
            </a:scheme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0" name="任意多边形 309"/>
          <p:cNvSpPr>
            <a:spLocks noChangeAspect="1"/>
          </p:cNvSpPr>
          <p:nvPr/>
        </p:nvSpPr>
        <p:spPr>
          <a:xfrm>
            <a:off x="65669" y="2212997"/>
            <a:ext cx="21496" cy="16769"/>
          </a:xfrm>
          <a:custGeom>
            <a:avLst/>
            <a:gdLst>
              <a:gd name="connsiteX0" fmla="*/ 10084 w 21496"/>
              <a:gd name="connsiteY0" fmla="*/ 0 h 16769"/>
              <a:gd name="connsiteX1" fmla="*/ 18139 w 21496"/>
              <a:gd name="connsiteY1" fmla="*/ 671 h 16769"/>
              <a:gd name="connsiteX2" fmla="*/ 20154 w 21496"/>
              <a:gd name="connsiteY2" fmla="*/ 1342 h 16769"/>
              <a:gd name="connsiteX3" fmla="*/ 21496 w 21496"/>
              <a:gd name="connsiteY3" fmla="*/ 3354 h 16769"/>
              <a:gd name="connsiteX4" fmla="*/ 20154 w 21496"/>
              <a:gd name="connsiteY4" fmla="*/ 9391 h 16769"/>
              <a:gd name="connsiteX5" fmla="*/ 18139 w 21496"/>
              <a:gd name="connsiteY5" fmla="*/ 11403 h 16769"/>
              <a:gd name="connsiteX6" fmla="*/ 16124 w 21496"/>
              <a:gd name="connsiteY6" fmla="*/ 12073 h 16769"/>
              <a:gd name="connsiteX7" fmla="*/ 11425 w 21496"/>
              <a:gd name="connsiteY7" fmla="*/ 14756 h 16769"/>
              <a:gd name="connsiteX8" fmla="*/ 8741 w 21496"/>
              <a:gd name="connsiteY8" fmla="*/ 16098 h 16769"/>
              <a:gd name="connsiteX9" fmla="*/ 2698 w 21496"/>
              <a:gd name="connsiteY9" fmla="*/ 16769 h 16769"/>
              <a:gd name="connsiteX10" fmla="*/ 13 w 21496"/>
              <a:gd name="connsiteY10" fmla="*/ 11403 h 16769"/>
              <a:gd name="connsiteX11" fmla="*/ 1355 w 21496"/>
              <a:gd name="connsiteY11" fmla="*/ 9391 h 16769"/>
              <a:gd name="connsiteX12" fmla="*/ 2698 w 21496"/>
              <a:gd name="connsiteY12" fmla="*/ 5366 h 16769"/>
              <a:gd name="connsiteX13" fmla="*/ 4040 w 21496"/>
              <a:gd name="connsiteY13" fmla="*/ 3354 h 16769"/>
              <a:gd name="connsiteX14" fmla="*/ 10084 w 21496"/>
              <a:gd name="connsiteY14" fmla="*/ 0 h 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96" h="16769">
                <a:moveTo>
                  <a:pt x="10084" y="0"/>
                </a:moveTo>
                <a:cubicBezTo>
                  <a:pt x="12767" y="224"/>
                  <a:pt x="15467" y="315"/>
                  <a:pt x="18139" y="671"/>
                </a:cubicBezTo>
                <a:cubicBezTo>
                  <a:pt x="18839" y="764"/>
                  <a:pt x="19600" y="900"/>
                  <a:pt x="20154" y="1342"/>
                </a:cubicBezTo>
                <a:cubicBezTo>
                  <a:pt x="20781" y="1845"/>
                  <a:pt x="21046" y="2683"/>
                  <a:pt x="21496" y="3354"/>
                </a:cubicBezTo>
                <a:cubicBezTo>
                  <a:pt x="21415" y="3840"/>
                  <a:pt x="20888" y="8290"/>
                  <a:pt x="20154" y="9391"/>
                </a:cubicBezTo>
                <a:cubicBezTo>
                  <a:pt x="19624" y="10180"/>
                  <a:pt x="18927" y="10877"/>
                  <a:pt x="18139" y="11403"/>
                </a:cubicBezTo>
                <a:cubicBezTo>
                  <a:pt x="17551" y="11795"/>
                  <a:pt x="16797" y="11850"/>
                  <a:pt x="16124" y="12073"/>
                </a:cubicBezTo>
                <a:cubicBezTo>
                  <a:pt x="12717" y="15479"/>
                  <a:pt x="15751" y="13135"/>
                  <a:pt x="11425" y="14756"/>
                </a:cubicBezTo>
                <a:cubicBezTo>
                  <a:pt x="10487" y="15107"/>
                  <a:pt x="9734" y="15965"/>
                  <a:pt x="8741" y="16098"/>
                </a:cubicBezTo>
                <a:cubicBezTo>
                  <a:pt x="6300" y="16423"/>
                  <a:pt x="3705" y="16656"/>
                  <a:pt x="2698" y="16769"/>
                </a:cubicBezTo>
                <a:cubicBezTo>
                  <a:pt x="1805" y="14980"/>
                  <a:pt x="371" y="13370"/>
                  <a:pt x="13" y="11403"/>
                </a:cubicBezTo>
                <a:cubicBezTo>
                  <a:pt x="-132" y="10610"/>
                  <a:pt x="1028" y="10127"/>
                  <a:pt x="1355" y="9391"/>
                </a:cubicBezTo>
                <a:cubicBezTo>
                  <a:pt x="1932" y="8099"/>
                  <a:pt x="1912" y="6543"/>
                  <a:pt x="2698" y="5366"/>
                </a:cubicBezTo>
                <a:cubicBezTo>
                  <a:pt x="3147" y="4695"/>
                  <a:pt x="3435" y="3884"/>
                  <a:pt x="4040" y="3354"/>
                </a:cubicBezTo>
                <a:cubicBezTo>
                  <a:pt x="6881" y="870"/>
                  <a:pt x="7316" y="921"/>
                  <a:pt x="10084" y="0"/>
                </a:cubicBezTo>
                <a:close/>
              </a:path>
            </a:pathLst>
          </a:custGeom>
          <a:solidFill>
            <a:schemeClr val="bg2">
              <a:lumMod val="90000"/>
              <a:alpha val="51000"/>
            </a:scheme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36161" y="1349447"/>
            <a:ext cx="6566221" cy="4576313"/>
          </a:xfrm>
          <a:prstGeom prst="roundRect">
            <a:avLst>
              <a:gd name="adj" fmla="val 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08" y="1349447"/>
            <a:ext cx="4609853" cy="4609853"/>
          </a:xfrm>
          <a:prstGeom prst="rect">
            <a:avLst/>
          </a:prstGeom>
        </p:spPr>
      </p:pic>
      <p:sp>
        <p:nvSpPr>
          <p:cNvPr id="34" name="TextBox 1"/>
          <p:cNvSpPr txBox="1"/>
          <p:nvPr/>
        </p:nvSpPr>
        <p:spPr>
          <a:xfrm>
            <a:off x="5284652" y="1538893"/>
            <a:ext cx="62692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6575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大家好，我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是小林。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高兴能在这里和大家进行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制作经验的分享。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6575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先做下自我介绍，我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一个很胖，很宅的成年男性。按照现在的说法是一个屌丝加吃货。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175CM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的身高负担着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90KG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的体重，怎么看都像个球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好吧，这是个沉重的话题。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6575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平时无聊，我就会做做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，听听歌，看看电影，最重要的是要边吃边做，吃货本性有木有！！！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536575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我性格开朗外向，喜欢逗闷子，不要以为这是我的幽默，其实是因为我真的就是个逗比。我最喜欢蓝色和黑色，喜欢和各种软妹纸、萌妹纸交流。这是我的联系方式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（这么隐私的事情，我怎么会暴露呢！嗯哼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），欢迎各种妹纸与我交流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你觉得这样够不够视觉化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64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10311" y="1170844"/>
            <a:ext cx="8812125" cy="5375737"/>
            <a:chOff x="1689938" y="1167711"/>
            <a:chExt cx="8812125" cy="5375737"/>
          </a:xfrm>
        </p:grpSpPr>
        <p:grpSp>
          <p:nvGrpSpPr>
            <p:cNvPr id="20" name="组合 19"/>
            <p:cNvGrpSpPr/>
            <p:nvPr/>
          </p:nvGrpSpPr>
          <p:grpSpPr>
            <a:xfrm>
              <a:off x="4305210" y="1167711"/>
              <a:ext cx="3415320" cy="689729"/>
              <a:chOff x="3059832" y="1554071"/>
              <a:chExt cx="3415320" cy="689729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3419872" y="1554071"/>
                <a:ext cx="3055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小林</a:t>
                </a:r>
                <a:endParaRPr lang="zh-CN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zh-CN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Name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05210" y="1765897"/>
              <a:ext cx="3528392" cy="689729"/>
              <a:chOff x="3059832" y="1554071"/>
              <a:chExt cx="3528392" cy="689729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岁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1990—2014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3" name="矩形 132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年龄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 g 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305210" y="2364083"/>
              <a:ext cx="3528392" cy="680175"/>
              <a:chOff x="3059832" y="1554071"/>
              <a:chExt cx="3528392" cy="680175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：男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性别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Gender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4305210" y="2952715"/>
              <a:ext cx="3528392" cy="712812"/>
              <a:chOff x="3059832" y="1554071"/>
              <a:chExt cx="3528392" cy="712812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：本科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学历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Degree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4305210" y="3573984"/>
              <a:ext cx="5605908" cy="712812"/>
              <a:chOff x="3059832" y="1554071"/>
              <a:chExt cx="5605908" cy="712812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12345678910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电话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Phone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2634231" y="1269273"/>
              <a:ext cx="1252639" cy="4816606"/>
              <a:chOff x="1707950" y="2608022"/>
              <a:chExt cx="246062" cy="946150"/>
            </a:xfrm>
          </p:grpSpPr>
          <p:sp>
            <p:nvSpPr>
              <p:cNvPr id="52" name="Freeform 508"/>
              <p:cNvSpPr>
                <a:spLocks/>
              </p:cNvSpPr>
              <p:nvPr/>
            </p:nvSpPr>
            <p:spPr bwMode="auto">
              <a:xfrm>
                <a:off x="1769862" y="2608022"/>
                <a:ext cx="103188" cy="87313"/>
              </a:xfrm>
              <a:custGeom>
                <a:avLst/>
                <a:gdLst>
                  <a:gd name="T0" fmla="*/ 61 w 78"/>
                  <a:gd name="T1" fmla="*/ 12 h 66"/>
                  <a:gd name="T2" fmla="*/ 41 w 78"/>
                  <a:gd name="T3" fmla="*/ 1 h 66"/>
                  <a:gd name="T4" fmla="*/ 13 w 78"/>
                  <a:gd name="T5" fmla="*/ 18 h 66"/>
                  <a:gd name="T6" fmla="*/ 6 w 78"/>
                  <a:gd name="T7" fmla="*/ 50 h 66"/>
                  <a:gd name="T8" fmla="*/ 6 w 78"/>
                  <a:gd name="T9" fmla="*/ 52 h 66"/>
                  <a:gd name="T10" fmla="*/ 8 w 78"/>
                  <a:gd name="T11" fmla="*/ 57 h 66"/>
                  <a:gd name="T12" fmla="*/ 13 w 78"/>
                  <a:gd name="T13" fmla="*/ 66 h 66"/>
                  <a:gd name="T14" fmla="*/ 13 w 78"/>
                  <a:gd name="T15" fmla="*/ 56 h 66"/>
                  <a:gd name="T16" fmla="*/ 13 w 78"/>
                  <a:gd name="T17" fmla="*/ 46 h 66"/>
                  <a:gd name="T18" fmla="*/ 23 w 78"/>
                  <a:gd name="T19" fmla="*/ 23 h 66"/>
                  <a:gd name="T20" fmla="*/ 56 w 78"/>
                  <a:gd name="T21" fmla="*/ 21 h 66"/>
                  <a:gd name="T22" fmla="*/ 68 w 78"/>
                  <a:gd name="T23" fmla="*/ 33 h 66"/>
                  <a:gd name="T24" fmla="*/ 69 w 78"/>
                  <a:gd name="T25" fmla="*/ 60 h 66"/>
                  <a:gd name="T26" fmla="*/ 75 w 78"/>
                  <a:gd name="T27" fmla="*/ 47 h 66"/>
                  <a:gd name="T28" fmla="*/ 72 w 78"/>
                  <a:gd name="T29" fmla="*/ 20 h 66"/>
                  <a:gd name="T30" fmla="*/ 61 w 78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6">
                    <a:moveTo>
                      <a:pt x="61" y="12"/>
                    </a:moveTo>
                    <a:cubicBezTo>
                      <a:pt x="55" y="4"/>
                      <a:pt x="48" y="0"/>
                      <a:pt x="41" y="1"/>
                    </a:cubicBezTo>
                    <a:cubicBezTo>
                      <a:pt x="32" y="1"/>
                      <a:pt x="23" y="7"/>
                      <a:pt x="13" y="18"/>
                    </a:cubicBezTo>
                    <a:cubicBezTo>
                      <a:pt x="3" y="26"/>
                      <a:pt x="0" y="37"/>
                      <a:pt x="6" y="50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38"/>
                      <a:pt x="16" y="30"/>
                      <a:pt x="23" y="23"/>
                    </a:cubicBezTo>
                    <a:cubicBezTo>
                      <a:pt x="33" y="19"/>
                      <a:pt x="44" y="19"/>
                      <a:pt x="56" y="21"/>
                    </a:cubicBezTo>
                    <a:cubicBezTo>
                      <a:pt x="63" y="24"/>
                      <a:pt x="66" y="28"/>
                      <a:pt x="68" y="3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8" y="36"/>
                      <a:pt x="77" y="27"/>
                      <a:pt x="72" y="20"/>
                    </a:cubicBezTo>
                    <a:cubicBezTo>
                      <a:pt x="69" y="16"/>
                      <a:pt x="66" y="13"/>
                      <a:pt x="6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9"/>
              <p:cNvSpPr>
                <a:spLocks/>
              </p:cNvSpPr>
              <p:nvPr/>
            </p:nvSpPr>
            <p:spPr bwMode="auto">
              <a:xfrm>
                <a:off x="1785737" y="2633422"/>
                <a:ext cx="74613" cy="57150"/>
              </a:xfrm>
              <a:custGeom>
                <a:avLst/>
                <a:gdLst>
                  <a:gd name="T0" fmla="*/ 56 w 56"/>
                  <a:gd name="T1" fmla="*/ 41 h 44"/>
                  <a:gd name="T2" fmla="*/ 55 w 56"/>
                  <a:gd name="T3" fmla="*/ 14 h 44"/>
                  <a:gd name="T4" fmla="*/ 43 w 56"/>
                  <a:gd name="T5" fmla="*/ 2 h 44"/>
                  <a:gd name="T6" fmla="*/ 10 w 56"/>
                  <a:gd name="T7" fmla="*/ 4 h 44"/>
                  <a:gd name="T8" fmla="*/ 0 w 56"/>
                  <a:gd name="T9" fmla="*/ 27 h 44"/>
                  <a:gd name="T10" fmla="*/ 0 w 56"/>
                  <a:gd name="T11" fmla="*/ 37 h 44"/>
                  <a:gd name="T12" fmla="*/ 13 w 56"/>
                  <a:gd name="T13" fmla="*/ 9 h 44"/>
                  <a:gd name="T14" fmla="*/ 49 w 56"/>
                  <a:gd name="T15" fmla="*/ 14 h 44"/>
                  <a:gd name="T16" fmla="*/ 55 w 56"/>
                  <a:gd name="T17" fmla="*/ 44 h 44"/>
                  <a:gd name="T18" fmla="*/ 56 w 56"/>
                  <a:gd name="T1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44">
                    <a:moveTo>
                      <a:pt x="56" y="41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9"/>
                      <a:pt x="50" y="5"/>
                      <a:pt x="43" y="2"/>
                    </a:cubicBezTo>
                    <a:cubicBezTo>
                      <a:pt x="31" y="0"/>
                      <a:pt x="20" y="0"/>
                      <a:pt x="10" y="4"/>
                    </a:cubicBezTo>
                    <a:cubicBezTo>
                      <a:pt x="3" y="11"/>
                      <a:pt x="0" y="19"/>
                      <a:pt x="0" y="2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24"/>
                      <a:pt x="6" y="15"/>
                      <a:pt x="13" y="9"/>
                    </a:cubicBezTo>
                    <a:cubicBezTo>
                      <a:pt x="26" y="5"/>
                      <a:pt x="38" y="7"/>
                      <a:pt x="49" y="1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6" y="41"/>
                      <a:pt x="56" y="41"/>
                      <a:pt x="56" y="4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0"/>
              <p:cNvSpPr>
                <a:spLocks/>
              </p:cNvSpPr>
              <p:nvPr/>
            </p:nvSpPr>
            <p:spPr bwMode="auto">
              <a:xfrm>
                <a:off x="1858762" y="2669934"/>
                <a:ext cx="9525" cy="23813"/>
              </a:xfrm>
              <a:custGeom>
                <a:avLst/>
                <a:gdLst>
                  <a:gd name="T0" fmla="*/ 7 w 7"/>
                  <a:gd name="T1" fmla="*/ 10 h 18"/>
                  <a:gd name="T2" fmla="*/ 7 w 7"/>
                  <a:gd name="T3" fmla="*/ 0 h 18"/>
                  <a:gd name="T4" fmla="*/ 1 w 7"/>
                  <a:gd name="T5" fmla="*/ 13 h 18"/>
                  <a:gd name="T6" fmla="*/ 0 w 7"/>
                  <a:gd name="T7" fmla="*/ 16 h 18"/>
                  <a:gd name="T8" fmla="*/ 7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10"/>
                    </a:moveTo>
                    <a:cubicBezTo>
                      <a:pt x="7" y="7"/>
                      <a:pt x="7" y="3"/>
                      <a:pt x="7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8"/>
                      <a:pt x="6" y="16"/>
                      <a:pt x="7" y="10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11"/>
              <p:cNvSpPr>
                <a:spLocks/>
              </p:cNvSpPr>
              <p:nvPr/>
            </p:nvSpPr>
            <p:spPr bwMode="auto">
              <a:xfrm>
                <a:off x="1793675" y="2684222"/>
                <a:ext cx="74613" cy="69850"/>
              </a:xfrm>
              <a:custGeom>
                <a:avLst/>
                <a:gdLst>
                  <a:gd name="T0" fmla="*/ 56 w 56"/>
                  <a:gd name="T1" fmla="*/ 7 h 53"/>
                  <a:gd name="T2" fmla="*/ 56 w 56"/>
                  <a:gd name="T3" fmla="*/ 0 h 53"/>
                  <a:gd name="T4" fmla="*/ 49 w 56"/>
                  <a:gd name="T5" fmla="*/ 6 h 53"/>
                  <a:gd name="T6" fmla="*/ 37 w 56"/>
                  <a:gd name="T7" fmla="*/ 25 h 53"/>
                  <a:gd name="T8" fmla="*/ 10 w 56"/>
                  <a:gd name="T9" fmla="*/ 34 h 53"/>
                  <a:gd name="T10" fmla="*/ 0 w 56"/>
                  <a:gd name="T11" fmla="*/ 31 h 53"/>
                  <a:gd name="T12" fmla="*/ 3 w 56"/>
                  <a:gd name="T13" fmla="*/ 34 h 53"/>
                  <a:gd name="T14" fmla="*/ 11 w 56"/>
                  <a:gd name="T15" fmla="*/ 41 h 53"/>
                  <a:gd name="T16" fmla="*/ 34 w 56"/>
                  <a:gd name="T17" fmla="*/ 40 h 53"/>
                  <a:gd name="T18" fmla="*/ 35 w 56"/>
                  <a:gd name="T19" fmla="*/ 53 h 53"/>
                  <a:gd name="T20" fmla="*/ 47 w 56"/>
                  <a:gd name="T21" fmla="*/ 40 h 53"/>
                  <a:gd name="T22" fmla="*/ 47 w 56"/>
                  <a:gd name="T23" fmla="*/ 39 h 53"/>
                  <a:gd name="T24" fmla="*/ 45 w 56"/>
                  <a:gd name="T25" fmla="*/ 26 h 53"/>
                  <a:gd name="T26" fmla="*/ 49 w 56"/>
                  <a:gd name="T27" fmla="*/ 9 h 53"/>
                  <a:gd name="T28" fmla="*/ 56 w 56"/>
                  <a:gd name="T29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53">
                    <a:moveTo>
                      <a:pt x="56" y="7"/>
                    </a:moveTo>
                    <a:cubicBezTo>
                      <a:pt x="56" y="5"/>
                      <a:pt x="56" y="3"/>
                      <a:pt x="56" y="0"/>
                    </a:cubicBezTo>
                    <a:cubicBezTo>
                      <a:pt x="55" y="6"/>
                      <a:pt x="52" y="8"/>
                      <a:pt x="49" y="6"/>
                    </a:cubicBezTo>
                    <a:cubicBezTo>
                      <a:pt x="47" y="15"/>
                      <a:pt x="43" y="21"/>
                      <a:pt x="37" y="25"/>
                    </a:cubicBezTo>
                    <a:cubicBezTo>
                      <a:pt x="31" y="36"/>
                      <a:pt x="22" y="39"/>
                      <a:pt x="10" y="3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8" y="45"/>
                      <a:pt x="26" y="45"/>
                      <a:pt x="34" y="40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40" y="49"/>
                      <a:pt x="43" y="44"/>
                      <a:pt x="47" y="40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8" y="22"/>
                      <a:pt x="49" y="16"/>
                      <a:pt x="49" y="9"/>
                    </a:cubicBezTo>
                    <a:cubicBezTo>
                      <a:pt x="52" y="12"/>
                      <a:pt x="54" y="11"/>
                      <a:pt x="56" y="7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12"/>
              <p:cNvSpPr>
                <a:spLocks noEditPoints="1"/>
              </p:cNvSpPr>
              <p:nvPr/>
            </p:nvSpPr>
            <p:spPr bwMode="auto">
              <a:xfrm>
                <a:off x="1785737" y="2639772"/>
                <a:ext cx="73025" cy="95250"/>
              </a:xfrm>
              <a:custGeom>
                <a:avLst/>
                <a:gdLst>
                  <a:gd name="T0" fmla="*/ 56 w 56"/>
                  <a:gd name="T1" fmla="*/ 39 h 72"/>
                  <a:gd name="T2" fmla="*/ 50 w 56"/>
                  <a:gd name="T3" fmla="*/ 9 h 72"/>
                  <a:gd name="T4" fmla="*/ 14 w 56"/>
                  <a:gd name="T5" fmla="*/ 4 h 72"/>
                  <a:gd name="T6" fmla="*/ 1 w 56"/>
                  <a:gd name="T7" fmla="*/ 32 h 72"/>
                  <a:gd name="T8" fmla="*/ 1 w 56"/>
                  <a:gd name="T9" fmla="*/ 42 h 72"/>
                  <a:gd name="T10" fmla="*/ 1 w 56"/>
                  <a:gd name="T11" fmla="*/ 48 h 72"/>
                  <a:gd name="T12" fmla="*/ 7 w 56"/>
                  <a:gd name="T13" fmla="*/ 64 h 72"/>
                  <a:gd name="T14" fmla="*/ 17 w 56"/>
                  <a:gd name="T15" fmla="*/ 67 h 72"/>
                  <a:gd name="T16" fmla="*/ 44 w 56"/>
                  <a:gd name="T17" fmla="*/ 58 h 72"/>
                  <a:gd name="T18" fmla="*/ 56 w 56"/>
                  <a:gd name="T19" fmla="*/ 39 h 72"/>
                  <a:gd name="T20" fmla="*/ 3 w 56"/>
                  <a:gd name="T21" fmla="*/ 29 h 72"/>
                  <a:gd name="T22" fmla="*/ 9 w 56"/>
                  <a:gd name="T23" fmla="*/ 13 h 72"/>
                  <a:gd name="T24" fmla="*/ 7 w 56"/>
                  <a:gd name="T25" fmla="*/ 34 h 72"/>
                  <a:gd name="T26" fmla="*/ 7 w 56"/>
                  <a:gd name="T27" fmla="*/ 50 h 72"/>
                  <a:gd name="T28" fmla="*/ 7 w 56"/>
                  <a:gd name="T29" fmla="*/ 51 h 72"/>
                  <a:gd name="T30" fmla="*/ 14 w 56"/>
                  <a:gd name="T31" fmla="*/ 65 h 72"/>
                  <a:gd name="T32" fmla="*/ 3 w 56"/>
                  <a:gd name="T33" fmla="*/ 48 h 72"/>
                  <a:gd name="T34" fmla="*/ 3 w 56"/>
                  <a:gd name="T35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72">
                    <a:moveTo>
                      <a:pt x="56" y="39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39" y="2"/>
                      <a:pt x="27" y="0"/>
                      <a:pt x="14" y="4"/>
                    </a:cubicBezTo>
                    <a:cubicBezTo>
                      <a:pt x="7" y="10"/>
                      <a:pt x="3" y="19"/>
                      <a:pt x="1" y="3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2" y="60"/>
                      <a:pt x="7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9" y="72"/>
                      <a:pt x="38" y="69"/>
                      <a:pt x="44" y="58"/>
                    </a:cubicBezTo>
                    <a:cubicBezTo>
                      <a:pt x="50" y="54"/>
                      <a:pt x="54" y="48"/>
                      <a:pt x="56" y="39"/>
                    </a:cubicBezTo>
                    <a:close/>
                    <a:moveTo>
                      <a:pt x="3" y="29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6"/>
                      <a:pt x="10" y="60"/>
                      <a:pt x="14" y="65"/>
                    </a:cubicBezTo>
                    <a:cubicBezTo>
                      <a:pt x="6" y="61"/>
                      <a:pt x="3" y="55"/>
                      <a:pt x="3" y="48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13"/>
              <p:cNvSpPr>
                <a:spLocks/>
              </p:cNvSpPr>
              <p:nvPr/>
            </p:nvSpPr>
            <p:spPr bwMode="auto">
              <a:xfrm>
                <a:off x="1788912" y="2657234"/>
                <a:ext cx="14288" cy="68263"/>
              </a:xfrm>
              <a:custGeom>
                <a:avLst/>
                <a:gdLst>
                  <a:gd name="T0" fmla="*/ 6 w 11"/>
                  <a:gd name="T1" fmla="*/ 0 h 52"/>
                  <a:gd name="T2" fmla="*/ 0 w 11"/>
                  <a:gd name="T3" fmla="*/ 16 h 52"/>
                  <a:gd name="T4" fmla="*/ 0 w 11"/>
                  <a:gd name="T5" fmla="*/ 35 h 52"/>
                  <a:gd name="T6" fmla="*/ 11 w 11"/>
                  <a:gd name="T7" fmla="*/ 52 h 52"/>
                  <a:gd name="T8" fmla="*/ 4 w 11"/>
                  <a:gd name="T9" fmla="*/ 38 h 52"/>
                  <a:gd name="T10" fmla="*/ 4 w 11"/>
                  <a:gd name="T11" fmla="*/ 37 h 52"/>
                  <a:gd name="T12" fmla="*/ 4 w 11"/>
                  <a:gd name="T13" fmla="*/ 21 h 52"/>
                  <a:gd name="T14" fmla="*/ 6 w 11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2">
                    <a:moveTo>
                      <a:pt x="6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2"/>
                      <a:pt x="3" y="48"/>
                      <a:pt x="11" y="52"/>
                    </a:cubicBezTo>
                    <a:cubicBezTo>
                      <a:pt x="7" y="47"/>
                      <a:pt x="5" y="43"/>
                      <a:pt x="4" y="3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14"/>
              <p:cNvSpPr>
                <a:spLocks noEditPoints="1"/>
              </p:cNvSpPr>
              <p:nvPr/>
            </p:nvSpPr>
            <p:spPr bwMode="auto">
              <a:xfrm>
                <a:off x="1753987" y="2735022"/>
                <a:ext cx="182563" cy="168275"/>
              </a:xfrm>
              <a:custGeom>
                <a:avLst/>
                <a:gdLst>
                  <a:gd name="T0" fmla="*/ 78 w 139"/>
                  <a:gd name="T1" fmla="*/ 1 h 127"/>
                  <a:gd name="T2" fmla="*/ 78 w 139"/>
                  <a:gd name="T3" fmla="*/ 12 h 127"/>
                  <a:gd name="T4" fmla="*/ 73 w 139"/>
                  <a:gd name="T5" fmla="*/ 37 h 127"/>
                  <a:gd name="T6" fmla="*/ 71 w 139"/>
                  <a:gd name="T7" fmla="*/ 44 h 127"/>
                  <a:gd name="T8" fmla="*/ 69 w 139"/>
                  <a:gd name="T9" fmla="*/ 52 h 127"/>
                  <a:gd name="T10" fmla="*/ 68 w 139"/>
                  <a:gd name="T11" fmla="*/ 54 h 127"/>
                  <a:gd name="T12" fmla="*/ 62 w 139"/>
                  <a:gd name="T13" fmla="*/ 99 h 127"/>
                  <a:gd name="T14" fmla="*/ 53 w 139"/>
                  <a:gd name="T15" fmla="*/ 99 h 127"/>
                  <a:gd name="T16" fmla="*/ 49 w 139"/>
                  <a:gd name="T17" fmla="*/ 77 h 127"/>
                  <a:gd name="T18" fmla="*/ 45 w 139"/>
                  <a:gd name="T19" fmla="*/ 61 h 127"/>
                  <a:gd name="T20" fmla="*/ 40 w 139"/>
                  <a:gd name="T21" fmla="*/ 45 h 127"/>
                  <a:gd name="T22" fmla="*/ 38 w 139"/>
                  <a:gd name="T23" fmla="*/ 39 h 127"/>
                  <a:gd name="T24" fmla="*/ 34 w 139"/>
                  <a:gd name="T25" fmla="*/ 25 h 127"/>
                  <a:gd name="T26" fmla="*/ 29 w 139"/>
                  <a:gd name="T27" fmla="*/ 2 h 127"/>
                  <a:gd name="T28" fmla="*/ 29 w 139"/>
                  <a:gd name="T29" fmla="*/ 0 h 127"/>
                  <a:gd name="T30" fmla="*/ 0 w 139"/>
                  <a:gd name="T31" fmla="*/ 24 h 127"/>
                  <a:gd name="T32" fmla="*/ 6 w 139"/>
                  <a:gd name="T33" fmla="*/ 35 h 127"/>
                  <a:gd name="T34" fmla="*/ 19 w 139"/>
                  <a:gd name="T35" fmla="*/ 34 h 127"/>
                  <a:gd name="T36" fmla="*/ 10 w 139"/>
                  <a:gd name="T37" fmla="*/ 41 h 127"/>
                  <a:gd name="T38" fmla="*/ 44 w 139"/>
                  <a:gd name="T39" fmla="*/ 100 h 127"/>
                  <a:gd name="T40" fmla="*/ 44 w 139"/>
                  <a:gd name="T41" fmla="*/ 119 h 127"/>
                  <a:gd name="T42" fmla="*/ 44 w 139"/>
                  <a:gd name="T43" fmla="*/ 127 h 127"/>
                  <a:gd name="T44" fmla="*/ 126 w 139"/>
                  <a:gd name="T45" fmla="*/ 126 h 127"/>
                  <a:gd name="T46" fmla="*/ 136 w 139"/>
                  <a:gd name="T47" fmla="*/ 91 h 127"/>
                  <a:gd name="T48" fmla="*/ 117 w 139"/>
                  <a:gd name="T49" fmla="*/ 94 h 127"/>
                  <a:gd name="T50" fmla="*/ 115 w 139"/>
                  <a:gd name="T51" fmla="*/ 94 h 127"/>
                  <a:gd name="T52" fmla="*/ 111 w 139"/>
                  <a:gd name="T53" fmla="*/ 95 h 127"/>
                  <a:gd name="T54" fmla="*/ 101 w 139"/>
                  <a:gd name="T55" fmla="*/ 97 h 127"/>
                  <a:gd name="T56" fmla="*/ 72 w 139"/>
                  <a:gd name="T57" fmla="*/ 98 h 127"/>
                  <a:gd name="T58" fmla="*/ 88 w 139"/>
                  <a:gd name="T59" fmla="*/ 63 h 127"/>
                  <a:gd name="T60" fmla="*/ 101 w 139"/>
                  <a:gd name="T61" fmla="*/ 40 h 127"/>
                  <a:gd name="T62" fmla="*/ 93 w 139"/>
                  <a:gd name="T63" fmla="*/ 33 h 127"/>
                  <a:gd name="T64" fmla="*/ 104 w 139"/>
                  <a:gd name="T65" fmla="*/ 32 h 127"/>
                  <a:gd name="T66" fmla="*/ 107 w 139"/>
                  <a:gd name="T67" fmla="*/ 21 h 127"/>
                  <a:gd name="T68" fmla="*/ 78 w 139"/>
                  <a:gd name="T69" fmla="*/ 0 h 127"/>
                  <a:gd name="T70" fmla="*/ 78 w 139"/>
                  <a:gd name="T71" fmla="*/ 1 h 127"/>
                  <a:gd name="T72" fmla="*/ 103 w 139"/>
                  <a:gd name="T73" fmla="*/ 24 h 127"/>
                  <a:gd name="T74" fmla="*/ 83 w 139"/>
                  <a:gd name="T75" fmla="*/ 17 h 127"/>
                  <a:gd name="T76" fmla="*/ 76 w 139"/>
                  <a:gd name="T77" fmla="*/ 51 h 127"/>
                  <a:gd name="T78" fmla="*/ 68 w 139"/>
                  <a:gd name="T79" fmla="*/ 95 h 127"/>
                  <a:gd name="T80" fmla="*/ 65 w 139"/>
                  <a:gd name="T81" fmla="*/ 95 h 127"/>
                  <a:gd name="T82" fmla="*/ 72 w 139"/>
                  <a:gd name="T83" fmla="*/ 52 h 127"/>
                  <a:gd name="T84" fmla="*/ 81 w 139"/>
                  <a:gd name="T85" fmla="*/ 10 h 127"/>
                  <a:gd name="T86" fmla="*/ 103 w 139"/>
                  <a:gd name="T87" fmla="*/ 24 h 127"/>
                  <a:gd name="T88" fmla="*/ 28 w 139"/>
                  <a:gd name="T89" fmla="*/ 5 h 127"/>
                  <a:gd name="T90" fmla="*/ 28 w 139"/>
                  <a:gd name="T91" fmla="*/ 10 h 127"/>
                  <a:gd name="T92" fmla="*/ 5 w 139"/>
                  <a:gd name="T93" fmla="*/ 28 h 127"/>
                  <a:gd name="T94" fmla="*/ 3 w 139"/>
                  <a:gd name="T95" fmla="*/ 25 h 127"/>
                  <a:gd name="T96" fmla="*/ 28 w 139"/>
                  <a:gd name="T97" fmla="*/ 5 h 127"/>
                  <a:gd name="T98" fmla="*/ 21 w 139"/>
                  <a:gd name="T99" fmla="*/ 35 h 127"/>
                  <a:gd name="T100" fmla="*/ 18 w 139"/>
                  <a:gd name="T101" fmla="*/ 43 h 127"/>
                  <a:gd name="T102" fmla="*/ 48 w 139"/>
                  <a:gd name="T103" fmla="*/ 96 h 127"/>
                  <a:gd name="T104" fmla="*/ 45 w 139"/>
                  <a:gd name="T105" fmla="*/ 97 h 127"/>
                  <a:gd name="T106" fmla="*/ 13 w 139"/>
                  <a:gd name="T107" fmla="*/ 42 h 127"/>
                  <a:gd name="T108" fmla="*/ 21 w 139"/>
                  <a:gd name="T109" fmla="*/ 35 h 127"/>
                  <a:gd name="T110" fmla="*/ 133 w 139"/>
                  <a:gd name="T111" fmla="*/ 98 h 127"/>
                  <a:gd name="T112" fmla="*/ 131 w 139"/>
                  <a:gd name="T113" fmla="*/ 101 h 127"/>
                  <a:gd name="T114" fmla="*/ 47 w 139"/>
                  <a:gd name="T115" fmla="*/ 106 h 127"/>
                  <a:gd name="T116" fmla="*/ 47 w 139"/>
                  <a:gd name="T117" fmla="*/ 101 h 127"/>
                  <a:gd name="T118" fmla="*/ 133 w 139"/>
                  <a:gd name="T119" fmla="*/ 9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127">
                    <a:moveTo>
                      <a:pt x="78" y="1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7" y="20"/>
                      <a:pt x="75" y="29"/>
                      <a:pt x="73" y="37"/>
                    </a:cubicBezTo>
                    <a:cubicBezTo>
                      <a:pt x="72" y="40"/>
                      <a:pt x="72" y="42"/>
                      <a:pt x="71" y="44"/>
                    </a:cubicBezTo>
                    <a:cubicBezTo>
                      <a:pt x="71" y="46"/>
                      <a:pt x="70" y="49"/>
                      <a:pt x="69" y="52"/>
                    </a:cubicBezTo>
                    <a:cubicBezTo>
                      <a:pt x="69" y="53"/>
                      <a:pt x="69" y="53"/>
                      <a:pt x="68" y="54"/>
                    </a:cubicBezTo>
                    <a:cubicBezTo>
                      <a:pt x="64" y="70"/>
                      <a:pt x="62" y="85"/>
                      <a:pt x="62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2" y="92"/>
                      <a:pt x="50" y="85"/>
                      <a:pt x="49" y="77"/>
                    </a:cubicBezTo>
                    <a:cubicBezTo>
                      <a:pt x="47" y="72"/>
                      <a:pt x="46" y="67"/>
                      <a:pt x="45" y="61"/>
                    </a:cubicBezTo>
                    <a:cubicBezTo>
                      <a:pt x="43" y="56"/>
                      <a:pt x="42" y="51"/>
                      <a:pt x="40" y="45"/>
                    </a:cubicBezTo>
                    <a:cubicBezTo>
                      <a:pt x="40" y="43"/>
                      <a:pt x="39" y="41"/>
                      <a:pt x="38" y="39"/>
                    </a:cubicBezTo>
                    <a:cubicBezTo>
                      <a:pt x="37" y="34"/>
                      <a:pt x="35" y="30"/>
                      <a:pt x="34" y="25"/>
                    </a:cubicBezTo>
                    <a:cubicBezTo>
                      <a:pt x="31" y="17"/>
                      <a:pt x="29" y="10"/>
                      <a:pt x="29" y="2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2" y="10"/>
                      <a:pt x="13" y="18"/>
                      <a:pt x="0" y="2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35" y="119"/>
                      <a:pt x="139" y="107"/>
                      <a:pt x="136" y="91"/>
                    </a:cubicBezTo>
                    <a:cubicBezTo>
                      <a:pt x="131" y="94"/>
                      <a:pt x="124" y="95"/>
                      <a:pt x="117" y="94"/>
                    </a:cubicBezTo>
                    <a:cubicBezTo>
                      <a:pt x="116" y="94"/>
                      <a:pt x="116" y="94"/>
                      <a:pt x="115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4" y="88"/>
                      <a:pt x="79" y="76"/>
                      <a:pt x="88" y="63"/>
                    </a:cubicBezTo>
                    <a:cubicBezTo>
                      <a:pt x="93" y="55"/>
                      <a:pt x="98" y="48"/>
                      <a:pt x="101" y="4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5" y="29"/>
                      <a:pt x="106" y="25"/>
                      <a:pt x="107" y="21"/>
                    </a:cubicBezTo>
                    <a:cubicBezTo>
                      <a:pt x="93" y="17"/>
                      <a:pt x="83" y="10"/>
                      <a:pt x="78" y="0"/>
                    </a:cubicBezTo>
                    <a:cubicBezTo>
                      <a:pt x="78" y="1"/>
                      <a:pt x="78" y="1"/>
                      <a:pt x="78" y="1"/>
                    </a:cubicBezTo>
                    <a:close/>
                    <a:moveTo>
                      <a:pt x="103" y="24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2" y="66"/>
                      <a:pt x="69" y="81"/>
                      <a:pt x="68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81"/>
                      <a:pt x="68" y="67"/>
                      <a:pt x="72" y="5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103" y="24"/>
                      <a:pt x="103" y="24"/>
                      <a:pt x="103" y="24"/>
                    </a:cubicBezTo>
                    <a:close/>
                    <a:moveTo>
                      <a:pt x="28" y="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1" y="17"/>
                      <a:pt x="13" y="23"/>
                      <a:pt x="5" y="28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2" y="19"/>
                      <a:pt x="20" y="13"/>
                      <a:pt x="28" y="5"/>
                    </a:cubicBezTo>
                    <a:close/>
                    <a:moveTo>
                      <a:pt x="21" y="35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1" y="35"/>
                      <a:pt x="21" y="35"/>
                      <a:pt x="21" y="35"/>
                    </a:cubicBezTo>
                    <a:close/>
                    <a:moveTo>
                      <a:pt x="133" y="98"/>
                    </a:moveTo>
                    <a:cubicBezTo>
                      <a:pt x="131" y="101"/>
                      <a:pt x="131" y="101"/>
                      <a:pt x="131" y="101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133" y="98"/>
                      <a:pt x="133" y="98"/>
                      <a:pt x="133" y="9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5"/>
              <p:cNvSpPr>
                <a:spLocks/>
              </p:cNvSpPr>
              <p:nvPr/>
            </p:nvSpPr>
            <p:spPr bwMode="auto">
              <a:xfrm>
                <a:off x="1839712" y="2747722"/>
                <a:ext cx="49213" cy="112713"/>
              </a:xfrm>
              <a:custGeom>
                <a:avLst/>
                <a:gdLst>
                  <a:gd name="T0" fmla="*/ 18 w 38"/>
                  <a:gd name="T1" fmla="*/ 7 h 85"/>
                  <a:gd name="T2" fmla="*/ 38 w 38"/>
                  <a:gd name="T3" fmla="*/ 14 h 85"/>
                  <a:gd name="T4" fmla="*/ 16 w 38"/>
                  <a:gd name="T5" fmla="*/ 0 h 85"/>
                  <a:gd name="T6" fmla="*/ 7 w 38"/>
                  <a:gd name="T7" fmla="*/ 42 h 85"/>
                  <a:gd name="T8" fmla="*/ 0 w 38"/>
                  <a:gd name="T9" fmla="*/ 85 h 85"/>
                  <a:gd name="T10" fmla="*/ 3 w 38"/>
                  <a:gd name="T11" fmla="*/ 85 h 85"/>
                  <a:gd name="T12" fmla="*/ 11 w 38"/>
                  <a:gd name="T13" fmla="*/ 41 h 85"/>
                  <a:gd name="T14" fmla="*/ 18 w 38"/>
                  <a:gd name="T1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85">
                    <a:moveTo>
                      <a:pt x="18" y="7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3" y="57"/>
                      <a:pt x="0" y="71"/>
                      <a:pt x="0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4" y="71"/>
                      <a:pt x="7" y="56"/>
                      <a:pt x="11" y="41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16"/>
              <p:cNvSpPr>
                <a:spLocks/>
              </p:cNvSpPr>
              <p:nvPr/>
            </p:nvSpPr>
            <p:spPr bwMode="auto">
              <a:xfrm>
                <a:off x="1757162" y="2741372"/>
                <a:ext cx="33338" cy="30163"/>
              </a:xfrm>
              <a:custGeom>
                <a:avLst/>
                <a:gdLst>
                  <a:gd name="T0" fmla="*/ 25 w 25"/>
                  <a:gd name="T1" fmla="*/ 5 h 23"/>
                  <a:gd name="T2" fmla="*/ 25 w 25"/>
                  <a:gd name="T3" fmla="*/ 0 h 23"/>
                  <a:gd name="T4" fmla="*/ 0 w 25"/>
                  <a:gd name="T5" fmla="*/ 20 h 23"/>
                  <a:gd name="T6" fmla="*/ 2 w 25"/>
                  <a:gd name="T7" fmla="*/ 23 h 23"/>
                  <a:gd name="T8" fmla="*/ 25 w 25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5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7" y="8"/>
                      <a:pt x="9" y="14"/>
                      <a:pt x="0" y="20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0" y="18"/>
                      <a:pt x="18" y="12"/>
                      <a:pt x="25" y="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7"/>
              <p:cNvSpPr>
                <a:spLocks/>
              </p:cNvSpPr>
              <p:nvPr/>
            </p:nvSpPr>
            <p:spPr bwMode="auto">
              <a:xfrm>
                <a:off x="1769862" y="2781059"/>
                <a:ext cx="47625" cy="82550"/>
              </a:xfrm>
              <a:custGeom>
                <a:avLst/>
                <a:gdLst>
                  <a:gd name="T0" fmla="*/ 5 w 30"/>
                  <a:gd name="T1" fmla="*/ 7 h 52"/>
                  <a:gd name="T2" fmla="*/ 7 w 30"/>
                  <a:gd name="T3" fmla="*/ 0 h 52"/>
                  <a:gd name="T4" fmla="*/ 0 w 30"/>
                  <a:gd name="T5" fmla="*/ 6 h 52"/>
                  <a:gd name="T6" fmla="*/ 27 w 30"/>
                  <a:gd name="T7" fmla="*/ 52 h 52"/>
                  <a:gd name="T8" fmla="*/ 30 w 30"/>
                  <a:gd name="T9" fmla="*/ 51 h 52"/>
                  <a:gd name="T10" fmla="*/ 5 w 30"/>
                  <a:gd name="T11" fmla="*/ 7 h 52"/>
                  <a:gd name="T12" fmla="*/ 5 w 30"/>
                  <a:gd name="T13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2">
                    <a:moveTo>
                      <a:pt x="5" y="7"/>
                    </a:moveTo>
                    <a:lnTo>
                      <a:pt x="7" y="0"/>
                    </a:lnTo>
                    <a:lnTo>
                      <a:pt x="0" y="6"/>
                    </a:lnTo>
                    <a:lnTo>
                      <a:pt x="27" y="52"/>
                    </a:lnTo>
                    <a:lnTo>
                      <a:pt x="30" y="51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18"/>
              <p:cNvSpPr>
                <a:spLocks/>
              </p:cNvSpPr>
              <p:nvPr/>
            </p:nvSpPr>
            <p:spPr bwMode="auto">
              <a:xfrm>
                <a:off x="1815900" y="2865197"/>
                <a:ext cx="112713" cy="9525"/>
              </a:xfrm>
              <a:custGeom>
                <a:avLst/>
                <a:gdLst>
                  <a:gd name="T0" fmla="*/ 70 w 71"/>
                  <a:gd name="T1" fmla="*/ 2 h 6"/>
                  <a:gd name="T2" fmla="*/ 71 w 71"/>
                  <a:gd name="T3" fmla="*/ 0 h 6"/>
                  <a:gd name="T4" fmla="*/ 0 w 71"/>
                  <a:gd name="T5" fmla="*/ 2 h 6"/>
                  <a:gd name="T6" fmla="*/ 0 w 71"/>
                  <a:gd name="T7" fmla="*/ 6 h 6"/>
                  <a:gd name="T8" fmla="*/ 70 w 71"/>
                  <a:gd name="T9" fmla="*/ 2 h 6"/>
                  <a:gd name="T10" fmla="*/ 70 w 71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">
                    <a:moveTo>
                      <a:pt x="70" y="2"/>
                    </a:moveTo>
                    <a:lnTo>
                      <a:pt x="7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70" y="2"/>
                    </a:lnTo>
                    <a:lnTo>
                      <a:pt x="70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19"/>
              <p:cNvSpPr>
                <a:spLocks/>
              </p:cNvSpPr>
              <p:nvPr/>
            </p:nvSpPr>
            <p:spPr bwMode="auto">
              <a:xfrm>
                <a:off x="1828600" y="2736609"/>
                <a:ext cx="28575" cy="47625"/>
              </a:xfrm>
              <a:custGeom>
                <a:avLst/>
                <a:gdLst>
                  <a:gd name="T0" fmla="*/ 21 w 21"/>
                  <a:gd name="T1" fmla="*/ 11 h 36"/>
                  <a:gd name="T2" fmla="*/ 21 w 21"/>
                  <a:gd name="T3" fmla="*/ 0 h 36"/>
                  <a:gd name="T4" fmla="*/ 9 w 21"/>
                  <a:gd name="T5" fmla="*/ 13 h 36"/>
                  <a:gd name="T6" fmla="*/ 0 w 21"/>
                  <a:gd name="T7" fmla="*/ 20 h 36"/>
                  <a:gd name="T8" fmla="*/ 8 w 21"/>
                  <a:gd name="T9" fmla="*/ 28 h 36"/>
                  <a:gd name="T10" fmla="*/ 16 w 21"/>
                  <a:gd name="T11" fmla="*/ 36 h 36"/>
                  <a:gd name="T12" fmla="*/ 21 w 21"/>
                  <a:gd name="T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21" y="11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7" y="4"/>
                      <a:pt x="14" y="9"/>
                      <a:pt x="9" y="13"/>
                    </a:cubicBezTo>
                    <a:cubicBezTo>
                      <a:pt x="6" y="15"/>
                      <a:pt x="3" y="18"/>
                      <a:pt x="0" y="2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28"/>
                      <a:pt x="20" y="19"/>
                      <a:pt x="21" y="1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20"/>
              <p:cNvSpPr>
                <a:spLocks/>
              </p:cNvSpPr>
              <p:nvPr/>
            </p:nvSpPr>
            <p:spPr bwMode="auto">
              <a:xfrm>
                <a:off x="1857175" y="2735022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21"/>
              <p:cNvSpPr>
                <a:spLocks noEditPoints="1"/>
              </p:cNvSpPr>
              <p:nvPr/>
            </p:nvSpPr>
            <p:spPr bwMode="auto">
              <a:xfrm>
                <a:off x="1792087" y="2723909"/>
                <a:ext cx="49213" cy="38100"/>
              </a:xfrm>
              <a:custGeom>
                <a:avLst/>
                <a:gdLst>
                  <a:gd name="T0" fmla="*/ 37 w 37"/>
                  <a:gd name="T1" fmla="*/ 22 h 29"/>
                  <a:gd name="T2" fmla="*/ 36 w 37"/>
                  <a:gd name="T3" fmla="*/ 9 h 29"/>
                  <a:gd name="T4" fmla="*/ 13 w 37"/>
                  <a:gd name="T5" fmla="*/ 10 h 29"/>
                  <a:gd name="T6" fmla="*/ 5 w 37"/>
                  <a:gd name="T7" fmla="*/ 3 h 29"/>
                  <a:gd name="T8" fmla="*/ 2 w 37"/>
                  <a:gd name="T9" fmla="*/ 0 h 29"/>
                  <a:gd name="T10" fmla="*/ 0 w 37"/>
                  <a:gd name="T11" fmla="*/ 10 h 29"/>
                  <a:gd name="T12" fmla="*/ 28 w 37"/>
                  <a:gd name="T13" fmla="*/ 29 h 29"/>
                  <a:gd name="T14" fmla="*/ 37 w 37"/>
                  <a:gd name="T15" fmla="*/ 22 h 29"/>
                  <a:gd name="T16" fmla="*/ 8 w 37"/>
                  <a:gd name="T17" fmla="*/ 15 h 29"/>
                  <a:gd name="T18" fmla="*/ 3 w 37"/>
                  <a:gd name="T19" fmla="*/ 10 h 29"/>
                  <a:gd name="T20" fmla="*/ 3 w 37"/>
                  <a:gd name="T21" fmla="*/ 4 h 29"/>
                  <a:gd name="T22" fmla="*/ 6 w 37"/>
                  <a:gd name="T23" fmla="*/ 6 h 29"/>
                  <a:gd name="T24" fmla="*/ 8 w 37"/>
                  <a:gd name="T25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9">
                    <a:moveTo>
                      <a:pt x="37" y="22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28" y="14"/>
                      <a:pt x="20" y="14"/>
                      <a:pt x="13" y="1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8" y="18"/>
                      <a:pt x="17" y="24"/>
                      <a:pt x="28" y="29"/>
                    </a:cubicBezTo>
                    <a:cubicBezTo>
                      <a:pt x="31" y="27"/>
                      <a:pt x="34" y="24"/>
                      <a:pt x="37" y="22"/>
                    </a:cubicBezTo>
                    <a:close/>
                    <a:moveTo>
                      <a:pt x="8" y="1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22"/>
              <p:cNvSpPr>
                <a:spLocks/>
              </p:cNvSpPr>
              <p:nvPr/>
            </p:nvSpPr>
            <p:spPr bwMode="auto">
              <a:xfrm>
                <a:off x="1795262" y="2730259"/>
                <a:ext cx="6350" cy="14288"/>
              </a:xfrm>
              <a:custGeom>
                <a:avLst/>
                <a:gdLst>
                  <a:gd name="T0" fmla="*/ 0 w 4"/>
                  <a:gd name="T1" fmla="*/ 5 h 9"/>
                  <a:gd name="T2" fmla="*/ 4 w 4"/>
                  <a:gd name="T3" fmla="*/ 9 h 9"/>
                  <a:gd name="T4" fmla="*/ 3 w 4"/>
                  <a:gd name="T5" fmla="*/ 1 h 9"/>
                  <a:gd name="T6" fmla="*/ 0 w 4"/>
                  <a:gd name="T7" fmla="*/ 0 h 9"/>
                  <a:gd name="T8" fmla="*/ 0 w 4"/>
                  <a:gd name="T9" fmla="*/ 5 h 9"/>
                  <a:gd name="T10" fmla="*/ 0 w 4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5"/>
                    </a:moveTo>
                    <a:lnTo>
                      <a:pt x="4" y="9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23"/>
              <p:cNvSpPr>
                <a:spLocks/>
              </p:cNvSpPr>
              <p:nvPr/>
            </p:nvSpPr>
            <p:spPr bwMode="auto">
              <a:xfrm>
                <a:off x="1836537" y="2773122"/>
                <a:ext cx="12700" cy="20638"/>
              </a:xfrm>
              <a:custGeom>
                <a:avLst/>
                <a:gdLst>
                  <a:gd name="T0" fmla="*/ 10 w 10"/>
                  <a:gd name="T1" fmla="*/ 8 h 15"/>
                  <a:gd name="T2" fmla="*/ 2 w 10"/>
                  <a:gd name="T3" fmla="*/ 0 h 15"/>
                  <a:gd name="T4" fmla="*/ 0 w 10"/>
                  <a:gd name="T5" fmla="*/ 4 h 15"/>
                  <a:gd name="T6" fmla="*/ 8 w 10"/>
                  <a:gd name="T7" fmla="*/ 15 h 15"/>
                  <a:gd name="T8" fmla="*/ 10 w 10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3"/>
                      <a:pt x="9" y="11"/>
                      <a:pt x="10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24"/>
              <p:cNvSpPr>
                <a:spLocks/>
              </p:cNvSpPr>
              <p:nvPr/>
            </p:nvSpPr>
            <p:spPr bwMode="auto">
              <a:xfrm>
                <a:off x="1817487" y="2762009"/>
                <a:ext cx="25400" cy="103188"/>
              </a:xfrm>
              <a:custGeom>
                <a:avLst/>
                <a:gdLst>
                  <a:gd name="T0" fmla="*/ 11 w 19"/>
                  <a:gd name="T1" fmla="*/ 15 h 78"/>
                  <a:gd name="T2" fmla="*/ 14 w 19"/>
                  <a:gd name="T3" fmla="*/ 12 h 78"/>
                  <a:gd name="T4" fmla="*/ 16 w 19"/>
                  <a:gd name="T5" fmla="*/ 8 h 78"/>
                  <a:gd name="T6" fmla="*/ 8 w 19"/>
                  <a:gd name="T7" fmla="*/ 0 h 78"/>
                  <a:gd name="T8" fmla="*/ 6 w 19"/>
                  <a:gd name="T9" fmla="*/ 2 h 78"/>
                  <a:gd name="T10" fmla="*/ 10 w 19"/>
                  <a:gd name="T11" fmla="*/ 7 h 78"/>
                  <a:gd name="T12" fmla="*/ 5 w 19"/>
                  <a:gd name="T13" fmla="*/ 16 h 78"/>
                  <a:gd name="T14" fmla="*/ 14 w 19"/>
                  <a:gd name="T15" fmla="*/ 34 h 78"/>
                  <a:gd name="T16" fmla="*/ 0 w 19"/>
                  <a:gd name="T17" fmla="*/ 56 h 78"/>
                  <a:gd name="T18" fmla="*/ 4 w 19"/>
                  <a:gd name="T19" fmla="*/ 78 h 78"/>
                  <a:gd name="T20" fmla="*/ 13 w 19"/>
                  <a:gd name="T21" fmla="*/ 78 h 78"/>
                  <a:gd name="T22" fmla="*/ 19 w 19"/>
                  <a:gd name="T23" fmla="*/ 33 h 78"/>
                  <a:gd name="T24" fmla="*/ 11 w 19"/>
                  <a:gd name="T25" fmla="*/ 1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78">
                    <a:moveTo>
                      <a:pt x="11" y="15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7" y="40"/>
                      <a:pt x="2" y="47"/>
                      <a:pt x="0" y="56"/>
                    </a:cubicBezTo>
                    <a:cubicBezTo>
                      <a:pt x="1" y="64"/>
                      <a:pt x="3" y="71"/>
                      <a:pt x="4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64"/>
                      <a:pt x="15" y="49"/>
                      <a:pt x="19" y="33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25"/>
              <p:cNvSpPr>
                <a:spLocks/>
              </p:cNvSpPr>
              <p:nvPr/>
            </p:nvSpPr>
            <p:spPr bwMode="auto">
              <a:xfrm>
                <a:off x="1833362" y="2777884"/>
                <a:ext cx="14288" cy="28575"/>
              </a:xfrm>
              <a:custGeom>
                <a:avLst/>
                <a:gdLst>
                  <a:gd name="T0" fmla="*/ 3 w 11"/>
                  <a:gd name="T1" fmla="*/ 0 h 21"/>
                  <a:gd name="T2" fmla="*/ 0 w 11"/>
                  <a:gd name="T3" fmla="*/ 3 h 21"/>
                  <a:gd name="T4" fmla="*/ 8 w 11"/>
                  <a:gd name="T5" fmla="*/ 21 h 21"/>
                  <a:gd name="T6" fmla="*/ 9 w 11"/>
                  <a:gd name="T7" fmla="*/ 19 h 21"/>
                  <a:gd name="T8" fmla="*/ 11 w 11"/>
                  <a:gd name="T9" fmla="*/ 11 h 21"/>
                  <a:gd name="T10" fmla="*/ 3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10" y="16"/>
                      <a:pt x="11" y="13"/>
                      <a:pt x="11" y="1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26"/>
              <p:cNvSpPr>
                <a:spLocks/>
              </p:cNvSpPr>
              <p:nvPr/>
            </p:nvSpPr>
            <p:spPr bwMode="auto">
              <a:xfrm>
                <a:off x="1806375" y="2777884"/>
                <a:ext cx="19050" cy="38100"/>
              </a:xfrm>
              <a:custGeom>
                <a:avLst/>
                <a:gdLst>
                  <a:gd name="T0" fmla="*/ 14 w 14"/>
                  <a:gd name="T1" fmla="*/ 4 h 28"/>
                  <a:gd name="T2" fmla="*/ 11 w 14"/>
                  <a:gd name="T3" fmla="*/ 0 h 28"/>
                  <a:gd name="T4" fmla="*/ 0 w 14"/>
                  <a:gd name="T5" fmla="*/ 12 h 28"/>
                  <a:gd name="T6" fmla="*/ 5 w 14"/>
                  <a:gd name="T7" fmla="*/ 28 h 28"/>
                  <a:gd name="T8" fmla="*/ 8 w 14"/>
                  <a:gd name="T9" fmla="*/ 14 h 28"/>
                  <a:gd name="T10" fmla="*/ 14 w 14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8">
                    <a:moveTo>
                      <a:pt x="14" y="4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8"/>
                      <a:pt x="3" y="23"/>
                      <a:pt x="5" y="28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27"/>
              <p:cNvSpPr>
                <a:spLocks/>
              </p:cNvSpPr>
              <p:nvPr/>
            </p:nvSpPr>
            <p:spPr bwMode="auto">
              <a:xfrm>
                <a:off x="1817487" y="2765184"/>
                <a:ext cx="14288" cy="19050"/>
              </a:xfrm>
              <a:custGeom>
                <a:avLst/>
                <a:gdLst>
                  <a:gd name="T0" fmla="*/ 2 w 9"/>
                  <a:gd name="T1" fmla="*/ 8 h 12"/>
                  <a:gd name="T2" fmla="*/ 5 w 9"/>
                  <a:gd name="T3" fmla="*/ 12 h 12"/>
                  <a:gd name="T4" fmla="*/ 9 w 9"/>
                  <a:gd name="T5" fmla="*/ 4 h 12"/>
                  <a:gd name="T6" fmla="*/ 5 w 9"/>
                  <a:gd name="T7" fmla="*/ 0 h 12"/>
                  <a:gd name="T8" fmla="*/ 0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2" y="8"/>
                    </a:moveTo>
                    <a:lnTo>
                      <a:pt x="5" y="12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28"/>
              <p:cNvSpPr>
                <a:spLocks/>
              </p:cNvSpPr>
              <p:nvPr/>
            </p:nvSpPr>
            <p:spPr bwMode="auto">
              <a:xfrm>
                <a:off x="1792087" y="2738197"/>
                <a:ext cx="36513" cy="47625"/>
              </a:xfrm>
              <a:custGeom>
                <a:avLst/>
                <a:gdLst>
                  <a:gd name="T0" fmla="*/ 19 w 28"/>
                  <a:gd name="T1" fmla="*/ 28 h 37"/>
                  <a:gd name="T2" fmla="*/ 26 w 28"/>
                  <a:gd name="T3" fmla="*/ 21 h 37"/>
                  <a:gd name="T4" fmla="*/ 28 w 28"/>
                  <a:gd name="T5" fmla="*/ 19 h 37"/>
                  <a:gd name="T6" fmla="*/ 0 w 28"/>
                  <a:gd name="T7" fmla="*/ 0 h 37"/>
                  <a:gd name="T8" fmla="*/ 5 w 28"/>
                  <a:gd name="T9" fmla="*/ 23 h 37"/>
                  <a:gd name="T10" fmla="*/ 9 w 28"/>
                  <a:gd name="T11" fmla="*/ 37 h 37"/>
                  <a:gd name="T12" fmla="*/ 19 w 28"/>
                  <a:gd name="T1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19" y="28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17" y="14"/>
                      <a:pt x="8" y="8"/>
                      <a:pt x="0" y="0"/>
                    </a:cubicBezTo>
                    <a:cubicBezTo>
                      <a:pt x="0" y="8"/>
                      <a:pt x="2" y="15"/>
                      <a:pt x="5" y="23"/>
                    </a:cubicBezTo>
                    <a:cubicBezTo>
                      <a:pt x="6" y="28"/>
                      <a:pt x="8" y="32"/>
                      <a:pt x="9" y="37"/>
                    </a:cubicBezTo>
                    <a:cubicBezTo>
                      <a:pt x="19" y="28"/>
                      <a:pt x="19" y="28"/>
                      <a:pt x="19" y="28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29"/>
              <p:cNvSpPr>
                <a:spLocks/>
              </p:cNvSpPr>
              <p:nvPr/>
            </p:nvSpPr>
            <p:spPr bwMode="auto">
              <a:xfrm>
                <a:off x="1803200" y="2774709"/>
                <a:ext cx="17463" cy="19050"/>
              </a:xfrm>
              <a:custGeom>
                <a:avLst/>
                <a:gdLst>
                  <a:gd name="T0" fmla="*/ 13 w 13"/>
                  <a:gd name="T1" fmla="*/ 3 h 15"/>
                  <a:gd name="T2" fmla="*/ 10 w 13"/>
                  <a:gd name="T3" fmla="*/ 0 h 15"/>
                  <a:gd name="T4" fmla="*/ 0 w 13"/>
                  <a:gd name="T5" fmla="*/ 9 h 15"/>
                  <a:gd name="T6" fmla="*/ 2 w 13"/>
                  <a:gd name="T7" fmla="*/ 15 h 15"/>
                  <a:gd name="T8" fmla="*/ 13 w 13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3"/>
                      <a:pt x="2" y="15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30"/>
              <p:cNvSpPr>
                <a:spLocks/>
              </p:cNvSpPr>
              <p:nvPr/>
            </p:nvSpPr>
            <p:spPr bwMode="auto">
              <a:xfrm>
                <a:off x="1812725" y="2784234"/>
                <a:ext cx="23813" cy="52388"/>
              </a:xfrm>
              <a:custGeom>
                <a:avLst/>
                <a:gdLst>
                  <a:gd name="T0" fmla="*/ 3 w 18"/>
                  <a:gd name="T1" fmla="*/ 10 h 40"/>
                  <a:gd name="T2" fmla="*/ 0 w 18"/>
                  <a:gd name="T3" fmla="*/ 24 h 40"/>
                  <a:gd name="T4" fmla="*/ 4 w 18"/>
                  <a:gd name="T5" fmla="*/ 40 h 40"/>
                  <a:gd name="T6" fmla="*/ 18 w 18"/>
                  <a:gd name="T7" fmla="*/ 18 h 40"/>
                  <a:gd name="T8" fmla="*/ 9 w 18"/>
                  <a:gd name="T9" fmla="*/ 0 h 40"/>
                  <a:gd name="T10" fmla="*/ 3 w 18"/>
                  <a:gd name="T11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0">
                    <a:moveTo>
                      <a:pt x="3" y="1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2" y="35"/>
                      <a:pt x="4" y="40"/>
                    </a:cubicBezTo>
                    <a:cubicBezTo>
                      <a:pt x="6" y="31"/>
                      <a:pt x="11" y="24"/>
                      <a:pt x="18" y="1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0"/>
                      <a:pt x="3" y="10"/>
                      <a:pt x="3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531"/>
              <p:cNvSpPr>
                <a:spLocks/>
              </p:cNvSpPr>
              <p:nvPr/>
            </p:nvSpPr>
            <p:spPr bwMode="auto">
              <a:xfrm>
                <a:off x="1849237" y="2762009"/>
                <a:ext cx="80963" cy="103188"/>
              </a:xfrm>
              <a:custGeom>
                <a:avLst/>
                <a:gdLst>
                  <a:gd name="T0" fmla="*/ 40 w 62"/>
                  <a:gd name="T1" fmla="*/ 2 h 77"/>
                  <a:gd name="T2" fmla="*/ 35 w 62"/>
                  <a:gd name="T3" fmla="*/ 0 h 77"/>
                  <a:gd name="T4" fmla="*/ 32 w 62"/>
                  <a:gd name="T5" fmla="*/ 11 h 77"/>
                  <a:gd name="T6" fmla="*/ 21 w 62"/>
                  <a:gd name="T7" fmla="*/ 12 h 77"/>
                  <a:gd name="T8" fmla="*/ 29 w 62"/>
                  <a:gd name="T9" fmla="*/ 19 h 77"/>
                  <a:gd name="T10" fmla="*/ 16 w 62"/>
                  <a:gd name="T11" fmla="*/ 42 h 77"/>
                  <a:gd name="T12" fmla="*/ 0 w 62"/>
                  <a:gd name="T13" fmla="*/ 77 h 77"/>
                  <a:gd name="T14" fmla="*/ 29 w 62"/>
                  <a:gd name="T15" fmla="*/ 76 h 77"/>
                  <a:gd name="T16" fmla="*/ 43 w 62"/>
                  <a:gd name="T17" fmla="*/ 55 h 77"/>
                  <a:gd name="T18" fmla="*/ 43 w 62"/>
                  <a:gd name="T19" fmla="*/ 41 h 77"/>
                  <a:gd name="T20" fmla="*/ 62 w 62"/>
                  <a:gd name="T21" fmla="*/ 9 h 77"/>
                  <a:gd name="T22" fmla="*/ 60 w 62"/>
                  <a:gd name="T23" fmla="*/ 8 h 77"/>
                  <a:gd name="T24" fmla="*/ 34 w 62"/>
                  <a:gd name="T25" fmla="*/ 43 h 77"/>
                  <a:gd name="T26" fmla="*/ 34 w 62"/>
                  <a:gd name="T27" fmla="*/ 55 h 77"/>
                  <a:gd name="T28" fmla="*/ 22 w 62"/>
                  <a:gd name="T29" fmla="*/ 72 h 77"/>
                  <a:gd name="T30" fmla="*/ 9 w 62"/>
                  <a:gd name="T31" fmla="*/ 72 h 77"/>
                  <a:gd name="T32" fmla="*/ 20 w 62"/>
                  <a:gd name="T33" fmla="*/ 46 h 77"/>
                  <a:gd name="T34" fmla="*/ 34 w 62"/>
                  <a:gd name="T35" fmla="*/ 20 h 77"/>
                  <a:gd name="T36" fmla="*/ 31 w 62"/>
                  <a:gd name="T37" fmla="*/ 15 h 77"/>
                  <a:gd name="T38" fmla="*/ 36 w 62"/>
                  <a:gd name="T39" fmla="*/ 15 h 77"/>
                  <a:gd name="T40" fmla="*/ 40 w 62"/>
                  <a:gd name="T41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77">
                    <a:moveTo>
                      <a:pt x="40" y="2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4" y="4"/>
                      <a:pt x="33" y="8"/>
                      <a:pt x="32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27"/>
                      <a:pt x="21" y="34"/>
                      <a:pt x="16" y="42"/>
                    </a:cubicBezTo>
                    <a:cubicBezTo>
                      <a:pt x="7" y="55"/>
                      <a:pt x="2" y="67"/>
                      <a:pt x="0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1" y="68"/>
                      <a:pt x="36" y="61"/>
                      <a:pt x="43" y="55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2" y="63"/>
                      <a:pt x="15" y="55"/>
                      <a:pt x="20" y="46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2"/>
                      <a:pt x="40" y="2"/>
                      <a:pt x="40" y="2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32"/>
              <p:cNvSpPr>
                <a:spLocks/>
              </p:cNvSpPr>
              <p:nvPr/>
            </p:nvSpPr>
            <p:spPr bwMode="auto">
              <a:xfrm>
                <a:off x="1860350" y="2765184"/>
                <a:ext cx="66675" cy="92075"/>
              </a:xfrm>
              <a:custGeom>
                <a:avLst/>
                <a:gdLst>
                  <a:gd name="T0" fmla="*/ 22 w 51"/>
                  <a:gd name="T1" fmla="*/ 13 h 70"/>
                  <a:gd name="T2" fmla="*/ 25 w 51"/>
                  <a:gd name="T3" fmla="*/ 18 h 70"/>
                  <a:gd name="T4" fmla="*/ 11 w 51"/>
                  <a:gd name="T5" fmla="*/ 44 h 70"/>
                  <a:gd name="T6" fmla="*/ 0 w 51"/>
                  <a:gd name="T7" fmla="*/ 70 h 70"/>
                  <a:gd name="T8" fmla="*/ 13 w 51"/>
                  <a:gd name="T9" fmla="*/ 70 h 70"/>
                  <a:gd name="T10" fmla="*/ 25 w 51"/>
                  <a:gd name="T11" fmla="*/ 53 h 70"/>
                  <a:gd name="T12" fmla="*/ 25 w 51"/>
                  <a:gd name="T13" fmla="*/ 41 h 70"/>
                  <a:gd name="T14" fmla="*/ 51 w 51"/>
                  <a:gd name="T15" fmla="*/ 6 h 70"/>
                  <a:gd name="T16" fmla="*/ 31 w 51"/>
                  <a:gd name="T17" fmla="*/ 0 h 70"/>
                  <a:gd name="T18" fmla="*/ 27 w 51"/>
                  <a:gd name="T19" fmla="*/ 13 h 70"/>
                  <a:gd name="T20" fmla="*/ 22 w 51"/>
                  <a:gd name="T21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70">
                    <a:moveTo>
                      <a:pt x="22" y="13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6" y="53"/>
                      <a:pt x="3" y="61"/>
                      <a:pt x="0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2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33"/>
              <p:cNvSpPr>
                <a:spLocks/>
              </p:cNvSpPr>
              <p:nvPr/>
            </p:nvSpPr>
            <p:spPr bwMode="auto">
              <a:xfrm>
                <a:off x="1811137" y="2774709"/>
                <a:ext cx="142875" cy="736600"/>
              </a:xfrm>
              <a:custGeom>
                <a:avLst/>
                <a:gdLst>
                  <a:gd name="T0" fmla="*/ 97 w 108"/>
                  <a:gd name="T1" fmla="*/ 19 h 558"/>
                  <a:gd name="T2" fmla="*/ 90 w 108"/>
                  <a:gd name="T3" fmla="*/ 0 h 558"/>
                  <a:gd name="T4" fmla="*/ 95 w 108"/>
                  <a:gd name="T5" fmla="*/ 43 h 558"/>
                  <a:gd name="T6" fmla="*/ 95 w 108"/>
                  <a:gd name="T7" fmla="*/ 46 h 558"/>
                  <a:gd name="T8" fmla="*/ 91 w 108"/>
                  <a:gd name="T9" fmla="*/ 50 h 558"/>
                  <a:gd name="T10" fmla="*/ 99 w 108"/>
                  <a:gd name="T11" fmla="*/ 49 h 558"/>
                  <a:gd name="T12" fmla="*/ 99 w 108"/>
                  <a:gd name="T13" fmla="*/ 52 h 558"/>
                  <a:gd name="T14" fmla="*/ 97 w 108"/>
                  <a:gd name="T15" fmla="*/ 55 h 558"/>
                  <a:gd name="T16" fmla="*/ 101 w 108"/>
                  <a:gd name="T17" fmla="*/ 54 h 558"/>
                  <a:gd name="T18" fmla="*/ 100 w 108"/>
                  <a:gd name="T19" fmla="*/ 57 h 558"/>
                  <a:gd name="T20" fmla="*/ 95 w 108"/>
                  <a:gd name="T21" fmla="*/ 59 h 558"/>
                  <a:gd name="T22" fmla="*/ 93 w 108"/>
                  <a:gd name="T23" fmla="*/ 61 h 558"/>
                  <a:gd name="T24" fmla="*/ 92 w 108"/>
                  <a:gd name="T25" fmla="*/ 61 h 558"/>
                  <a:gd name="T26" fmla="*/ 82 w 108"/>
                  <a:gd name="T27" fmla="*/ 96 h 558"/>
                  <a:gd name="T28" fmla="*/ 0 w 108"/>
                  <a:gd name="T29" fmla="*/ 97 h 558"/>
                  <a:gd name="T30" fmla="*/ 0 w 108"/>
                  <a:gd name="T31" fmla="*/ 106 h 558"/>
                  <a:gd name="T32" fmla="*/ 0 w 108"/>
                  <a:gd name="T33" fmla="*/ 109 h 558"/>
                  <a:gd name="T34" fmla="*/ 43 w 108"/>
                  <a:gd name="T35" fmla="*/ 111 h 558"/>
                  <a:gd name="T36" fmla="*/ 47 w 108"/>
                  <a:gd name="T37" fmla="*/ 111 h 558"/>
                  <a:gd name="T38" fmla="*/ 47 w 108"/>
                  <a:gd name="T39" fmla="*/ 119 h 558"/>
                  <a:gd name="T40" fmla="*/ 65 w 108"/>
                  <a:gd name="T41" fmla="*/ 181 h 558"/>
                  <a:gd name="T42" fmla="*/ 74 w 108"/>
                  <a:gd name="T43" fmla="*/ 227 h 558"/>
                  <a:gd name="T44" fmla="*/ 26 w 108"/>
                  <a:gd name="T45" fmla="*/ 204 h 558"/>
                  <a:gd name="T46" fmla="*/ 29 w 108"/>
                  <a:gd name="T47" fmla="*/ 224 h 558"/>
                  <a:gd name="T48" fmla="*/ 69 w 108"/>
                  <a:gd name="T49" fmla="*/ 262 h 558"/>
                  <a:gd name="T50" fmla="*/ 75 w 108"/>
                  <a:gd name="T51" fmla="*/ 260 h 558"/>
                  <a:gd name="T52" fmla="*/ 66 w 108"/>
                  <a:gd name="T53" fmla="*/ 334 h 558"/>
                  <a:gd name="T54" fmla="*/ 66 w 108"/>
                  <a:gd name="T55" fmla="*/ 418 h 558"/>
                  <a:gd name="T56" fmla="*/ 80 w 108"/>
                  <a:gd name="T57" fmla="*/ 511 h 558"/>
                  <a:gd name="T58" fmla="*/ 79 w 108"/>
                  <a:gd name="T59" fmla="*/ 538 h 558"/>
                  <a:gd name="T60" fmla="*/ 56 w 108"/>
                  <a:gd name="T61" fmla="*/ 555 h 558"/>
                  <a:gd name="T62" fmla="*/ 56 w 108"/>
                  <a:gd name="T63" fmla="*/ 556 h 558"/>
                  <a:gd name="T64" fmla="*/ 55 w 108"/>
                  <a:gd name="T65" fmla="*/ 558 h 558"/>
                  <a:gd name="T66" fmla="*/ 96 w 108"/>
                  <a:gd name="T67" fmla="*/ 555 h 558"/>
                  <a:gd name="T68" fmla="*/ 93 w 108"/>
                  <a:gd name="T69" fmla="*/ 546 h 558"/>
                  <a:gd name="T70" fmla="*/ 93 w 108"/>
                  <a:gd name="T71" fmla="*/ 492 h 558"/>
                  <a:gd name="T72" fmla="*/ 85 w 108"/>
                  <a:gd name="T73" fmla="*/ 407 h 558"/>
                  <a:gd name="T74" fmla="*/ 85 w 108"/>
                  <a:gd name="T75" fmla="*/ 318 h 558"/>
                  <a:gd name="T76" fmla="*/ 88 w 108"/>
                  <a:gd name="T77" fmla="*/ 256 h 558"/>
                  <a:gd name="T78" fmla="*/ 108 w 108"/>
                  <a:gd name="T79" fmla="*/ 249 h 558"/>
                  <a:gd name="T80" fmla="*/ 93 w 108"/>
                  <a:gd name="T81" fmla="*/ 191 h 558"/>
                  <a:gd name="T82" fmla="*/ 79 w 108"/>
                  <a:gd name="T83" fmla="*/ 109 h 558"/>
                  <a:gd name="T84" fmla="*/ 101 w 108"/>
                  <a:gd name="T85" fmla="*/ 101 h 558"/>
                  <a:gd name="T86" fmla="*/ 101 w 108"/>
                  <a:gd name="T87" fmla="*/ 91 h 558"/>
                  <a:gd name="T88" fmla="*/ 105 w 108"/>
                  <a:gd name="T89" fmla="*/ 84 h 558"/>
                  <a:gd name="T90" fmla="*/ 105 w 108"/>
                  <a:gd name="T91" fmla="*/ 52 h 558"/>
                  <a:gd name="T92" fmla="*/ 97 w 108"/>
                  <a:gd name="T93" fmla="*/ 19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558">
                    <a:moveTo>
                      <a:pt x="97" y="19"/>
                    </a:moveTo>
                    <a:cubicBezTo>
                      <a:pt x="96" y="9"/>
                      <a:pt x="93" y="3"/>
                      <a:pt x="90" y="0"/>
                    </a:cubicBezTo>
                    <a:cubicBezTo>
                      <a:pt x="93" y="14"/>
                      <a:pt x="95" y="29"/>
                      <a:pt x="95" y="43"/>
                    </a:cubicBezTo>
                    <a:cubicBezTo>
                      <a:pt x="96" y="44"/>
                      <a:pt x="96" y="45"/>
                      <a:pt x="95" y="46"/>
                    </a:cubicBezTo>
                    <a:cubicBezTo>
                      <a:pt x="95" y="47"/>
                      <a:pt x="93" y="48"/>
                      <a:pt x="91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50"/>
                      <a:pt x="99" y="51"/>
                      <a:pt x="99" y="52"/>
                    </a:cubicBezTo>
                    <a:cubicBezTo>
                      <a:pt x="99" y="53"/>
                      <a:pt x="98" y="54"/>
                      <a:pt x="97" y="55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5"/>
                      <a:pt x="101" y="56"/>
                      <a:pt x="100" y="57"/>
                    </a:cubicBezTo>
                    <a:cubicBezTo>
                      <a:pt x="99" y="58"/>
                      <a:pt x="97" y="59"/>
                      <a:pt x="95" y="59"/>
                    </a:cubicBezTo>
                    <a:cubicBezTo>
                      <a:pt x="94" y="60"/>
                      <a:pt x="93" y="60"/>
                      <a:pt x="93" y="61"/>
                    </a:cubicBezTo>
                    <a:cubicBezTo>
                      <a:pt x="93" y="61"/>
                      <a:pt x="93" y="61"/>
                      <a:pt x="92" y="61"/>
                    </a:cubicBezTo>
                    <a:cubicBezTo>
                      <a:pt x="95" y="77"/>
                      <a:pt x="91" y="89"/>
                      <a:pt x="82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5" y="110"/>
                      <a:pt x="29" y="111"/>
                      <a:pt x="43" y="111"/>
                    </a:cubicBezTo>
                    <a:cubicBezTo>
                      <a:pt x="44" y="111"/>
                      <a:pt x="46" y="111"/>
                      <a:pt x="47" y="111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65" y="181"/>
                      <a:pt x="65" y="181"/>
                      <a:pt x="65" y="181"/>
                    </a:cubicBezTo>
                    <a:cubicBezTo>
                      <a:pt x="72" y="198"/>
                      <a:pt x="75" y="213"/>
                      <a:pt x="74" y="227"/>
                    </a:cubicBezTo>
                    <a:cubicBezTo>
                      <a:pt x="56" y="244"/>
                      <a:pt x="39" y="237"/>
                      <a:pt x="26" y="20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6" y="255"/>
                      <a:pt x="49" y="267"/>
                      <a:pt x="69" y="262"/>
                    </a:cubicBezTo>
                    <a:cubicBezTo>
                      <a:pt x="75" y="260"/>
                      <a:pt x="75" y="260"/>
                      <a:pt x="75" y="260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66" y="418"/>
                      <a:pt x="66" y="418"/>
                      <a:pt x="66" y="418"/>
                    </a:cubicBezTo>
                    <a:cubicBezTo>
                      <a:pt x="80" y="511"/>
                      <a:pt x="80" y="511"/>
                      <a:pt x="80" y="511"/>
                    </a:cubicBezTo>
                    <a:cubicBezTo>
                      <a:pt x="79" y="538"/>
                      <a:pt x="79" y="538"/>
                      <a:pt x="79" y="538"/>
                    </a:cubicBezTo>
                    <a:cubicBezTo>
                      <a:pt x="56" y="555"/>
                      <a:pt x="56" y="555"/>
                      <a:pt x="56" y="555"/>
                    </a:cubicBezTo>
                    <a:cubicBezTo>
                      <a:pt x="56" y="555"/>
                      <a:pt x="56" y="555"/>
                      <a:pt x="56" y="556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6" y="555"/>
                      <a:pt x="80" y="553"/>
                      <a:pt x="96" y="555"/>
                    </a:cubicBezTo>
                    <a:cubicBezTo>
                      <a:pt x="93" y="546"/>
                      <a:pt x="93" y="546"/>
                      <a:pt x="93" y="546"/>
                    </a:cubicBezTo>
                    <a:cubicBezTo>
                      <a:pt x="95" y="530"/>
                      <a:pt x="95" y="512"/>
                      <a:pt x="93" y="492"/>
                    </a:cubicBezTo>
                    <a:cubicBezTo>
                      <a:pt x="85" y="407"/>
                      <a:pt x="85" y="407"/>
                      <a:pt x="85" y="407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88" y="256"/>
                      <a:pt x="88" y="256"/>
                      <a:pt x="88" y="256"/>
                    </a:cubicBezTo>
                    <a:cubicBezTo>
                      <a:pt x="108" y="249"/>
                      <a:pt x="108" y="249"/>
                      <a:pt x="108" y="24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91" y="111"/>
                      <a:pt x="98" y="108"/>
                      <a:pt x="101" y="10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97" y="19"/>
                      <a:pt x="97" y="19"/>
                      <a:pt x="97" y="19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34"/>
              <p:cNvSpPr>
                <a:spLocks/>
              </p:cNvSpPr>
              <p:nvPr/>
            </p:nvSpPr>
            <p:spPr bwMode="auto">
              <a:xfrm>
                <a:off x="1904800" y="2774709"/>
                <a:ext cx="31750" cy="60325"/>
              </a:xfrm>
              <a:custGeom>
                <a:avLst/>
                <a:gdLst>
                  <a:gd name="T0" fmla="*/ 19 w 24"/>
                  <a:gd name="T1" fmla="*/ 0 h 46"/>
                  <a:gd name="T2" fmla="*/ 0 w 24"/>
                  <a:gd name="T3" fmla="*/ 32 h 46"/>
                  <a:gd name="T4" fmla="*/ 0 w 24"/>
                  <a:gd name="T5" fmla="*/ 46 h 46"/>
                  <a:gd name="T6" fmla="*/ 2 w 24"/>
                  <a:gd name="T7" fmla="*/ 44 h 46"/>
                  <a:gd name="T8" fmla="*/ 24 w 24"/>
                  <a:gd name="T9" fmla="*/ 43 h 46"/>
                  <a:gd name="T10" fmla="*/ 19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19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5"/>
                      <a:pt x="1" y="45"/>
                      <a:pt x="2" y="44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29"/>
                      <a:pt x="22" y="14"/>
                      <a:pt x="19" y="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35"/>
              <p:cNvSpPr>
                <a:spLocks/>
              </p:cNvSpPr>
              <p:nvPr/>
            </p:nvSpPr>
            <p:spPr bwMode="auto">
              <a:xfrm>
                <a:off x="1777800" y="2676284"/>
                <a:ext cx="4763" cy="23813"/>
              </a:xfrm>
              <a:custGeom>
                <a:avLst/>
                <a:gdLst>
                  <a:gd name="T0" fmla="*/ 2 w 4"/>
                  <a:gd name="T1" fmla="*/ 5 h 18"/>
                  <a:gd name="T2" fmla="*/ 0 w 4"/>
                  <a:gd name="T3" fmla="*/ 0 h 18"/>
                  <a:gd name="T4" fmla="*/ 0 w 4"/>
                  <a:gd name="T5" fmla="*/ 4 h 18"/>
                  <a:gd name="T6" fmla="*/ 3 w 4"/>
                  <a:gd name="T7" fmla="*/ 18 h 18"/>
                  <a:gd name="T8" fmla="*/ 2 w 4"/>
                  <a:gd name="T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1" y="15"/>
                      <a:pt x="3" y="18"/>
                    </a:cubicBezTo>
                    <a:cubicBezTo>
                      <a:pt x="4" y="16"/>
                      <a:pt x="4" y="11"/>
                      <a:pt x="2" y="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36"/>
              <p:cNvSpPr>
                <a:spLocks/>
              </p:cNvSpPr>
              <p:nvPr/>
            </p:nvSpPr>
            <p:spPr bwMode="auto">
              <a:xfrm>
                <a:off x="1779387" y="2684222"/>
                <a:ext cx="6350" cy="19050"/>
              </a:xfrm>
              <a:custGeom>
                <a:avLst/>
                <a:gdLst>
                  <a:gd name="T0" fmla="*/ 1 w 5"/>
                  <a:gd name="T1" fmla="*/ 13 h 15"/>
                  <a:gd name="T2" fmla="*/ 5 w 5"/>
                  <a:gd name="T3" fmla="*/ 15 h 15"/>
                  <a:gd name="T4" fmla="*/ 5 w 5"/>
                  <a:gd name="T5" fmla="*/ 9 h 15"/>
                  <a:gd name="T6" fmla="*/ 0 w 5"/>
                  <a:gd name="T7" fmla="*/ 0 h 15"/>
                  <a:gd name="T8" fmla="*/ 1 w 5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13"/>
                    </a:moveTo>
                    <a:cubicBezTo>
                      <a:pt x="2" y="14"/>
                      <a:pt x="3" y="15"/>
                      <a:pt x="5" y="15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2" y="11"/>
                      <a:pt x="1" y="1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37"/>
              <p:cNvSpPr>
                <a:spLocks noEditPoints="1"/>
              </p:cNvSpPr>
              <p:nvPr/>
            </p:nvSpPr>
            <p:spPr bwMode="auto">
              <a:xfrm>
                <a:off x="1712712" y="2785822"/>
                <a:ext cx="26988" cy="85725"/>
              </a:xfrm>
              <a:custGeom>
                <a:avLst/>
                <a:gdLst>
                  <a:gd name="T0" fmla="*/ 5 w 20"/>
                  <a:gd name="T1" fmla="*/ 0 h 64"/>
                  <a:gd name="T2" fmla="*/ 1 w 20"/>
                  <a:gd name="T3" fmla="*/ 21 h 64"/>
                  <a:gd name="T4" fmla="*/ 3 w 20"/>
                  <a:gd name="T5" fmla="*/ 64 h 64"/>
                  <a:gd name="T6" fmla="*/ 14 w 20"/>
                  <a:gd name="T7" fmla="*/ 60 h 64"/>
                  <a:gd name="T8" fmla="*/ 20 w 20"/>
                  <a:gd name="T9" fmla="*/ 59 h 64"/>
                  <a:gd name="T10" fmla="*/ 14 w 20"/>
                  <a:gd name="T11" fmla="*/ 51 h 64"/>
                  <a:gd name="T12" fmla="*/ 15 w 20"/>
                  <a:gd name="T13" fmla="*/ 49 h 64"/>
                  <a:gd name="T14" fmla="*/ 20 w 20"/>
                  <a:gd name="T15" fmla="*/ 51 h 64"/>
                  <a:gd name="T16" fmla="*/ 5 w 20"/>
                  <a:gd name="T17" fmla="*/ 0 h 64"/>
                  <a:gd name="T18" fmla="*/ 5 w 20"/>
                  <a:gd name="T19" fmla="*/ 5 h 64"/>
                  <a:gd name="T20" fmla="*/ 9 w 20"/>
                  <a:gd name="T21" fmla="*/ 11 h 64"/>
                  <a:gd name="T22" fmla="*/ 9 w 20"/>
                  <a:gd name="T23" fmla="*/ 58 h 64"/>
                  <a:gd name="T24" fmla="*/ 5 w 20"/>
                  <a:gd name="T25" fmla="*/ 60 h 64"/>
                  <a:gd name="T26" fmla="*/ 5 w 20"/>
                  <a:gd name="T27" fmla="*/ 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4">
                    <a:moveTo>
                      <a:pt x="5" y="0"/>
                    </a:moveTo>
                    <a:cubicBezTo>
                      <a:pt x="1" y="5"/>
                      <a:pt x="0" y="12"/>
                      <a:pt x="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5" y="62"/>
                      <a:pt x="9" y="61"/>
                      <a:pt x="14" y="60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5" y="57"/>
                      <a:pt x="13" y="54"/>
                      <a:pt x="14" y="51"/>
                    </a:cubicBezTo>
                    <a:cubicBezTo>
                      <a:pt x="14" y="50"/>
                      <a:pt x="15" y="50"/>
                      <a:pt x="15" y="49"/>
                    </a:cubicBezTo>
                    <a:cubicBezTo>
                      <a:pt x="17" y="50"/>
                      <a:pt x="18" y="51"/>
                      <a:pt x="20" y="51"/>
                    </a:cubicBezTo>
                    <a:cubicBezTo>
                      <a:pt x="20" y="30"/>
                      <a:pt x="15" y="13"/>
                      <a:pt x="5" y="0"/>
                    </a:cubicBezTo>
                    <a:close/>
                    <a:moveTo>
                      <a:pt x="5" y="5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7" y="23"/>
                      <a:pt x="7" y="39"/>
                      <a:pt x="9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36"/>
                      <a:pt x="3" y="18"/>
                      <a:pt x="5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38"/>
              <p:cNvSpPr>
                <a:spLocks/>
              </p:cNvSpPr>
              <p:nvPr/>
            </p:nvSpPr>
            <p:spPr bwMode="auto">
              <a:xfrm>
                <a:off x="1715887" y="2793759"/>
                <a:ext cx="7938" cy="71438"/>
              </a:xfrm>
              <a:custGeom>
                <a:avLst/>
                <a:gdLst>
                  <a:gd name="T0" fmla="*/ 6 w 6"/>
                  <a:gd name="T1" fmla="*/ 6 h 55"/>
                  <a:gd name="T2" fmla="*/ 2 w 6"/>
                  <a:gd name="T3" fmla="*/ 0 h 55"/>
                  <a:gd name="T4" fmla="*/ 2 w 6"/>
                  <a:gd name="T5" fmla="*/ 55 h 55"/>
                  <a:gd name="T6" fmla="*/ 6 w 6"/>
                  <a:gd name="T7" fmla="*/ 53 h 55"/>
                  <a:gd name="T8" fmla="*/ 6 w 6"/>
                  <a:gd name="T9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6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31"/>
                      <a:pt x="2" y="55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4" y="34"/>
                      <a:pt x="4" y="18"/>
                      <a:pt x="6" y="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9"/>
              <p:cNvSpPr>
                <a:spLocks/>
              </p:cNvSpPr>
              <p:nvPr/>
            </p:nvSpPr>
            <p:spPr bwMode="auto">
              <a:xfrm>
                <a:off x="1719062" y="2782647"/>
                <a:ext cx="39688" cy="74613"/>
              </a:xfrm>
              <a:custGeom>
                <a:avLst/>
                <a:gdLst>
                  <a:gd name="T0" fmla="*/ 3 w 30"/>
                  <a:gd name="T1" fmla="*/ 0 h 57"/>
                  <a:gd name="T2" fmla="*/ 0 w 30"/>
                  <a:gd name="T3" fmla="*/ 3 h 57"/>
                  <a:gd name="T4" fmla="*/ 15 w 30"/>
                  <a:gd name="T5" fmla="*/ 54 h 57"/>
                  <a:gd name="T6" fmla="*/ 30 w 30"/>
                  <a:gd name="T7" fmla="*/ 57 h 57"/>
                  <a:gd name="T8" fmla="*/ 3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10" y="16"/>
                      <a:pt x="15" y="33"/>
                      <a:pt x="15" y="54"/>
                    </a:cubicBezTo>
                    <a:cubicBezTo>
                      <a:pt x="20" y="56"/>
                      <a:pt x="25" y="57"/>
                      <a:pt x="30" y="57"/>
                    </a:cubicBezTo>
                    <a:cubicBezTo>
                      <a:pt x="24" y="36"/>
                      <a:pt x="15" y="17"/>
                      <a:pt x="3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40"/>
              <p:cNvSpPr>
                <a:spLocks noEditPoints="1"/>
              </p:cNvSpPr>
              <p:nvPr/>
            </p:nvSpPr>
            <p:spPr bwMode="auto">
              <a:xfrm>
                <a:off x="1723825" y="2769947"/>
                <a:ext cx="77788" cy="98425"/>
              </a:xfrm>
              <a:custGeom>
                <a:avLst/>
                <a:gdLst>
                  <a:gd name="T0" fmla="*/ 18 w 59"/>
                  <a:gd name="T1" fmla="*/ 0 h 75"/>
                  <a:gd name="T2" fmla="*/ 0 w 59"/>
                  <a:gd name="T3" fmla="*/ 10 h 75"/>
                  <a:gd name="T4" fmla="*/ 27 w 59"/>
                  <a:gd name="T5" fmla="*/ 67 h 75"/>
                  <a:gd name="T6" fmla="*/ 32 w 59"/>
                  <a:gd name="T7" fmla="*/ 67 h 75"/>
                  <a:gd name="T8" fmla="*/ 44 w 59"/>
                  <a:gd name="T9" fmla="*/ 75 h 75"/>
                  <a:gd name="T10" fmla="*/ 59 w 59"/>
                  <a:gd name="T11" fmla="*/ 74 h 75"/>
                  <a:gd name="T12" fmla="*/ 28 w 59"/>
                  <a:gd name="T13" fmla="*/ 19 h 75"/>
                  <a:gd name="T14" fmla="*/ 31 w 59"/>
                  <a:gd name="T15" fmla="*/ 13 h 75"/>
                  <a:gd name="T16" fmla="*/ 25 w 59"/>
                  <a:gd name="T17" fmla="*/ 13 h 75"/>
                  <a:gd name="T18" fmla="*/ 18 w 59"/>
                  <a:gd name="T19" fmla="*/ 0 h 75"/>
                  <a:gd name="T20" fmla="*/ 20 w 59"/>
                  <a:gd name="T21" fmla="*/ 5 h 75"/>
                  <a:gd name="T22" fmla="*/ 5 w 59"/>
                  <a:gd name="T23" fmla="*/ 13 h 75"/>
                  <a:gd name="T24" fmla="*/ 3 w 59"/>
                  <a:gd name="T25" fmla="*/ 10 h 75"/>
                  <a:gd name="T26" fmla="*/ 18 w 59"/>
                  <a:gd name="T27" fmla="*/ 3 h 75"/>
                  <a:gd name="T28" fmla="*/ 20 w 59"/>
                  <a:gd name="T29" fmla="*/ 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75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2" y="27"/>
                      <a:pt x="21" y="46"/>
                      <a:pt x="27" y="67"/>
                    </a:cubicBezTo>
                    <a:cubicBezTo>
                      <a:pt x="29" y="67"/>
                      <a:pt x="30" y="67"/>
                      <a:pt x="32" y="67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  <a:moveTo>
                      <a:pt x="20" y="5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5"/>
                      <a:pt x="20" y="5"/>
                      <a:pt x="20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41"/>
              <p:cNvSpPr>
                <a:spLocks/>
              </p:cNvSpPr>
              <p:nvPr/>
            </p:nvSpPr>
            <p:spPr bwMode="auto">
              <a:xfrm>
                <a:off x="1727000" y="2773122"/>
                <a:ext cx="22225" cy="12700"/>
              </a:xfrm>
              <a:custGeom>
                <a:avLst/>
                <a:gdLst>
                  <a:gd name="T0" fmla="*/ 2 w 14"/>
                  <a:gd name="T1" fmla="*/ 8 h 8"/>
                  <a:gd name="T2" fmla="*/ 14 w 14"/>
                  <a:gd name="T3" fmla="*/ 2 h 8"/>
                  <a:gd name="T4" fmla="*/ 13 w 14"/>
                  <a:gd name="T5" fmla="*/ 0 h 8"/>
                  <a:gd name="T6" fmla="*/ 0 w 14"/>
                  <a:gd name="T7" fmla="*/ 6 h 8"/>
                  <a:gd name="T8" fmla="*/ 2 w 14"/>
                  <a:gd name="T9" fmla="*/ 8 h 8"/>
                  <a:gd name="T10" fmla="*/ 2 w 1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2" y="8"/>
                    </a:moveTo>
                    <a:lnTo>
                      <a:pt x="14" y="2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2"/>
              <p:cNvSpPr>
                <a:spLocks/>
              </p:cNvSpPr>
              <p:nvPr/>
            </p:nvSpPr>
            <p:spPr bwMode="auto">
              <a:xfrm>
                <a:off x="1747637" y="2766772"/>
                <a:ext cx="63500" cy="100013"/>
              </a:xfrm>
              <a:custGeom>
                <a:avLst/>
                <a:gdLst>
                  <a:gd name="T0" fmla="*/ 9 w 40"/>
                  <a:gd name="T1" fmla="*/ 9 h 63"/>
                  <a:gd name="T2" fmla="*/ 4 w 40"/>
                  <a:gd name="T3" fmla="*/ 0 h 63"/>
                  <a:gd name="T4" fmla="*/ 0 w 40"/>
                  <a:gd name="T5" fmla="*/ 2 h 63"/>
                  <a:gd name="T6" fmla="*/ 5 w 40"/>
                  <a:gd name="T7" fmla="*/ 12 h 63"/>
                  <a:gd name="T8" fmla="*/ 10 w 40"/>
                  <a:gd name="T9" fmla="*/ 12 h 63"/>
                  <a:gd name="T10" fmla="*/ 8 w 40"/>
                  <a:gd name="T11" fmla="*/ 17 h 63"/>
                  <a:gd name="T12" fmla="*/ 34 w 40"/>
                  <a:gd name="T13" fmla="*/ 63 h 63"/>
                  <a:gd name="T14" fmla="*/ 40 w 40"/>
                  <a:gd name="T15" fmla="*/ 63 h 63"/>
                  <a:gd name="T16" fmla="*/ 12 w 40"/>
                  <a:gd name="T17" fmla="*/ 14 h 63"/>
                  <a:gd name="T18" fmla="*/ 19 w 40"/>
                  <a:gd name="T19" fmla="*/ 8 h 63"/>
                  <a:gd name="T20" fmla="*/ 9 w 40"/>
                  <a:gd name="T21" fmla="*/ 9 h 63"/>
                  <a:gd name="T22" fmla="*/ 9 w 40"/>
                  <a:gd name="T23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63">
                    <a:moveTo>
                      <a:pt x="9" y="9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34" y="63"/>
                    </a:lnTo>
                    <a:lnTo>
                      <a:pt x="40" y="63"/>
                    </a:lnTo>
                    <a:lnTo>
                      <a:pt x="12" y="14"/>
                    </a:lnTo>
                    <a:lnTo>
                      <a:pt x="19" y="8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43"/>
              <p:cNvSpPr>
                <a:spLocks noEditPoints="1"/>
              </p:cNvSpPr>
              <p:nvPr/>
            </p:nvSpPr>
            <p:spPr bwMode="auto">
              <a:xfrm>
                <a:off x="1707950" y="2850909"/>
                <a:ext cx="93663" cy="60325"/>
              </a:xfrm>
              <a:custGeom>
                <a:avLst/>
                <a:gdLst>
                  <a:gd name="T0" fmla="*/ 43 w 70"/>
                  <a:gd name="T1" fmla="*/ 5 h 45"/>
                  <a:gd name="T2" fmla="*/ 38 w 70"/>
                  <a:gd name="T3" fmla="*/ 5 h 45"/>
                  <a:gd name="T4" fmla="*/ 23 w 70"/>
                  <a:gd name="T5" fmla="*/ 2 h 45"/>
                  <a:gd name="T6" fmla="*/ 18 w 70"/>
                  <a:gd name="T7" fmla="*/ 0 h 45"/>
                  <a:gd name="T8" fmla="*/ 17 w 70"/>
                  <a:gd name="T9" fmla="*/ 2 h 45"/>
                  <a:gd name="T10" fmla="*/ 35 w 70"/>
                  <a:gd name="T11" fmla="*/ 10 h 45"/>
                  <a:gd name="T12" fmla="*/ 23 w 70"/>
                  <a:gd name="T13" fmla="*/ 10 h 45"/>
                  <a:gd name="T14" fmla="*/ 17 w 70"/>
                  <a:gd name="T15" fmla="*/ 11 h 45"/>
                  <a:gd name="T16" fmla="*/ 6 w 70"/>
                  <a:gd name="T17" fmla="*/ 15 h 45"/>
                  <a:gd name="T18" fmla="*/ 0 w 70"/>
                  <a:gd name="T19" fmla="*/ 22 h 45"/>
                  <a:gd name="T20" fmla="*/ 15 w 70"/>
                  <a:gd name="T21" fmla="*/ 17 h 45"/>
                  <a:gd name="T22" fmla="*/ 20 w 70"/>
                  <a:gd name="T23" fmla="*/ 20 h 45"/>
                  <a:gd name="T24" fmla="*/ 0 w 70"/>
                  <a:gd name="T25" fmla="*/ 28 h 45"/>
                  <a:gd name="T26" fmla="*/ 0 w 70"/>
                  <a:gd name="T27" fmla="*/ 32 h 45"/>
                  <a:gd name="T28" fmla="*/ 16 w 70"/>
                  <a:gd name="T29" fmla="*/ 24 h 45"/>
                  <a:gd name="T30" fmla="*/ 20 w 70"/>
                  <a:gd name="T31" fmla="*/ 26 h 45"/>
                  <a:gd name="T32" fmla="*/ 3 w 70"/>
                  <a:gd name="T33" fmla="*/ 36 h 45"/>
                  <a:gd name="T34" fmla="*/ 2 w 70"/>
                  <a:gd name="T35" fmla="*/ 38 h 45"/>
                  <a:gd name="T36" fmla="*/ 1 w 70"/>
                  <a:gd name="T37" fmla="*/ 43 h 45"/>
                  <a:gd name="T38" fmla="*/ 20 w 70"/>
                  <a:gd name="T39" fmla="*/ 30 h 45"/>
                  <a:gd name="T40" fmla="*/ 23 w 70"/>
                  <a:gd name="T41" fmla="*/ 33 h 45"/>
                  <a:gd name="T42" fmla="*/ 4 w 70"/>
                  <a:gd name="T43" fmla="*/ 45 h 45"/>
                  <a:gd name="T44" fmla="*/ 23 w 70"/>
                  <a:gd name="T45" fmla="*/ 38 h 45"/>
                  <a:gd name="T46" fmla="*/ 59 w 70"/>
                  <a:gd name="T47" fmla="*/ 32 h 45"/>
                  <a:gd name="T48" fmla="*/ 70 w 70"/>
                  <a:gd name="T49" fmla="*/ 12 h 45"/>
                  <a:gd name="T50" fmla="*/ 55 w 70"/>
                  <a:gd name="T51" fmla="*/ 13 h 45"/>
                  <a:gd name="T52" fmla="*/ 43 w 70"/>
                  <a:gd name="T53" fmla="*/ 5 h 45"/>
                  <a:gd name="T54" fmla="*/ 35 w 70"/>
                  <a:gd name="T55" fmla="*/ 7 h 45"/>
                  <a:gd name="T56" fmla="*/ 42 w 70"/>
                  <a:gd name="T57" fmla="*/ 8 h 45"/>
                  <a:gd name="T58" fmla="*/ 54 w 70"/>
                  <a:gd name="T59" fmla="*/ 15 h 45"/>
                  <a:gd name="T60" fmla="*/ 66 w 70"/>
                  <a:gd name="T61" fmla="*/ 15 h 45"/>
                  <a:gd name="T62" fmla="*/ 52 w 70"/>
                  <a:gd name="T63" fmla="*/ 18 h 45"/>
                  <a:gd name="T64" fmla="*/ 40 w 70"/>
                  <a:gd name="T65" fmla="*/ 13 h 45"/>
                  <a:gd name="T66" fmla="*/ 19 w 70"/>
                  <a:gd name="T67" fmla="*/ 15 h 45"/>
                  <a:gd name="T68" fmla="*/ 21 w 70"/>
                  <a:gd name="T69" fmla="*/ 12 h 45"/>
                  <a:gd name="T70" fmla="*/ 38 w 70"/>
                  <a:gd name="T71" fmla="*/ 10 h 45"/>
                  <a:gd name="T72" fmla="*/ 35 w 70"/>
                  <a:gd name="T7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43" y="5"/>
                    </a:moveTo>
                    <a:cubicBezTo>
                      <a:pt x="41" y="5"/>
                      <a:pt x="40" y="5"/>
                      <a:pt x="38" y="5"/>
                    </a:cubicBezTo>
                    <a:cubicBezTo>
                      <a:pt x="33" y="5"/>
                      <a:pt x="28" y="4"/>
                      <a:pt x="23" y="2"/>
                    </a:cubicBezTo>
                    <a:cubicBezTo>
                      <a:pt x="21" y="2"/>
                      <a:pt x="20" y="1"/>
                      <a:pt x="18" y="0"/>
                    </a:cubicBezTo>
                    <a:cubicBezTo>
                      <a:pt x="18" y="1"/>
                      <a:pt x="17" y="1"/>
                      <a:pt x="17" y="2"/>
                    </a:cubicBezTo>
                    <a:cubicBezTo>
                      <a:pt x="21" y="6"/>
                      <a:pt x="27" y="8"/>
                      <a:pt x="35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2" y="12"/>
                      <a:pt x="8" y="13"/>
                      <a:pt x="6" y="15"/>
                    </a:cubicBezTo>
                    <a:cubicBezTo>
                      <a:pt x="3" y="17"/>
                      <a:pt x="1" y="19"/>
                      <a:pt x="0" y="22"/>
                    </a:cubicBezTo>
                    <a:cubicBezTo>
                      <a:pt x="4" y="19"/>
                      <a:pt x="9" y="17"/>
                      <a:pt x="15" y="17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5" y="23"/>
                      <a:pt x="0" y="28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5" y="27"/>
                      <a:pt x="10" y="24"/>
                      <a:pt x="16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1" y="27"/>
                      <a:pt x="6" y="30"/>
                      <a:pt x="3" y="36"/>
                    </a:cubicBezTo>
                    <a:cubicBezTo>
                      <a:pt x="2" y="36"/>
                      <a:pt x="2" y="37"/>
                      <a:pt x="2" y="38"/>
                    </a:cubicBezTo>
                    <a:cubicBezTo>
                      <a:pt x="1" y="40"/>
                      <a:pt x="1" y="42"/>
                      <a:pt x="1" y="43"/>
                    </a:cubicBezTo>
                    <a:cubicBezTo>
                      <a:pt x="7" y="35"/>
                      <a:pt x="13" y="31"/>
                      <a:pt x="20" y="30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11" y="35"/>
                      <a:pt x="5" y="39"/>
                      <a:pt x="4" y="45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35" y="7"/>
                    </a:moveTo>
                    <a:cubicBezTo>
                      <a:pt x="42" y="8"/>
                      <a:pt x="42" y="8"/>
                      <a:pt x="42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5" y="7"/>
                      <a:pt x="35" y="7"/>
                      <a:pt x="35" y="7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4"/>
              <p:cNvSpPr>
                <a:spLocks/>
              </p:cNvSpPr>
              <p:nvPr/>
            </p:nvSpPr>
            <p:spPr bwMode="auto">
              <a:xfrm>
                <a:off x="1733350" y="2860434"/>
                <a:ext cx="61913" cy="14288"/>
              </a:xfrm>
              <a:custGeom>
                <a:avLst/>
                <a:gdLst>
                  <a:gd name="T0" fmla="*/ 19 w 39"/>
                  <a:gd name="T1" fmla="*/ 1 h 9"/>
                  <a:gd name="T2" fmla="*/ 13 w 39"/>
                  <a:gd name="T3" fmla="*/ 0 h 9"/>
                  <a:gd name="T4" fmla="*/ 16 w 39"/>
                  <a:gd name="T5" fmla="*/ 3 h 9"/>
                  <a:gd name="T6" fmla="*/ 2 w 39"/>
                  <a:gd name="T7" fmla="*/ 4 h 9"/>
                  <a:gd name="T8" fmla="*/ 0 w 39"/>
                  <a:gd name="T9" fmla="*/ 7 h 9"/>
                  <a:gd name="T10" fmla="*/ 18 w 39"/>
                  <a:gd name="T11" fmla="*/ 5 h 9"/>
                  <a:gd name="T12" fmla="*/ 28 w 39"/>
                  <a:gd name="T13" fmla="*/ 9 h 9"/>
                  <a:gd name="T14" fmla="*/ 39 w 39"/>
                  <a:gd name="T15" fmla="*/ 7 h 9"/>
                  <a:gd name="T16" fmla="*/ 29 w 39"/>
                  <a:gd name="T17" fmla="*/ 7 h 9"/>
                  <a:gd name="T18" fmla="*/ 19 w 39"/>
                  <a:gd name="T19" fmla="*/ 1 h 9"/>
                  <a:gd name="T20" fmla="*/ 19 w 3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9">
                    <a:moveTo>
                      <a:pt x="19" y="1"/>
                    </a:moveTo>
                    <a:lnTo>
                      <a:pt x="13" y="0"/>
                    </a:lnTo>
                    <a:lnTo>
                      <a:pt x="16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18" y="5"/>
                    </a:lnTo>
                    <a:lnTo>
                      <a:pt x="28" y="9"/>
                    </a:lnTo>
                    <a:lnTo>
                      <a:pt x="39" y="7"/>
                    </a:lnTo>
                    <a:lnTo>
                      <a:pt x="29" y="7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45"/>
              <p:cNvSpPr>
                <a:spLocks/>
              </p:cNvSpPr>
              <p:nvPr/>
            </p:nvSpPr>
            <p:spPr bwMode="auto">
              <a:xfrm>
                <a:off x="1707950" y="2873134"/>
                <a:ext cx="26988" cy="15875"/>
              </a:xfrm>
              <a:custGeom>
                <a:avLst/>
                <a:gdLst>
                  <a:gd name="T0" fmla="*/ 0 w 20"/>
                  <a:gd name="T1" fmla="*/ 5 h 11"/>
                  <a:gd name="T2" fmla="*/ 0 w 20"/>
                  <a:gd name="T3" fmla="*/ 7 h 11"/>
                  <a:gd name="T4" fmla="*/ 0 w 20"/>
                  <a:gd name="T5" fmla="*/ 11 h 11"/>
                  <a:gd name="T6" fmla="*/ 20 w 20"/>
                  <a:gd name="T7" fmla="*/ 3 h 11"/>
                  <a:gd name="T8" fmla="*/ 15 w 20"/>
                  <a:gd name="T9" fmla="*/ 0 h 11"/>
                  <a:gd name="T10" fmla="*/ 0 w 20"/>
                  <a:gd name="T1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0" y="5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6"/>
                      <a:pt x="12" y="3"/>
                      <a:pt x="20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4" y="2"/>
                      <a:pt x="0" y="5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46"/>
              <p:cNvSpPr>
                <a:spLocks/>
              </p:cNvSpPr>
              <p:nvPr/>
            </p:nvSpPr>
            <p:spPr bwMode="auto">
              <a:xfrm>
                <a:off x="1707950" y="2882659"/>
                <a:ext cx="26988" cy="15875"/>
              </a:xfrm>
              <a:custGeom>
                <a:avLst/>
                <a:gdLst>
                  <a:gd name="T0" fmla="*/ 20 w 20"/>
                  <a:gd name="T1" fmla="*/ 2 h 12"/>
                  <a:gd name="T2" fmla="*/ 16 w 20"/>
                  <a:gd name="T3" fmla="*/ 0 h 12"/>
                  <a:gd name="T4" fmla="*/ 0 w 20"/>
                  <a:gd name="T5" fmla="*/ 8 h 12"/>
                  <a:gd name="T6" fmla="*/ 3 w 20"/>
                  <a:gd name="T7" fmla="*/ 12 h 12"/>
                  <a:gd name="T8" fmla="*/ 20 w 2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20" y="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3"/>
                      <a:pt x="0" y="8"/>
                    </a:cubicBezTo>
                    <a:cubicBezTo>
                      <a:pt x="0" y="10"/>
                      <a:pt x="1" y="12"/>
                      <a:pt x="3" y="12"/>
                    </a:cubicBezTo>
                    <a:cubicBezTo>
                      <a:pt x="6" y="6"/>
                      <a:pt x="11" y="3"/>
                      <a:pt x="20" y="2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1730175" y="2854084"/>
                <a:ext cx="23813" cy="11113"/>
              </a:xfrm>
              <a:custGeom>
                <a:avLst/>
                <a:gdLst>
                  <a:gd name="T0" fmla="*/ 1 w 19"/>
                  <a:gd name="T1" fmla="*/ 0 h 8"/>
                  <a:gd name="T2" fmla="*/ 7 w 19"/>
                  <a:gd name="T3" fmla="*/ 8 h 8"/>
                  <a:gd name="T4" fmla="*/ 19 w 19"/>
                  <a:gd name="T5" fmla="*/ 8 h 8"/>
                  <a:gd name="T6" fmla="*/ 1 w 1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">
                    <a:moveTo>
                      <a:pt x="1" y="0"/>
                    </a:moveTo>
                    <a:cubicBezTo>
                      <a:pt x="0" y="3"/>
                      <a:pt x="2" y="6"/>
                      <a:pt x="7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1" y="6"/>
                      <a:pt x="5" y="4"/>
                      <a:pt x="1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1707950" y="2909647"/>
                <a:ext cx="160338" cy="219075"/>
              </a:xfrm>
              <a:custGeom>
                <a:avLst/>
                <a:gdLst>
                  <a:gd name="T0" fmla="*/ 24 w 122"/>
                  <a:gd name="T1" fmla="*/ 0 h 166"/>
                  <a:gd name="T2" fmla="*/ 16 w 122"/>
                  <a:gd name="T3" fmla="*/ 1 h 166"/>
                  <a:gd name="T4" fmla="*/ 9 w 122"/>
                  <a:gd name="T5" fmla="*/ 4 h 166"/>
                  <a:gd name="T6" fmla="*/ 25 w 122"/>
                  <a:gd name="T7" fmla="*/ 26 h 166"/>
                  <a:gd name="T8" fmla="*/ 40 w 122"/>
                  <a:gd name="T9" fmla="*/ 27 h 166"/>
                  <a:gd name="T10" fmla="*/ 88 w 122"/>
                  <a:gd name="T11" fmla="*/ 28 h 166"/>
                  <a:gd name="T12" fmla="*/ 69 w 122"/>
                  <a:gd name="T13" fmla="*/ 116 h 166"/>
                  <a:gd name="T14" fmla="*/ 5 w 122"/>
                  <a:gd name="T15" fmla="*/ 134 h 166"/>
                  <a:gd name="T16" fmla="*/ 0 w 122"/>
                  <a:gd name="T17" fmla="*/ 152 h 166"/>
                  <a:gd name="T18" fmla="*/ 22 w 122"/>
                  <a:gd name="T19" fmla="*/ 156 h 166"/>
                  <a:gd name="T20" fmla="*/ 45 w 122"/>
                  <a:gd name="T21" fmla="*/ 160 h 166"/>
                  <a:gd name="T22" fmla="*/ 88 w 122"/>
                  <a:gd name="T23" fmla="*/ 107 h 166"/>
                  <a:gd name="T24" fmla="*/ 88 w 122"/>
                  <a:gd name="T25" fmla="*/ 102 h 166"/>
                  <a:gd name="T26" fmla="*/ 90 w 122"/>
                  <a:gd name="T27" fmla="*/ 85 h 166"/>
                  <a:gd name="T28" fmla="*/ 94 w 122"/>
                  <a:gd name="T29" fmla="*/ 43 h 166"/>
                  <a:gd name="T30" fmla="*/ 94 w 122"/>
                  <a:gd name="T31" fmla="*/ 32 h 166"/>
                  <a:gd name="T32" fmla="*/ 94 w 122"/>
                  <a:gd name="T33" fmla="*/ 28 h 166"/>
                  <a:gd name="T34" fmla="*/ 122 w 122"/>
                  <a:gd name="T35" fmla="*/ 26 h 166"/>
                  <a:gd name="T36" fmla="*/ 122 w 122"/>
                  <a:gd name="T37" fmla="*/ 17 h 166"/>
                  <a:gd name="T38" fmla="*/ 70 w 122"/>
                  <a:gd name="T39" fmla="*/ 17 h 166"/>
                  <a:gd name="T40" fmla="*/ 24 w 122"/>
                  <a:gd name="T4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66">
                    <a:moveTo>
                      <a:pt x="24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2"/>
                      <a:pt x="11" y="4"/>
                      <a:pt x="9" y="4"/>
                    </a:cubicBezTo>
                    <a:cubicBezTo>
                      <a:pt x="8" y="16"/>
                      <a:pt x="13" y="23"/>
                      <a:pt x="25" y="26"/>
                    </a:cubicBezTo>
                    <a:cubicBezTo>
                      <a:pt x="29" y="27"/>
                      <a:pt x="34" y="27"/>
                      <a:pt x="40" y="27"/>
                    </a:cubicBezTo>
                    <a:cubicBezTo>
                      <a:pt x="57" y="28"/>
                      <a:pt x="73" y="28"/>
                      <a:pt x="88" y="2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55" y="137"/>
                      <a:pt x="34" y="144"/>
                      <a:pt x="5" y="13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70" y="166"/>
                      <a:pt x="84" y="148"/>
                      <a:pt x="88" y="107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3" y="27"/>
                      <a:pt x="113" y="27"/>
                      <a:pt x="122" y="26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42" y="18"/>
                      <a:pt x="27" y="12"/>
                      <a:pt x="24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1714300" y="2866784"/>
                <a:ext cx="87313" cy="47625"/>
              </a:xfrm>
              <a:custGeom>
                <a:avLst/>
                <a:gdLst>
                  <a:gd name="T0" fmla="*/ 11 w 66"/>
                  <a:gd name="T1" fmla="*/ 33 h 36"/>
                  <a:gd name="T2" fmla="*/ 19 w 66"/>
                  <a:gd name="T3" fmla="*/ 32 h 36"/>
                  <a:gd name="T4" fmla="*/ 52 w 66"/>
                  <a:gd name="T5" fmla="*/ 26 h 36"/>
                  <a:gd name="T6" fmla="*/ 66 w 66"/>
                  <a:gd name="T7" fmla="*/ 25 h 36"/>
                  <a:gd name="T8" fmla="*/ 66 w 66"/>
                  <a:gd name="T9" fmla="*/ 19 h 36"/>
                  <a:gd name="T10" fmla="*/ 66 w 66"/>
                  <a:gd name="T11" fmla="*/ 0 h 36"/>
                  <a:gd name="T12" fmla="*/ 55 w 66"/>
                  <a:gd name="T13" fmla="*/ 20 h 36"/>
                  <a:gd name="T14" fmla="*/ 19 w 66"/>
                  <a:gd name="T15" fmla="*/ 26 h 36"/>
                  <a:gd name="T16" fmla="*/ 0 w 66"/>
                  <a:gd name="T17" fmla="*/ 33 h 36"/>
                  <a:gd name="T18" fmla="*/ 4 w 66"/>
                  <a:gd name="T19" fmla="*/ 36 h 36"/>
                  <a:gd name="T20" fmla="*/ 11 w 66"/>
                  <a:gd name="T2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36">
                    <a:moveTo>
                      <a:pt x="11" y="33"/>
                    </a:move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43" y="30"/>
                      <a:pt x="52" y="26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6"/>
                      <a:pt x="4" y="36"/>
                    </a:cubicBezTo>
                    <a:cubicBezTo>
                      <a:pt x="6" y="36"/>
                      <a:pt x="8" y="34"/>
                      <a:pt x="11" y="3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1709537" y="2890597"/>
                <a:ext cx="30163" cy="20638"/>
              </a:xfrm>
              <a:custGeom>
                <a:avLst/>
                <a:gdLst>
                  <a:gd name="T0" fmla="*/ 22 w 22"/>
                  <a:gd name="T1" fmla="*/ 3 h 15"/>
                  <a:gd name="T2" fmla="*/ 19 w 22"/>
                  <a:gd name="T3" fmla="*/ 0 h 15"/>
                  <a:gd name="T4" fmla="*/ 0 w 22"/>
                  <a:gd name="T5" fmla="*/ 13 h 15"/>
                  <a:gd name="T6" fmla="*/ 3 w 22"/>
                  <a:gd name="T7" fmla="*/ 15 h 15"/>
                  <a:gd name="T8" fmla="*/ 22 w 22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22" y="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2" y="1"/>
                      <a:pt x="6" y="5"/>
                      <a:pt x="0" y="13"/>
                    </a:cubicBezTo>
                    <a:cubicBezTo>
                      <a:pt x="0" y="14"/>
                      <a:pt x="1" y="15"/>
                      <a:pt x="3" y="15"/>
                    </a:cubicBezTo>
                    <a:cubicBezTo>
                      <a:pt x="4" y="9"/>
                      <a:pt x="10" y="5"/>
                      <a:pt x="22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1801612" y="2892184"/>
                <a:ext cx="9525" cy="22225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5 h 14"/>
                  <a:gd name="T4" fmla="*/ 0 w 6"/>
                  <a:gd name="T5" fmla="*/ 13 h 14"/>
                  <a:gd name="T6" fmla="*/ 6 w 6"/>
                  <a:gd name="T7" fmla="*/ 14 h 14"/>
                  <a:gd name="T8" fmla="*/ 6 w 6"/>
                  <a:gd name="T9" fmla="*/ 7 h 14"/>
                  <a:gd name="T10" fmla="*/ 6 w 6"/>
                  <a:gd name="T11" fmla="*/ 0 h 14"/>
                  <a:gd name="T12" fmla="*/ 0 w 6"/>
                  <a:gd name="T13" fmla="*/ 0 h 14"/>
                  <a:gd name="T14" fmla="*/ 0 w 6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lnTo>
                      <a:pt x="0" y="5"/>
                    </a:lnTo>
                    <a:lnTo>
                      <a:pt x="0" y="13"/>
                    </a:lnTo>
                    <a:lnTo>
                      <a:pt x="6" y="14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1739700" y="2900122"/>
                <a:ext cx="128588" cy="33338"/>
              </a:xfrm>
              <a:custGeom>
                <a:avLst/>
                <a:gdLst>
                  <a:gd name="T0" fmla="*/ 47 w 98"/>
                  <a:gd name="T1" fmla="*/ 10 h 25"/>
                  <a:gd name="T2" fmla="*/ 47 w 98"/>
                  <a:gd name="T3" fmla="*/ 0 h 25"/>
                  <a:gd name="T4" fmla="*/ 33 w 98"/>
                  <a:gd name="T5" fmla="*/ 1 h 25"/>
                  <a:gd name="T6" fmla="*/ 0 w 98"/>
                  <a:gd name="T7" fmla="*/ 7 h 25"/>
                  <a:gd name="T8" fmla="*/ 46 w 98"/>
                  <a:gd name="T9" fmla="*/ 24 h 25"/>
                  <a:gd name="T10" fmla="*/ 98 w 98"/>
                  <a:gd name="T11" fmla="*/ 24 h 25"/>
                  <a:gd name="T12" fmla="*/ 98 w 98"/>
                  <a:gd name="T13" fmla="*/ 16 h 25"/>
                  <a:gd name="T14" fmla="*/ 55 w 98"/>
                  <a:gd name="T15" fmla="*/ 14 h 25"/>
                  <a:gd name="T16" fmla="*/ 55 w 98"/>
                  <a:gd name="T17" fmla="*/ 11 h 25"/>
                  <a:gd name="T18" fmla="*/ 47 w 98"/>
                  <a:gd name="T1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5">
                    <a:moveTo>
                      <a:pt x="47" y="1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24" y="5"/>
                      <a:pt x="13" y="7"/>
                      <a:pt x="0" y="7"/>
                    </a:cubicBezTo>
                    <a:cubicBezTo>
                      <a:pt x="3" y="19"/>
                      <a:pt x="18" y="25"/>
                      <a:pt x="46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84" y="16"/>
                      <a:pt x="70" y="15"/>
                      <a:pt x="55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0"/>
                      <a:pt x="47" y="10"/>
                      <a:pt x="47" y="1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53"/>
              <p:cNvSpPr>
                <a:spLocks noEditPoints="1"/>
              </p:cNvSpPr>
              <p:nvPr/>
            </p:nvSpPr>
            <p:spPr bwMode="auto">
              <a:xfrm>
                <a:off x="1714300" y="2942984"/>
                <a:ext cx="109538" cy="157163"/>
              </a:xfrm>
              <a:custGeom>
                <a:avLst/>
                <a:gdLst>
                  <a:gd name="T0" fmla="*/ 35 w 83"/>
                  <a:gd name="T1" fmla="*/ 1 h 118"/>
                  <a:gd name="T2" fmla="*/ 20 w 83"/>
                  <a:gd name="T3" fmla="*/ 0 h 118"/>
                  <a:gd name="T4" fmla="*/ 12 w 83"/>
                  <a:gd name="T5" fmla="*/ 54 h 118"/>
                  <a:gd name="T6" fmla="*/ 0 w 83"/>
                  <a:gd name="T7" fmla="*/ 108 h 118"/>
                  <a:gd name="T8" fmla="*/ 64 w 83"/>
                  <a:gd name="T9" fmla="*/ 90 h 118"/>
                  <a:gd name="T10" fmla="*/ 83 w 83"/>
                  <a:gd name="T11" fmla="*/ 2 h 118"/>
                  <a:gd name="T12" fmla="*/ 35 w 83"/>
                  <a:gd name="T13" fmla="*/ 1 h 118"/>
                  <a:gd name="T14" fmla="*/ 24 w 83"/>
                  <a:gd name="T15" fmla="*/ 5 h 118"/>
                  <a:gd name="T16" fmla="*/ 30 w 83"/>
                  <a:gd name="T17" fmla="*/ 5 h 118"/>
                  <a:gd name="T18" fmla="*/ 24 w 83"/>
                  <a:gd name="T19" fmla="*/ 58 h 118"/>
                  <a:gd name="T20" fmla="*/ 14 w 83"/>
                  <a:gd name="T21" fmla="*/ 105 h 118"/>
                  <a:gd name="T22" fmla="*/ 6 w 83"/>
                  <a:gd name="T23" fmla="*/ 105 h 118"/>
                  <a:gd name="T24" fmla="*/ 16 w 83"/>
                  <a:gd name="T25" fmla="*/ 58 h 118"/>
                  <a:gd name="T26" fmla="*/ 24 w 83"/>
                  <a:gd name="T27" fmla="*/ 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" h="118">
                    <a:moveTo>
                      <a:pt x="35" y="1"/>
                    </a:moveTo>
                    <a:cubicBezTo>
                      <a:pt x="29" y="1"/>
                      <a:pt x="24" y="1"/>
                      <a:pt x="20" y="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9" y="118"/>
                      <a:pt x="50" y="111"/>
                      <a:pt x="64" y="9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68" y="2"/>
                      <a:pt x="52" y="2"/>
                      <a:pt x="35" y="1"/>
                    </a:cubicBezTo>
                    <a:close/>
                    <a:moveTo>
                      <a:pt x="24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54"/>
              <p:cNvSpPr>
                <a:spLocks/>
              </p:cNvSpPr>
              <p:nvPr/>
            </p:nvSpPr>
            <p:spPr bwMode="auto">
              <a:xfrm>
                <a:off x="1722237" y="2950922"/>
                <a:ext cx="31750" cy="131763"/>
              </a:xfrm>
              <a:custGeom>
                <a:avLst/>
                <a:gdLst>
                  <a:gd name="T0" fmla="*/ 20 w 20"/>
                  <a:gd name="T1" fmla="*/ 0 h 83"/>
                  <a:gd name="T2" fmla="*/ 15 w 20"/>
                  <a:gd name="T3" fmla="*/ 0 h 83"/>
                  <a:gd name="T4" fmla="*/ 8 w 20"/>
                  <a:gd name="T5" fmla="*/ 44 h 83"/>
                  <a:gd name="T6" fmla="*/ 0 w 20"/>
                  <a:gd name="T7" fmla="*/ 83 h 83"/>
                  <a:gd name="T8" fmla="*/ 6 w 20"/>
                  <a:gd name="T9" fmla="*/ 83 h 83"/>
                  <a:gd name="T10" fmla="*/ 15 w 20"/>
                  <a:gd name="T11" fmla="*/ 44 h 83"/>
                  <a:gd name="T12" fmla="*/ 20 w 20"/>
                  <a:gd name="T13" fmla="*/ 0 h 83"/>
                  <a:gd name="T14" fmla="*/ 20 w 20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3">
                    <a:moveTo>
                      <a:pt x="20" y="0"/>
                    </a:moveTo>
                    <a:lnTo>
                      <a:pt x="15" y="0"/>
                    </a:lnTo>
                    <a:lnTo>
                      <a:pt x="8" y="44"/>
                    </a:lnTo>
                    <a:lnTo>
                      <a:pt x="0" y="83"/>
                    </a:lnTo>
                    <a:lnTo>
                      <a:pt x="6" y="83"/>
                    </a:lnTo>
                    <a:lnTo>
                      <a:pt x="15" y="4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55"/>
              <p:cNvSpPr>
                <a:spLocks/>
              </p:cNvSpPr>
              <p:nvPr/>
            </p:nvSpPr>
            <p:spPr bwMode="auto">
              <a:xfrm>
                <a:off x="1801612" y="2866784"/>
                <a:ext cx="9525" cy="25400"/>
              </a:xfrm>
              <a:custGeom>
                <a:avLst/>
                <a:gdLst>
                  <a:gd name="T0" fmla="*/ 0 w 6"/>
                  <a:gd name="T1" fmla="*/ 0 h 16"/>
                  <a:gd name="T2" fmla="*/ 0 w 6"/>
                  <a:gd name="T3" fmla="*/ 16 h 16"/>
                  <a:gd name="T4" fmla="*/ 6 w 6"/>
                  <a:gd name="T5" fmla="*/ 16 h 16"/>
                  <a:gd name="T6" fmla="*/ 6 w 6"/>
                  <a:gd name="T7" fmla="*/ 0 h 16"/>
                  <a:gd name="T8" fmla="*/ 0 w 6"/>
                  <a:gd name="T9" fmla="*/ 0 h 16"/>
                  <a:gd name="T10" fmla="*/ 0 w 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6">
                    <a:moveTo>
                      <a:pt x="0" y="0"/>
                    </a:moveTo>
                    <a:lnTo>
                      <a:pt x="0" y="16"/>
                    </a:lnTo>
                    <a:lnTo>
                      <a:pt x="6" y="1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56"/>
              <p:cNvSpPr>
                <a:spLocks/>
              </p:cNvSpPr>
              <p:nvPr/>
            </p:nvSpPr>
            <p:spPr bwMode="auto">
              <a:xfrm>
                <a:off x="1900037" y="2846147"/>
                <a:ext cx="44450" cy="14288"/>
              </a:xfrm>
              <a:custGeom>
                <a:avLst/>
                <a:gdLst>
                  <a:gd name="T0" fmla="*/ 33 w 34"/>
                  <a:gd name="T1" fmla="*/ 3 h 11"/>
                  <a:gd name="T2" fmla="*/ 34 w 34"/>
                  <a:gd name="T3" fmla="*/ 0 h 11"/>
                  <a:gd name="T4" fmla="*/ 30 w 34"/>
                  <a:gd name="T5" fmla="*/ 1 h 11"/>
                  <a:gd name="T6" fmla="*/ 11 w 34"/>
                  <a:gd name="T7" fmla="*/ 2 h 11"/>
                  <a:gd name="T8" fmla="*/ 0 w 34"/>
                  <a:gd name="T9" fmla="*/ 11 h 11"/>
                  <a:gd name="T10" fmla="*/ 4 w 34"/>
                  <a:gd name="T11" fmla="*/ 10 h 11"/>
                  <a:gd name="T12" fmla="*/ 9 w 34"/>
                  <a:gd name="T13" fmla="*/ 5 h 11"/>
                  <a:gd name="T14" fmla="*/ 12 w 34"/>
                  <a:gd name="T15" fmla="*/ 4 h 11"/>
                  <a:gd name="T16" fmla="*/ 33 w 34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1">
                    <a:moveTo>
                      <a:pt x="33" y="3"/>
                    </a:moveTo>
                    <a:cubicBezTo>
                      <a:pt x="34" y="2"/>
                      <a:pt x="34" y="1"/>
                      <a:pt x="34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557"/>
              <p:cNvSpPr>
                <a:spLocks/>
              </p:cNvSpPr>
              <p:nvPr/>
            </p:nvSpPr>
            <p:spPr bwMode="auto">
              <a:xfrm>
                <a:off x="1900037" y="2842972"/>
                <a:ext cx="42863" cy="17463"/>
              </a:xfrm>
              <a:custGeom>
                <a:avLst/>
                <a:gdLst>
                  <a:gd name="T0" fmla="*/ 30 w 32"/>
                  <a:gd name="T1" fmla="*/ 3 h 13"/>
                  <a:gd name="T2" fmla="*/ 32 w 32"/>
                  <a:gd name="T3" fmla="*/ 0 h 13"/>
                  <a:gd name="T4" fmla="*/ 11 w 32"/>
                  <a:gd name="T5" fmla="*/ 0 h 13"/>
                  <a:gd name="T6" fmla="*/ 0 w 32"/>
                  <a:gd name="T7" fmla="*/ 13 h 13"/>
                  <a:gd name="T8" fmla="*/ 11 w 32"/>
                  <a:gd name="T9" fmla="*/ 4 h 13"/>
                  <a:gd name="T10" fmla="*/ 30 w 32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0" y="3"/>
                    </a:moveTo>
                    <a:cubicBezTo>
                      <a:pt x="31" y="2"/>
                      <a:pt x="32" y="1"/>
                      <a:pt x="3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30" y="3"/>
                      <a:pt x="30" y="3"/>
                      <a:pt x="30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58"/>
              <p:cNvSpPr>
                <a:spLocks/>
              </p:cNvSpPr>
              <p:nvPr/>
            </p:nvSpPr>
            <p:spPr bwMode="auto">
              <a:xfrm>
                <a:off x="1887337" y="2831859"/>
                <a:ext cx="55563" cy="31750"/>
              </a:xfrm>
              <a:custGeom>
                <a:avLst/>
                <a:gdLst>
                  <a:gd name="T0" fmla="*/ 42 w 42"/>
                  <a:gd name="T1" fmla="*/ 9 h 24"/>
                  <a:gd name="T2" fmla="*/ 42 w 42"/>
                  <a:gd name="T3" fmla="*/ 6 h 24"/>
                  <a:gd name="T4" fmla="*/ 34 w 42"/>
                  <a:gd name="T5" fmla="*/ 7 h 24"/>
                  <a:gd name="T6" fmla="*/ 19 w 42"/>
                  <a:gd name="T7" fmla="*/ 7 h 24"/>
                  <a:gd name="T8" fmla="*/ 7 w 42"/>
                  <a:gd name="T9" fmla="*/ 19 h 24"/>
                  <a:gd name="T10" fmla="*/ 16 w 42"/>
                  <a:gd name="T11" fmla="*/ 6 h 24"/>
                  <a:gd name="T12" fmla="*/ 38 w 42"/>
                  <a:gd name="T13" fmla="*/ 3 h 24"/>
                  <a:gd name="T14" fmla="*/ 38 w 42"/>
                  <a:gd name="T15" fmla="*/ 0 h 24"/>
                  <a:gd name="T16" fmla="*/ 16 w 42"/>
                  <a:gd name="T17" fmla="*/ 1 h 24"/>
                  <a:gd name="T18" fmla="*/ 14 w 42"/>
                  <a:gd name="T19" fmla="*/ 3 h 24"/>
                  <a:gd name="T20" fmla="*/ 0 w 42"/>
                  <a:gd name="T21" fmla="*/ 24 h 24"/>
                  <a:gd name="T22" fmla="*/ 10 w 42"/>
                  <a:gd name="T23" fmla="*/ 22 h 24"/>
                  <a:gd name="T24" fmla="*/ 21 w 42"/>
                  <a:gd name="T25" fmla="*/ 9 h 24"/>
                  <a:gd name="T26" fmla="*/ 42 w 42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4">
                    <a:moveTo>
                      <a:pt x="42" y="9"/>
                    </a:moveTo>
                    <a:cubicBezTo>
                      <a:pt x="42" y="8"/>
                      <a:pt x="42" y="7"/>
                      <a:pt x="4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2"/>
                      <a:pt x="39" y="1"/>
                      <a:pt x="3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3"/>
                    </a:cubicBezTo>
                    <a:cubicBezTo>
                      <a:pt x="7" y="9"/>
                      <a:pt x="2" y="16"/>
                      <a:pt x="0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42" y="9"/>
                      <a:pt x="42" y="9"/>
                      <a:pt x="42" y="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559"/>
              <p:cNvSpPr>
                <a:spLocks/>
              </p:cNvSpPr>
              <p:nvPr/>
            </p:nvSpPr>
            <p:spPr bwMode="auto">
              <a:xfrm>
                <a:off x="1896862" y="2835034"/>
                <a:ext cx="39688" cy="22225"/>
              </a:xfrm>
              <a:custGeom>
                <a:avLst/>
                <a:gdLst>
                  <a:gd name="T0" fmla="*/ 27 w 31"/>
                  <a:gd name="T1" fmla="*/ 4 h 16"/>
                  <a:gd name="T2" fmla="*/ 31 w 31"/>
                  <a:gd name="T3" fmla="*/ 0 h 16"/>
                  <a:gd name="T4" fmla="*/ 9 w 31"/>
                  <a:gd name="T5" fmla="*/ 3 h 16"/>
                  <a:gd name="T6" fmla="*/ 0 w 31"/>
                  <a:gd name="T7" fmla="*/ 16 h 16"/>
                  <a:gd name="T8" fmla="*/ 12 w 31"/>
                  <a:gd name="T9" fmla="*/ 4 h 16"/>
                  <a:gd name="T10" fmla="*/ 27 w 31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">
                    <a:moveTo>
                      <a:pt x="27" y="4"/>
                    </a:moveTo>
                    <a:cubicBezTo>
                      <a:pt x="29" y="2"/>
                      <a:pt x="31" y="1"/>
                      <a:pt x="31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7" y="4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60"/>
              <p:cNvSpPr>
                <a:spLocks/>
              </p:cNvSpPr>
              <p:nvPr/>
            </p:nvSpPr>
            <p:spPr bwMode="auto">
              <a:xfrm>
                <a:off x="1904800" y="2849322"/>
                <a:ext cx="38100" cy="9525"/>
              </a:xfrm>
              <a:custGeom>
                <a:avLst/>
                <a:gdLst>
                  <a:gd name="T0" fmla="*/ 8 w 29"/>
                  <a:gd name="T1" fmla="*/ 1 h 7"/>
                  <a:gd name="T2" fmla="*/ 5 w 29"/>
                  <a:gd name="T3" fmla="*/ 2 h 7"/>
                  <a:gd name="T4" fmla="*/ 0 w 29"/>
                  <a:gd name="T5" fmla="*/ 7 h 7"/>
                  <a:gd name="T6" fmla="*/ 4 w 29"/>
                  <a:gd name="T7" fmla="*/ 3 h 7"/>
                  <a:gd name="T8" fmla="*/ 24 w 29"/>
                  <a:gd name="T9" fmla="*/ 2 h 7"/>
                  <a:gd name="T10" fmla="*/ 29 w 29"/>
                  <a:gd name="T11" fmla="*/ 0 h 7"/>
                  <a:gd name="T12" fmla="*/ 8 w 29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8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1" y="1"/>
                      <a:pt x="18" y="1"/>
                      <a:pt x="24" y="2"/>
                    </a:cubicBezTo>
                    <a:cubicBezTo>
                      <a:pt x="26" y="2"/>
                      <a:pt x="28" y="1"/>
                      <a:pt x="29" y="0"/>
                    </a:cubicBezTo>
                    <a:cubicBezTo>
                      <a:pt x="8" y="1"/>
                      <a:pt x="8" y="1"/>
                      <a:pt x="8" y="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61"/>
              <p:cNvSpPr>
                <a:spLocks/>
              </p:cNvSpPr>
              <p:nvPr/>
            </p:nvSpPr>
            <p:spPr bwMode="auto">
              <a:xfrm>
                <a:off x="1904800" y="2850909"/>
                <a:ext cx="31750" cy="7938"/>
              </a:xfrm>
              <a:custGeom>
                <a:avLst/>
                <a:gdLst>
                  <a:gd name="T0" fmla="*/ 22 w 24"/>
                  <a:gd name="T1" fmla="*/ 3 h 6"/>
                  <a:gd name="T2" fmla="*/ 24 w 24"/>
                  <a:gd name="T3" fmla="*/ 1 h 6"/>
                  <a:gd name="T4" fmla="*/ 4 w 24"/>
                  <a:gd name="T5" fmla="*/ 2 h 6"/>
                  <a:gd name="T6" fmla="*/ 0 w 24"/>
                  <a:gd name="T7" fmla="*/ 6 h 6"/>
                  <a:gd name="T8" fmla="*/ 2 w 24"/>
                  <a:gd name="T9" fmla="*/ 6 h 6"/>
                  <a:gd name="T10" fmla="*/ 22 w 24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2" y="3"/>
                    </a:moveTo>
                    <a:cubicBezTo>
                      <a:pt x="22" y="2"/>
                      <a:pt x="23" y="2"/>
                      <a:pt x="24" y="1"/>
                    </a:cubicBezTo>
                    <a:cubicBezTo>
                      <a:pt x="18" y="0"/>
                      <a:pt x="11" y="0"/>
                      <a:pt x="4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2" y="3"/>
                      <a:pt x="22" y="3"/>
                      <a:pt x="22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62"/>
              <p:cNvSpPr>
                <a:spLocks/>
              </p:cNvSpPr>
              <p:nvPr/>
            </p:nvSpPr>
            <p:spPr bwMode="auto">
              <a:xfrm>
                <a:off x="1907975" y="2855672"/>
                <a:ext cx="26988" cy="4763"/>
              </a:xfrm>
              <a:custGeom>
                <a:avLst/>
                <a:gdLst>
                  <a:gd name="T0" fmla="*/ 19 w 20"/>
                  <a:gd name="T1" fmla="*/ 0 h 4"/>
                  <a:gd name="T2" fmla="*/ 20 w 20"/>
                  <a:gd name="T3" fmla="*/ 0 h 4"/>
                  <a:gd name="T4" fmla="*/ 0 w 20"/>
                  <a:gd name="T5" fmla="*/ 3 h 4"/>
                  <a:gd name="T6" fmla="*/ 19 w 2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">
                    <a:moveTo>
                      <a:pt x="1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4" y="3"/>
                      <a:pt x="19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63"/>
              <p:cNvSpPr>
                <a:spLocks/>
              </p:cNvSpPr>
              <p:nvPr/>
            </p:nvSpPr>
            <p:spPr bwMode="auto">
              <a:xfrm>
                <a:off x="1831775" y="2931872"/>
                <a:ext cx="79375" cy="165100"/>
              </a:xfrm>
              <a:custGeom>
                <a:avLst/>
                <a:gdLst>
                  <a:gd name="T0" fmla="*/ 0 w 60"/>
                  <a:gd name="T1" fmla="*/ 15 h 125"/>
                  <a:gd name="T2" fmla="*/ 8 w 60"/>
                  <a:gd name="T3" fmla="*/ 14 h 125"/>
                  <a:gd name="T4" fmla="*/ 43 w 60"/>
                  <a:gd name="T5" fmla="*/ 111 h 125"/>
                  <a:gd name="T6" fmla="*/ 16 w 60"/>
                  <a:gd name="T7" fmla="*/ 81 h 125"/>
                  <a:gd name="T8" fmla="*/ 0 w 60"/>
                  <a:gd name="T9" fmla="*/ 15 h 125"/>
                  <a:gd name="T10" fmla="*/ 0 w 60"/>
                  <a:gd name="T11" fmla="*/ 26 h 125"/>
                  <a:gd name="T12" fmla="*/ 7 w 60"/>
                  <a:gd name="T13" fmla="*/ 68 h 125"/>
                  <a:gd name="T14" fmla="*/ 11 w 60"/>
                  <a:gd name="T15" fmla="*/ 85 h 125"/>
                  <a:gd name="T16" fmla="*/ 59 w 60"/>
                  <a:gd name="T17" fmla="*/ 108 h 125"/>
                  <a:gd name="T18" fmla="*/ 50 w 60"/>
                  <a:gd name="T19" fmla="*/ 62 h 125"/>
                  <a:gd name="T20" fmla="*/ 32 w 60"/>
                  <a:gd name="T21" fmla="*/ 0 h 125"/>
                  <a:gd name="T22" fmla="*/ 28 w 60"/>
                  <a:gd name="T23" fmla="*/ 0 h 125"/>
                  <a:gd name="T24" fmla="*/ 28 w 60"/>
                  <a:gd name="T25" fmla="*/ 9 h 125"/>
                  <a:gd name="T26" fmla="*/ 0 w 60"/>
                  <a:gd name="T27" fmla="*/ 11 h 125"/>
                  <a:gd name="T28" fmla="*/ 0 w 60"/>
                  <a:gd name="T2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25">
                    <a:moveTo>
                      <a:pt x="0" y="15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4" y="60"/>
                      <a:pt x="25" y="92"/>
                      <a:pt x="43" y="111"/>
                    </a:cubicBezTo>
                    <a:cubicBezTo>
                      <a:pt x="32" y="109"/>
                      <a:pt x="23" y="99"/>
                      <a:pt x="16" y="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24" y="118"/>
                      <a:pt x="41" y="125"/>
                      <a:pt x="59" y="108"/>
                    </a:cubicBezTo>
                    <a:cubicBezTo>
                      <a:pt x="60" y="94"/>
                      <a:pt x="57" y="79"/>
                      <a:pt x="50" y="6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19" y="10"/>
                      <a:pt x="9" y="10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64"/>
              <p:cNvSpPr>
                <a:spLocks/>
              </p:cNvSpPr>
              <p:nvPr/>
            </p:nvSpPr>
            <p:spPr bwMode="auto">
              <a:xfrm>
                <a:off x="1831775" y="2950922"/>
                <a:ext cx="57150" cy="127000"/>
              </a:xfrm>
              <a:custGeom>
                <a:avLst/>
                <a:gdLst>
                  <a:gd name="T0" fmla="*/ 8 w 43"/>
                  <a:gd name="T1" fmla="*/ 0 h 97"/>
                  <a:gd name="T2" fmla="*/ 0 w 43"/>
                  <a:gd name="T3" fmla="*/ 1 h 97"/>
                  <a:gd name="T4" fmla="*/ 16 w 43"/>
                  <a:gd name="T5" fmla="*/ 67 h 97"/>
                  <a:gd name="T6" fmla="*/ 43 w 43"/>
                  <a:gd name="T7" fmla="*/ 97 h 97"/>
                  <a:gd name="T8" fmla="*/ 8 w 4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7">
                    <a:moveTo>
                      <a:pt x="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3" y="85"/>
                      <a:pt x="32" y="95"/>
                      <a:pt x="43" y="97"/>
                    </a:cubicBezTo>
                    <a:cubicBezTo>
                      <a:pt x="25" y="78"/>
                      <a:pt x="14" y="46"/>
                      <a:pt x="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65"/>
              <p:cNvSpPr>
                <a:spLocks/>
              </p:cNvSpPr>
              <p:nvPr/>
            </p:nvSpPr>
            <p:spPr bwMode="auto">
              <a:xfrm>
                <a:off x="1868287" y="2920759"/>
                <a:ext cx="4763" cy="11113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0 h 8"/>
                  <a:gd name="T6" fmla="*/ 0 w 4"/>
                  <a:gd name="T7" fmla="*/ 8 h 8"/>
                  <a:gd name="T8" fmla="*/ 4 w 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6"/>
              <p:cNvSpPr>
                <a:spLocks/>
              </p:cNvSpPr>
              <p:nvPr/>
            </p:nvSpPr>
            <p:spPr bwMode="auto">
              <a:xfrm>
                <a:off x="1823837" y="3022359"/>
                <a:ext cx="22225" cy="22225"/>
              </a:xfrm>
              <a:custGeom>
                <a:avLst/>
                <a:gdLst>
                  <a:gd name="T0" fmla="*/ 14 w 14"/>
                  <a:gd name="T1" fmla="*/ 14 h 14"/>
                  <a:gd name="T2" fmla="*/ 11 w 14"/>
                  <a:gd name="T3" fmla="*/ 0 h 14"/>
                  <a:gd name="T4" fmla="*/ 1 w 14"/>
                  <a:gd name="T5" fmla="*/ 0 h 14"/>
                  <a:gd name="T6" fmla="*/ 0 w 14"/>
                  <a:gd name="T7" fmla="*/ 14 h 14"/>
                  <a:gd name="T8" fmla="*/ 14 w 14"/>
                  <a:gd name="T9" fmla="*/ 14 h 14"/>
                  <a:gd name="T10" fmla="*/ 14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1" y="0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67"/>
              <p:cNvSpPr>
                <a:spLocks/>
              </p:cNvSpPr>
              <p:nvPr/>
            </p:nvSpPr>
            <p:spPr bwMode="auto">
              <a:xfrm>
                <a:off x="1825425" y="2966797"/>
                <a:ext cx="15875" cy="55563"/>
              </a:xfrm>
              <a:custGeom>
                <a:avLst/>
                <a:gdLst>
                  <a:gd name="T0" fmla="*/ 0 w 10"/>
                  <a:gd name="T1" fmla="*/ 35 h 35"/>
                  <a:gd name="T2" fmla="*/ 10 w 10"/>
                  <a:gd name="T3" fmla="*/ 35 h 35"/>
                  <a:gd name="T4" fmla="*/ 4 w 10"/>
                  <a:gd name="T5" fmla="*/ 0 h 35"/>
                  <a:gd name="T6" fmla="*/ 0 w 10"/>
                  <a:gd name="T7" fmla="*/ 35 h 35"/>
                  <a:gd name="T8" fmla="*/ 0 w 10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5">
                    <a:moveTo>
                      <a:pt x="0" y="35"/>
                    </a:moveTo>
                    <a:lnTo>
                      <a:pt x="10" y="35"/>
                    </a:lnTo>
                    <a:lnTo>
                      <a:pt x="4" y="0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68"/>
              <p:cNvSpPr>
                <a:spLocks noEditPoints="1"/>
              </p:cNvSpPr>
              <p:nvPr/>
            </p:nvSpPr>
            <p:spPr bwMode="auto">
              <a:xfrm>
                <a:off x="1736525" y="3044584"/>
                <a:ext cx="180975" cy="465138"/>
              </a:xfrm>
              <a:custGeom>
                <a:avLst/>
                <a:gdLst>
                  <a:gd name="T0" fmla="*/ 83 w 137"/>
                  <a:gd name="T1" fmla="*/ 0 h 352"/>
                  <a:gd name="T2" fmla="*/ 66 w 137"/>
                  <a:gd name="T3" fmla="*/ 0 h 352"/>
                  <a:gd name="T4" fmla="*/ 66 w 137"/>
                  <a:gd name="T5" fmla="*/ 5 h 352"/>
                  <a:gd name="T6" fmla="*/ 23 w 137"/>
                  <a:gd name="T7" fmla="*/ 58 h 352"/>
                  <a:gd name="T8" fmla="*/ 0 w 137"/>
                  <a:gd name="T9" fmla="*/ 54 h 352"/>
                  <a:gd name="T10" fmla="*/ 7 w 137"/>
                  <a:gd name="T11" fmla="*/ 110 h 352"/>
                  <a:gd name="T12" fmla="*/ 13 w 137"/>
                  <a:gd name="T13" fmla="*/ 193 h 352"/>
                  <a:gd name="T14" fmla="*/ 9 w 137"/>
                  <a:gd name="T15" fmla="*/ 266 h 352"/>
                  <a:gd name="T16" fmla="*/ 9 w 137"/>
                  <a:gd name="T17" fmla="*/ 315 h 352"/>
                  <a:gd name="T18" fmla="*/ 2 w 137"/>
                  <a:gd name="T19" fmla="*/ 323 h 352"/>
                  <a:gd name="T20" fmla="*/ 7 w 137"/>
                  <a:gd name="T21" fmla="*/ 344 h 352"/>
                  <a:gd name="T22" fmla="*/ 28 w 137"/>
                  <a:gd name="T23" fmla="*/ 322 h 352"/>
                  <a:gd name="T24" fmla="*/ 46 w 137"/>
                  <a:gd name="T25" fmla="*/ 154 h 352"/>
                  <a:gd name="T26" fmla="*/ 55 w 137"/>
                  <a:gd name="T27" fmla="*/ 86 h 352"/>
                  <a:gd name="T28" fmla="*/ 77 w 137"/>
                  <a:gd name="T29" fmla="*/ 8 h 352"/>
                  <a:gd name="T30" fmla="*/ 77 w 137"/>
                  <a:gd name="T31" fmla="*/ 72 h 352"/>
                  <a:gd name="T32" fmla="*/ 83 w 137"/>
                  <a:gd name="T33" fmla="*/ 95 h 352"/>
                  <a:gd name="T34" fmla="*/ 91 w 137"/>
                  <a:gd name="T35" fmla="*/ 188 h 352"/>
                  <a:gd name="T36" fmla="*/ 107 w 137"/>
                  <a:gd name="T37" fmla="*/ 298 h 352"/>
                  <a:gd name="T38" fmla="*/ 112 w 137"/>
                  <a:gd name="T39" fmla="*/ 308 h 352"/>
                  <a:gd name="T40" fmla="*/ 103 w 137"/>
                  <a:gd name="T41" fmla="*/ 325 h 352"/>
                  <a:gd name="T42" fmla="*/ 113 w 137"/>
                  <a:gd name="T43" fmla="*/ 352 h 352"/>
                  <a:gd name="T44" fmla="*/ 113 w 137"/>
                  <a:gd name="T45" fmla="*/ 351 h 352"/>
                  <a:gd name="T46" fmla="*/ 136 w 137"/>
                  <a:gd name="T47" fmla="*/ 334 h 352"/>
                  <a:gd name="T48" fmla="*/ 137 w 137"/>
                  <a:gd name="T49" fmla="*/ 307 h 352"/>
                  <a:gd name="T50" fmla="*/ 123 w 137"/>
                  <a:gd name="T51" fmla="*/ 214 h 352"/>
                  <a:gd name="T52" fmla="*/ 123 w 137"/>
                  <a:gd name="T53" fmla="*/ 130 h 352"/>
                  <a:gd name="T54" fmla="*/ 132 w 137"/>
                  <a:gd name="T55" fmla="*/ 56 h 352"/>
                  <a:gd name="T56" fmla="*/ 126 w 137"/>
                  <a:gd name="T57" fmla="*/ 58 h 352"/>
                  <a:gd name="T58" fmla="*/ 86 w 137"/>
                  <a:gd name="T59" fmla="*/ 20 h 352"/>
                  <a:gd name="T60" fmla="*/ 83 w 137"/>
                  <a:gd name="T61" fmla="*/ 0 h 352"/>
                  <a:gd name="T62" fmla="*/ 80 w 137"/>
                  <a:gd name="T63" fmla="*/ 47 h 352"/>
                  <a:gd name="T64" fmla="*/ 84 w 137"/>
                  <a:gd name="T65" fmla="*/ 72 h 352"/>
                  <a:gd name="T66" fmla="*/ 91 w 137"/>
                  <a:gd name="T67" fmla="*/ 92 h 352"/>
                  <a:gd name="T68" fmla="*/ 91 w 137"/>
                  <a:gd name="T69" fmla="*/ 110 h 352"/>
                  <a:gd name="T70" fmla="*/ 103 w 137"/>
                  <a:gd name="T71" fmla="*/ 205 h 352"/>
                  <a:gd name="T72" fmla="*/ 117 w 137"/>
                  <a:gd name="T73" fmla="*/ 290 h 352"/>
                  <a:gd name="T74" fmla="*/ 123 w 137"/>
                  <a:gd name="T75" fmla="*/ 302 h 352"/>
                  <a:gd name="T76" fmla="*/ 119 w 137"/>
                  <a:gd name="T77" fmla="*/ 344 h 352"/>
                  <a:gd name="T78" fmla="*/ 115 w 137"/>
                  <a:gd name="T79" fmla="*/ 344 h 352"/>
                  <a:gd name="T80" fmla="*/ 109 w 137"/>
                  <a:gd name="T81" fmla="*/ 326 h 352"/>
                  <a:gd name="T82" fmla="*/ 119 w 137"/>
                  <a:gd name="T83" fmla="*/ 305 h 352"/>
                  <a:gd name="T84" fmla="*/ 111 w 137"/>
                  <a:gd name="T85" fmla="*/ 293 h 352"/>
                  <a:gd name="T86" fmla="*/ 86 w 137"/>
                  <a:gd name="T87" fmla="*/ 111 h 352"/>
                  <a:gd name="T88" fmla="*/ 86 w 137"/>
                  <a:gd name="T89" fmla="*/ 95 h 352"/>
                  <a:gd name="T90" fmla="*/ 80 w 137"/>
                  <a:gd name="T91" fmla="*/ 70 h 352"/>
                  <a:gd name="T92" fmla="*/ 80 w 137"/>
                  <a:gd name="T93" fmla="*/ 47 h 352"/>
                  <a:gd name="T94" fmla="*/ 4 w 137"/>
                  <a:gd name="T95" fmla="*/ 59 h 352"/>
                  <a:gd name="T96" fmla="*/ 8 w 137"/>
                  <a:gd name="T97" fmla="*/ 59 h 352"/>
                  <a:gd name="T98" fmla="*/ 13 w 137"/>
                  <a:gd name="T99" fmla="*/ 90 h 352"/>
                  <a:gd name="T100" fmla="*/ 24 w 137"/>
                  <a:gd name="T101" fmla="*/ 194 h 352"/>
                  <a:gd name="T102" fmla="*/ 20 w 137"/>
                  <a:gd name="T103" fmla="*/ 314 h 352"/>
                  <a:gd name="T104" fmla="*/ 9 w 137"/>
                  <a:gd name="T105" fmla="*/ 334 h 352"/>
                  <a:gd name="T106" fmla="*/ 9 w 137"/>
                  <a:gd name="T107" fmla="*/ 324 h 352"/>
                  <a:gd name="T108" fmla="*/ 13 w 137"/>
                  <a:gd name="T109" fmla="*/ 314 h 352"/>
                  <a:gd name="T110" fmla="*/ 19 w 137"/>
                  <a:gd name="T111" fmla="*/ 194 h 352"/>
                  <a:gd name="T112" fmla="*/ 4 w 137"/>
                  <a:gd name="T113" fmla="*/ 5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7" h="352">
                    <a:moveTo>
                      <a:pt x="8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2" y="46"/>
                      <a:pt x="48" y="64"/>
                      <a:pt x="23" y="5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13" y="193"/>
                      <a:pt x="13" y="193"/>
                      <a:pt x="13" y="193"/>
                    </a:cubicBezTo>
                    <a:cubicBezTo>
                      <a:pt x="9" y="266"/>
                      <a:pt x="9" y="266"/>
                      <a:pt x="9" y="266"/>
                    </a:cubicBezTo>
                    <a:cubicBezTo>
                      <a:pt x="9" y="315"/>
                      <a:pt x="9" y="315"/>
                      <a:pt x="9" y="315"/>
                    </a:cubicBezTo>
                    <a:cubicBezTo>
                      <a:pt x="2" y="323"/>
                      <a:pt x="2" y="323"/>
                      <a:pt x="2" y="323"/>
                    </a:cubicBezTo>
                    <a:cubicBezTo>
                      <a:pt x="7" y="344"/>
                      <a:pt x="7" y="344"/>
                      <a:pt x="7" y="344"/>
                    </a:cubicBezTo>
                    <a:cubicBezTo>
                      <a:pt x="28" y="322"/>
                      <a:pt x="28" y="322"/>
                      <a:pt x="28" y="322"/>
                    </a:cubicBezTo>
                    <a:cubicBezTo>
                      <a:pt x="40" y="275"/>
                      <a:pt x="46" y="219"/>
                      <a:pt x="46" y="154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1" y="188"/>
                      <a:pt x="91" y="188"/>
                      <a:pt x="91" y="188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8"/>
                      <a:pt x="112" y="308"/>
                      <a:pt x="112" y="308"/>
                    </a:cubicBezTo>
                    <a:cubicBezTo>
                      <a:pt x="103" y="325"/>
                      <a:pt x="103" y="325"/>
                      <a:pt x="103" y="325"/>
                    </a:cubicBezTo>
                    <a:cubicBezTo>
                      <a:pt x="102" y="336"/>
                      <a:pt x="106" y="345"/>
                      <a:pt x="113" y="352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36" y="334"/>
                      <a:pt x="136" y="334"/>
                      <a:pt x="136" y="334"/>
                    </a:cubicBezTo>
                    <a:cubicBezTo>
                      <a:pt x="137" y="307"/>
                      <a:pt x="137" y="307"/>
                      <a:pt x="137" y="307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06" y="63"/>
                      <a:pt x="93" y="51"/>
                      <a:pt x="86" y="2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0" y="47"/>
                    </a:moveTo>
                    <a:cubicBezTo>
                      <a:pt x="84" y="72"/>
                      <a:pt x="84" y="72"/>
                      <a:pt x="84" y="7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17" y="290"/>
                      <a:pt x="117" y="290"/>
                      <a:pt x="117" y="290"/>
                    </a:cubicBezTo>
                    <a:cubicBezTo>
                      <a:pt x="123" y="302"/>
                      <a:pt x="123" y="302"/>
                      <a:pt x="123" y="302"/>
                    </a:cubicBezTo>
                    <a:cubicBezTo>
                      <a:pt x="118" y="317"/>
                      <a:pt x="116" y="331"/>
                      <a:pt x="119" y="344"/>
                    </a:cubicBezTo>
                    <a:cubicBezTo>
                      <a:pt x="115" y="344"/>
                      <a:pt x="115" y="344"/>
                      <a:pt x="115" y="344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1" y="293"/>
                      <a:pt x="111" y="293"/>
                      <a:pt x="111" y="293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47"/>
                      <a:pt x="80" y="47"/>
                      <a:pt x="80" y="47"/>
                    </a:cubicBezTo>
                    <a:close/>
                    <a:moveTo>
                      <a:pt x="4" y="59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9" y="334"/>
                      <a:pt x="9" y="334"/>
                      <a:pt x="9" y="334"/>
                    </a:cubicBezTo>
                    <a:cubicBezTo>
                      <a:pt x="9" y="324"/>
                      <a:pt x="9" y="324"/>
                      <a:pt x="9" y="324"/>
                    </a:cubicBezTo>
                    <a:cubicBezTo>
                      <a:pt x="13" y="314"/>
                      <a:pt x="13" y="314"/>
                      <a:pt x="13" y="314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4" y="59"/>
                      <a:pt x="4" y="59"/>
                      <a:pt x="4" y="59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9"/>
              <p:cNvSpPr>
                <a:spLocks/>
              </p:cNvSpPr>
              <p:nvPr/>
            </p:nvSpPr>
            <p:spPr bwMode="auto">
              <a:xfrm>
                <a:off x="1841300" y="3106497"/>
                <a:ext cx="57150" cy="392113"/>
              </a:xfrm>
              <a:custGeom>
                <a:avLst/>
                <a:gdLst>
                  <a:gd name="T0" fmla="*/ 4 w 43"/>
                  <a:gd name="T1" fmla="*/ 25 h 297"/>
                  <a:gd name="T2" fmla="*/ 0 w 43"/>
                  <a:gd name="T3" fmla="*/ 0 h 297"/>
                  <a:gd name="T4" fmla="*/ 0 w 43"/>
                  <a:gd name="T5" fmla="*/ 23 h 297"/>
                  <a:gd name="T6" fmla="*/ 6 w 43"/>
                  <a:gd name="T7" fmla="*/ 48 h 297"/>
                  <a:gd name="T8" fmla="*/ 6 w 43"/>
                  <a:gd name="T9" fmla="*/ 64 h 297"/>
                  <a:gd name="T10" fmla="*/ 31 w 43"/>
                  <a:gd name="T11" fmla="*/ 246 h 297"/>
                  <a:gd name="T12" fmla="*/ 39 w 43"/>
                  <a:gd name="T13" fmla="*/ 258 h 297"/>
                  <a:gd name="T14" fmla="*/ 29 w 43"/>
                  <a:gd name="T15" fmla="*/ 279 h 297"/>
                  <a:gd name="T16" fmla="*/ 35 w 43"/>
                  <a:gd name="T17" fmla="*/ 297 h 297"/>
                  <a:gd name="T18" fmla="*/ 39 w 43"/>
                  <a:gd name="T19" fmla="*/ 297 h 297"/>
                  <a:gd name="T20" fmla="*/ 43 w 43"/>
                  <a:gd name="T21" fmla="*/ 255 h 297"/>
                  <a:gd name="T22" fmla="*/ 37 w 43"/>
                  <a:gd name="T23" fmla="*/ 243 h 297"/>
                  <a:gd name="T24" fmla="*/ 23 w 43"/>
                  <a:gd name="T25" fmla="*/ 158 h 297"/>
                  <a:gd name="T26" fmla="*/ 11 w 43"/>
                  <a:gd name="T27" fmla="*/ 63 h 297"/>
                  <a:gd name="T28" fmla="*/ 11 w 43"/>
                  <a:gd name="T29" fmla="*/ 45 h 297"/>
                  <a:gd name="T30" fmla="*/ 4 w 43"/>
                  <a:gd name="T31" fmla="*/ 2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297">
                    <a:moveTo>
                      <a:pt x="4" y="2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29" y="279"/>
                      <a:pt x="29" y="279"/>
                      <a:pt x="29" y="279"/>
                    </a:cubicBezTo>
                    <a:cubicBezTo>
                      <a:pt x="35" y="297"/>
                      <a:pt x="35" y="297"/>
                      <a:pt x="35" y="297"/>
                    </a:cubicBezTo>
                    <a:cubicBezTo>
                      <a:pt x="39" y="297"/>
                      <a:pt x="39" y="297"/>
                      <a:pt x="39" y="297"/>
                    </a:cubicBezTo>
                    <a:cubicBezTo>
                      <a:pt x="36" y="284"/>
                      <a:pt x="38" y="270"/>
                      <a:pt x="43" y="255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4" y="25"/>
                      <a:pt x="4" y="25"/>
                      <a:pt x="4" y="2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0"/>
              <p:cNvSpPr>
                <a:spLocks/>
              </p:cNvSpPr>
              <p:nvPr/>
            </p:nvSpPr>
            <p:spPr bwMode="auto">
              <a:xfrm>
                <a:off x="1741287" y="3122372"/>
                <a:ext cx="26988" cy="363538"/>
              </a:xfrm>
              <a:custGeom>
                <a:avLst/>
                <a:gdLst>
                  <a:gd name="T0" fmla="*/ 4 w 17"/>
                  <a:gd name="T1" fmla="*/ 0 h 229"/>
                  <a:gd name="T2" fmla="*/ 0 w 17"/>
                  <a:gd name="T3" fmla="*/ 0 h 229"/>
                  <a:gd name="T4" fmla="*/ 13 w 17"/>
                  <a:gd name="T5" fmla="*/ 112 h 229"/>
                  <a:gd name="T6" fmla="*/ 8 w 17"/>
                  <a:gd name="T7" fmla="*/ 212 h 229"/>
                  <a:gd name="T8" fmla="*/ 4 w 17"/>
                  <a:gd name="T9" fmla="*/ 220 h 229"/>
                  <a:gd name="T10" fmla="*/ 4 w 17"/>
                  <a:gd name="T11" fmla="*/ 229 h 229"/>
                  <a:gd name="T12" fmla="*/ 13 w 17"/>
                  <a:gd name="T13" fmla="*/ 212 h 229"/>
                  <a:gd name="T14" fmla="*/ 17 w 17"/>
                  <a:gd name="T15" fmla="*/ 112 h 229"/>
                  <a:gd name="T16" fmla="*/ 8 w 17"/>
                  <a:gd name="T17" fmla="*/ 26 h 229"/>
                  <a:gd name="T18" fmla="*/ 4 w 17"/>
                  <a:gd name="T19" fmla="*/ 0 h 229"/>
                  <a:gd name="T20" fmla="*/ 4 w 17"/>
                  <a:gd name="T2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29">
                    <a:moveTo>
                      <a:pt x="4" y="0"/>
                    </a:moveTo>
                    <a:lnTo>
                      <a:pt x="0" y="0"/>
                    </a:lnTo>
                    <a:lnTo>
                      <a:pt x="13" y="112"/>
                    </a:lnTo>
                    <a:lnTo>
                      <a:pt x="8" y="212"/>
                    </a:lnTo>
                    <a:lnTo>
                      <a:pt x="4" y="220"/>
                    </a:lnTo>
                    <a:lnTo>
                      <a:pt x="4" y="229"/>
                    </a:lnTo>
                    <a:lnTo>
                      <a:pt x="13" y="212"/>
                    </a:lnTo>
                    <a:lnTo>
                      <a:pt x="17" y="112"/>
                    </a:lnTo>
                    <a:lnTo>
                      <a:pt x="8" y="2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71"/>
              <p:cNvSpPr>
                <a:spLocks/>
              </p:cNvSpPr>
              <p:nvPr/>
            </p:nvSpPr>
            <p:spPr bwMode="auto">
              <a:xfrm>
                <a:off x="1741287" y="3054109"/>
                <a:ext cx="96838" cy="455613"/>
              </a:xfrm>
              <a:custGeom>
                <a:avLst/>
                <a:gdLst>
                  <a:gd name="T0" fmla="*/ 65 w 73"/>
                  <a:gd name="T1" fmla="*/ 93 h 345"/>
                  <a:gd name="T2" fmla="*/ 73 w 73"/>
                  <a:gd name="T3" fmla="*/ 64 h 345"/>
                  <a:gd name="T4" fmla="*/ 73 w 73"/>
                  <a:gd name="T5" fmla="*/ 0 h 345"/>
                  <a:gd name="T6" fmla="*/ 51 w 73"/>
                  <a:gd name="T7" fmla="*/ 78 h 345"/>
                  <a:gd name="T8" fmla="*/ 42 w 73"/>
                  <a:gd name="T9" fmla="*/ 146 h 345"/>
                  <a:gd name="T10" fmla="*/ 24 w 73"/>
                  <a:gd name="T11" fmla="*/ 314 h 345"/>
                  <a:gd name="T12" fmla="*/ 3 w 73"/>
                  <a:gd name="T13" fmla="*/ 336 h 345"/>
                  <a:gd name="T14" fmla="*/ 0 w 73"/>
                  <a:gd name="T15" fmla="*/ 343 h 345"/>
                  <a:gd name="T16" fmla="*/ 41 w 73"/>
                  <a:gd name="T17" fmla="*/ 345 h 345"/>
                  <a:gd name="T18" fmla="*/ 40 w 73"/>
                  <a:gd name="T19" fmla="*/ 321 h 345"/>
                  <a:gd name="T20" fmla="*/ 55 w 73"/>
                  <a:gd name="T21" fmla="*/ 280 h 345"/>
                  <a:gd name="T22" fmla="*/ 55 w 73"/>
                  <a:gd name="T23" fmla="*/ 276 h 345"/>
                  <a:gd name="T24" fmla="*/ 55 w 73"/>
                  <a:gd name="T25" fmla="*/ 183 h 345"/>
                  <a:gd name="T26" fmla="*/ 65 w 73"/>
                  <a:gd name="T27" fmla="*/ 93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345">
                    <a:moveTo>
                      <a:pt x="65" y="93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211"/>
                      <a:pt x="36" y="267"/>
                      <a:pt x="24" y="314"/>
                    </a:cubicBezTo>
                    <a:cubicBezTo>
                      <a:pt x="3" y="336"/>
                      <a:pt x="3" y="336"/>
                      <a:pt x="3" y="33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14" y="340"/>
                      <a:pt x="28" y="340"/>
                      <a:pt x="41" y="345"/>
                    </a:cubicBezTo>
                    <a:cubicBezTo>
                      <a:pt x="40" y="321"/>
                      <a:pt x="40" y="321"/>
                      <a:pt x="40" y="321"/>
                    </a:cubicBezTo>
                    <a:cubicBezTo>
                      <a:pt x="50" y="313"/>
                      <a:pt x="54" y="299"/>
                      <a:pt x="55" y="280"/>
                    </a:cubicBezTo>
                    <a:cubicBezTo>
                      <a:pt x="55" y="279"/>
                      <a:pt x="55" y="277"/>
                      <a:pt x="55" y="276"/>
                    </a:cubicBezTo>
                    <a:cubicBezTo>
                      <a:pt x="52" y="246"/>
                      <a:pt x="52" y="215"/>
                      <a:pt x="55" y="183"/>
                    </a:cubicBezTo>
                    <a:cubicBezTo>
                      <a:pt x="65" y="93"/>
                      <a:pt x="65" y="93"/>
                      <a:pt x="65" y="93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2"/>
              <p:cNvSpPr>
                <a:spLocks/>
              </p:cNvSpPr>
              <p:nvPr/>
            </p:nvSpPr>
            <p:spPr bwMode="auto">
              <a:xfrm>
                <a:off x="1725412" y="3503372"/>
                <a:ext cx="69850" cy="46038"/>
              </a:xfrm>
              <a:custGeom>
                <a:avLst/>
                <a:gdLst>
                  <a:gd name="T0" fmla="*/ 53 w 53"/>
                  <a:gd name="T1" fmla="*/ 17 h 35"/>
                  <a:gd name="T2" fmla="*/ 53 w 53"/>
                  <a:gd name="T3" fmla="*/ 5 h 35"/>
                  <a:gd name="T4" fmla="*/ 12 w 53"/>
                  <a:gd name="T5" fmla="*/ 3 h 35"/>
                  <a:gd name="T6" fmla="*/ 8 w 53"/>
                  <a:gd name="T7" fmla="*/ 11 h 35"/>
                  <a:gd name="T8" fmla="*/ 3 w 53"/>
                  <a:gd name="T9" fmla="*/ 33 h 35"/>
                  <a:gd name="T10" fmla="*/ 16 w 53"/>
                  <a:gd name="T11" fmla="*/ 35 h 35"/>
                  <a:gd name="T12" fmla="*/ 43 w 53"/>
                  <a:gd name="T13" fmla="*/ 26 h 35"/>
                  <a:gd name="T14" fmla="*/ 43 w 53"/>
                  <a:gd name="T15" fmla="*/ 17 h 35"/>
                  <a:gd name="T16" fmla="*/ 53 w 53"/>
                  <a:gd name="T1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5">
                    <a:moveTo>
                      <a:pt x="53" y="17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0" y="0"/>
                      <a:pt x="26" y="0"/>
                      <a:pt x="12" y="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2" y="19"/>
                      <a:pt x="0" y="26"/>
                      <a:pt x="3" y="33"/>
                    </a:cubicBezTo>
                    <a:cubicBezTo>
                      <a:pt x="7" y="34"/>
                      <a:pt x="12" y="35"/>
                      <a:pt x="16" y="35"/>
                    </a:cubicBezTo>
                    <a:cubicBezTo>
                      <a:pt x="25" y="35"/>
                      <a:pt x="34" y="32"/>
                      <a:pt x="43" y="2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53" y="17"/>
                      <a:pt x="53" y="17"/>
                      <a:pt x="5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73"/>
              <p:cNvSpPr>
                <a:spLocks/>
              </p:cNvSpPr>
              <p:nvPr/>
            </p:nvSpPr>
            <p:spPr bwMode="auto">
              <a:xfrm>
                <a:off x="1880987" y="3504959"/>
                <a:ext cx="71438" cy="49213"/>
              </a:xfrm>
              <a:custGeom>
                <a:avLst/>
                <a:gdLst>
                  <a:gd name="T0" fmla="*/ 3 w 55"/>
                  <a:gd name="T1" fmla="*/ 5 h 37"/>
                  <a:gd name="T2" fmla="*/ 0 w 55"/>
                  <a:gd name="T3" fmla="*/ 18 h 37"/>
                  <a:gd name="T4" fmla="*/ 13 w 55"/>
                  <a:gd name="T5" fmla="*/ 24 h 37"/>
                  <a:gd name="T6" fmla="*/ 13 w 55"/>
                  <a:gd name="T7" fmla="*/ 33 h 37"/>
                  <a:gd name="T8" fmla="*/ 46 w 55"/>
                  <a:gd name="T9" fmla="*/ 37 h 37"/>
                  <a:gd name="T10" fmla="*/ 55 w 55"/>
                  <a:gd name="T11" fmla="*/ 31 h 37"/>
                  <a:gd name="T12" fmla="*/ 50 w 55"/>
                  <a:gd name="T13" fmla="*/ 17 h 37"/>
                  <a:gd name="T14" fmla="*/ 44 w 55"/>
                  <a:gd name="T15" fmla="*/ 2 h 37"/>
                  <a:gd name="T16" fmla="*/ 3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3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2" y="37"/>
                      <a:pt x="55" y="35"/>
                      <a:pt x="55" y="31"/>
                    </a:cubicBezTo>
                    <a:cubicBezTo>
                      <a:pt x="55" y="27"/>
                      <a:pt x="53" y="23"/>
                      <a:pt x="50" y="1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28" y="0"/>
                      <a:pt x="14" y="2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897206" y="3992754"/>
              <a:ext cx="553998" cy="2093125"/>
              <a:chOff x="1291345" y="3992754"/>
              <a:chExt cx="553998" cy="2093125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1291345" y="6061636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1568344" y="3992754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97206" y="1269273"/>
              <a:ext cx="553998" cy="2093125"/>
              <a:chOff x="1291345" y="1269273"/>
              <a:chExt cx="553998" cy="2093125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1291345" y="1269273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568344" y="1269273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1689938" y="3492910"/>
              <a:ext cx="9685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175CM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88801" y="6174116"/>
              <a:ext cx="7604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90KG</a:t>
              </a:r>
              <a:endParaRPr lang="zh-CN" alt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05210" y="4195253"/>
              <a:ext cx="5605908" cy="680175"/>
              <a:chOff x="3059832" y="1554071"/>
              <a:chExt cx="5605908" cy="6801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：蓝色、黑色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颜色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Color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4305210" y="4783885"/>
              <a:ext cx="6196853" cy="680175"/>
              <a:chOff x="3059832" y="1554071"/>
              <a:chExt cx="6196853" cy="68017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419871" y="1554071"/>
                <a:ext cx="58368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，音乐，电影，美食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爱好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Hobby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4305210" y="5372517"/>
              <a:ext cx="5836813" cy="712812"/>
              <a:chOff x="3059832" y="1554071"/>
              <a:chExt cx="5836813" cy="71281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419871" y="1554071"/>
                <a:ext cx="54767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开朗、外向、幽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默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性格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Style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椭圆 34"/>
            <p:cNvSpPr/>
            <p:nvPr/>
          </p:nvSpPr>
          <p:spPr>
            <a:xfrm>
              <a:off x="2186329" y="5887529"/>
              <a:ext cx="2269668" cy="30875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8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012930" y="2691582"/>
            <a:ext cx="8255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要素</a:t>
            </a:r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化 要点化  极简化  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968107" y="2646758"/>
            <a:ext cx="8255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A9D18E"/>
                </a:solidFill>
                <a:latin typeface="华康俪金黑W8(P)" pitchFamily="34" charset="-122"/>
                <a:ea typeface="华康俪金黑W8(P)" pitchFamily="34" charset="-122"/>
              </a:rPr>
              <a:t>要素</a:t>
            </a:r>
            <a:r>
              <a:rPr lang="zh-CN" altLang="en-US" sz="6000" b="1" dirty="0" smtClean="0">
                <a:solidFill>
                  <a:srgbClr val="A9D18E"/>
                </a:solidFill>
                <a:latin typeface="华康俪金黑W8(P)" pitchFamily="34" charset="-122"/>
                <a:ea typeface="华康俪金黑W8(P)" pitchFamily="34" charset="-122"/>
              </a:rPr>
              <a:t>化 要点化  极简化  </a:t>
            </a:r>
            <a:endParaRPr lang="zh-CN" altLang="en-US" sz="6000" b="1" dirty="0">
              <a:solidFill>
                <a:srgbClr val="A9D18E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3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10311" y="1170844"/>
            <a:ext cx="8812125" cy="5375737"/>
            <a:chOff x="1689938" y="1167711"/>
            <a:chExt cx="8812125" cy="5375737"/>
          </a:xfrm>
        </p:grpSpPr>
        <p:grpSp>
          <p:nvGrpSpPr>
            <p:cNvPr id="20" name="组合 19"/>
            <p:cNvGrpSpPr/>
            <p:nvPr/>
          </p:nvGrpSpPr>
          <p:grpSpPr>
            <a:xfrm>
              <a:off x="4305210" y="1167711"/>
              <a:ext cx="3415320" cy="689729"/>
              <a:chOff x="3059832" y="1554071"/>
              <a:chExt cx="3415320" cy="689729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3419872" y="1554071"/>
                <a:ext cx="3055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小林</a:t>
                </a:r>
                <a:endParaRPr lang="zh-CN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zh-CN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Name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05210" y="1765897"/>
              <a:ext cx="3528392" cy="689729"/>
              <a:chOff x="3059832" y="1554071"/>
              <a:chExt cx="3528392" cy="689729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岁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1990—2014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3" name="矩形 132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年龄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 g 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305210" y="2364083"/>
              <a:ext cx="3528392" cy="680175"/>
              <a:chOff x="3059832" y="1554071"/>
              <a:chExt cx="3528392" cy="680175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：男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性别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Gender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4305210" y="2952715"/>
              <a:ext cx="3528392" cy="712812"/>
              <a:chOff x="3059832" y="1554071"/>
              <a:chExt cx="3528392" cy="712812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：本科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学历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Degree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4305210" y="3573984"/>
              <a:ext cx="5605908" cy="712812"/>
              <a:chOff x="3059832" y="1554071"/>
              <a:chExt cx="5605908" cy="712812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12345678910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电话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Phone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2634231" y="1269273"/>
              <a:ext cx="1252639" cy="4816606"/>
              <a:chOff x="1707950" y="2608022"/>
              <a:chExt cx="246062" cy="946150"/>
            </a:xfrm>
          </p:grpSpPr>
          <p:sp>
            <p:nvSpPr>
              <p:cNvPr id="52" name="Freeform 508"/>
              <p:cNvSpPr>
                <a:spLocks/>
              </p:cNvSpPr>
              <p:nvPr/>
            </p:nvSpPr>
            <p:spPr bwMode="auto">
              <a:xfrm>
                <a:off x="1769862" y="2608022"/>
                <a:ext cx="103188" cy="87313"/>
              </a:xfrm>
              <a:custGeom>
                <a:avLst/>
                <a:gdLst>
                  <a:gd name="T0" fmla="*/ 61 w 78"/>
                  <a:gd name="T1" fmla="*/ 12 h 66"/>
                  <a:gd name="T2" fmla="*/ 41 w 78"/>
                  <a:gd name="T3" fmla="*/ 1 h 66"/>
                  <a:gd name="T4" fmla="*/ 13 w 78"/>
                  <a:gd name="T5" fmla="*/ 18 h 66"/>
                  <a:gd name="T6" fmla="*/ 6 w 78"/>
                  <a:gd name="T7" fmla="*/ 50 h 66"/>
                  <a:gd name="T8" fmla="*/ 6 w 78"/>
                  <a:gd name="T9" fmla="*/ 52 h 66"/>
                  <a:gd name="T10" fmla="*/ 8 w 78"/>
                  <a:gd name="T11" fmla="*/ 57 h 66"/>
                  <a:gd name="T12" fmla="*/ 13 w 78"/>
                  <a:gd name="T13" fmla="*/ 66 h 66"/>
                  <a:gd name="T14" fmla="*/ 13 w 78"/>
                  <a:gd name="T15" fmla="*/ 56 h 66"/>
                  <a:gd name="T16" fmla="*/ 13 w 78"/>
                  <a:gd name="T17" fmla="*/ 46 h 66"/>
                  <a:gd name="T18" fmla="*/ 23 w 78"/>
                  <a:gd name="T19" fmla="*/ 23 h 66"/>
                  <a:gd name="T20" fmla="*/ 56 w 78"/>
                  <a:gd name="T21" fmla="*/ 21 h 66"/>
                  <a:gd name="T22" fmla="*/ 68 w 78"/>
                  <a:gd name="T23" fmla="*/ 33 h 66"/>
                  <a:gd name="T24" fmla="*/ 69 w 78"/>
                  <a:gd name="T25" fmla="*/ 60 h 66"/>
                  <a:gd name="T26" fmla="*/ 75 w 78"/>
                  <a:gd name="T27" fmla="*/ 47 h 66"/>
                  <a:gd name="T28" fmla="*/ 72 w 78"/>
                  <a:gd name="T29" fmla="*/ 20 h 66"/>
                  <a:gd name="T30" fmla="*/ 61 w 78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6">
                    <a:moveTo>
                      <a:pt x="61" y="12"/>
                    </a:moveTo>
                    <a:cubicBezTo>
                      <a:pt x="55" y="4"/>
                      <a:pt x="48" y="0"/>
                      <a:pt x="41" y="1"/>
                    </a:cubicBezTo>
                    <a:cubicBezTo>
                      <a:pt x="32" y="1"/>
                      <a:pt x="23" y="7"/>
                      <a:pt x="13" y="18"/>
                    </a:cubicBezTo>
                    <a:cubicBezTo>
                      <a:pt x="3" y="26"/>
                      <a:pt x="0" y="37"/>
                      <a:pt x="6" y="50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38"/>
                      <a:pt x="16" y="30"/>
                      <a:pt x="23" y="23"/>
                    </a:cubicBezTo>
                    <a:cubicBezTo>
                      <a:pt x="33" y="19"/>
                      <a:pt x="44" y="19"/>
                      <a:pt x="56" y="21"/>
                    </a:cubicBezTo>
                    <a:cubicBezTo>
                      <a:pt x="63" y="24"/>
                      <a:pt x="66" y="28"/>
                      <a:pt x="68" y="3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8" y="36"/>
                      <a:pt x="77" y="27"/>
                      <a:pt x="72" y="20"/>
                    </a:cubicBezTo>
                    <a:cubicBezTo>
                      <a:pt x="69" y="16"/>
                      <a:pt x="66" y="13"/>
                      <a:pt x="6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9"/>
              <p:cNvSpPr>
                <a:spLocks/>
              </p:cNvSpPr>
              <p:nvPr/>
            </p:nvSpPr>
            <p:spPr bwMode="auto">
              <a:xfrm>
                <a:off x="1785737" y="2633422"/>
                <a:ext cx="74613" cy="57150"/>
              </a:xfrm>
              <a:custGeom>
                <a:avLst/>
                <a:gdLst>
                  <a:gd name="T0" fmla="*/ 56 w 56"/>
                  <a:gd name="T1" fmla="*/ 41 h 44"/>
                  <a:gd name="T2" fmla="*/ 55 w 56"/>
                  <a:gd name="T3" fmla="*/ 14 h 44"/>
                  <a:gd name="T4" fmla="*/ 43 w 56"/>
                  <a:gd name="T5" fmla="*/ 2 h 44"/>
                  <a:gd name="T6" fmla="*/ 10 w 56"/>
                  <a:gd name="T7" fmla="*/ 4 h 44"/>
                  <a:gd name="T8" fmla="*/ 0 w 56"/>
                  <a:gd name="T9" fmla="*/ 27 h 44"/>
                  <a:gd name="T10" fmla="*/ 0 w 56"/>
                  <a:gd name="T11" fmla="*/ 37 h 44"/>
                  <a:gd name="T12" fmla="*/ 13 w 56"/>
                  <a:gd name="T13" fmla="*/ 9 h 44"/>
                  <a:gd name="T14" fmla="*/ 49 w 56"/>
                  <a:gd name="T15" fmla="*/ 14 h 44"/>
                  <a:gd name="T16" fmla="*/ 55 w 56"/>
                  <a:gd name="T17" fmla="*/ 44 h 44"/>
                  <a:gd name="T18" fmla="*/ 56 w 56"/>
                  <a:gd name="T1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44">
                    <a:moveTo>
                      <a:pt x="56" y="41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9"/>
                      <a:pt x="50" y="5"/>
                      <a:pt x="43" y="2"/>
                    </a:cubicBezTo>
                    <a:cubicBezTo>
                      <a:pt x="31" y="0"/>
                      <a:pt x="20" y="0"/>
                      <a:pt x="10" y="4"/>
                    </a:cubicBezTo>
                    <a:cubicBezTo>
                      <a:pt x="3" y="11"/>
                      <a:pt x="0" y="19"/>
                      <a:pt x="0" y="2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24"/>
                      <a:pt x="6" y="15"/>
                      <a:pt x="13" y="9"/>
                    </a:cubicBezTo>
                    <a:cubicBezTo>
                      <a:pt x="26" y="5"/>
                      <a:pt x="38" y="7"/>
                      <a:pt x="49" y="1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6" y="41"/>
                      <a:pt x="56" y="41"/>
                      <a:pt x="56" y="4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0"/>
              <p:cNvSpPr>
                <a:spLocks/>
              </p:cNvSpPr>
              <p:nvPr/>
            </p:nvSpPr>
            <p:spPr bwMode="auto">
              <a:xfrm>
                <a:off x="1858762" y="2669934"/>
                <a:ext cx="9525" cy="23813"/>
              </a:xfrm>
              <a:custGeom>
                <a:avLst/>
                <a:gdLst>
                  <a:gd name="T0" fmla="*/ 7 w 7"/>
                  <a:gd name="T1" fmla="*/ 10 h 18"/>
                  <a:gd name="T2" fmla="*/ 7 w 7"/>
                  <a:gd name="T3" fmla="*/ 0 h 18"/>
                  <a:gd name="T4" fmla="*/ 1 w 7"/>
                  <a:gd name="T5" fmla="*/ 13 h 18"/>
                  <a:gd name="T6" fmla="*/ 0 w 7"/>
                  <a:gd name="T7" fmla="*/ 16 h 18"/>
                  <a:gd name="T8" fmla="*/ 7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10"/>
                    </a:moveTo>
                    <a:cubicBezTo>
                      <a:pt x="7" y="7"/>
                      <a:pt x="7" y="3"/>
                      <a:pt x="7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8"/>
                      <a:pt x="6" y="16"/>
                      <a:pt x="7" y="10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11"/>
              <p:cNvSpPr>
                <a:spLocks/>
              </p:cNvSpPr>
              <p:nvPr/>
            </p:nvSpPr>
            <p:spPr bwMode="auto">
              <a:xfrm>
                <a:off x="1793675" y="2684222"/>
                <a:ext cx="74613" cy="69850"/>
              </a:xfrm>
              <a:custGeom>
                <a:avLst/>
                <a:gdLst>
                  <a:gd name="T0" fmla="*/ 56 w 56"/>
                  <a:gd name="T1" fmla="*/ 7 h 53"/>
                  <a:gd name="T2" fmla="*/ 56 w 56"/>
                  <a:gd name="T3" fmla="*/ 0 h 53"/>
                  <a:gd name="T4" fmla="*/ 49 w 56"/>
                  <a:gd name="T5" fmla="*/ 6 h 53"/>
                  <a:gd name="T6" fmla="*/ 37 w 56"/>
                  <a:gd name="T7" fmla="*/ 25 h 53"/>
                  <a:gd name="T8" fmla="*/ 10 w 56"/>
                  <a:gd name="T9" fmla="*/ 34 h 53"/>
                  <a:gd name="T10" fmla="*/ 0 w 56"/>
                  <a:gd name="T11" fmla="*/ 31 h 53"/>
                  <a:gd name="T12" fmla="*/ 3 w 56"/>
                  <a:gd name="T13" fmla="*/ 34 h 53"/>
                  <a:gd name="T14" fmla="*/ 11 w 56"/>
                  <a:gd name="T15" fmla="*/ 41 h 53"/>
                  <a:gd name="T16" fmla="*/ 34 w 56"/>
                  <a:gd name="T17" fmla="*/ 40 h 53"/>
                  <a:gd name="T18" fmla="*/ 35 w 56"/>
                  <a:gd name="T19" fmla="*/ 53 h 53"/>
                  <a:gd name="T20" fmla="*/ 47 w 56"/>
                  <a:gd name="T21" fmla="*/ 40 h 53"/>
                  <a:gd name="T22" fmla="*/ 47 w 56"/>
                  <a:gd name="T23" fmla="*/ 39 h 53"/>
                  <a:gd name="T24" fmla="*/ 45 w 56"/>
                  <a:gd name="T25" fmla="*/ 26 h 53"/>
                  <a:gd name="T26" fmla="*/ 49 w 56"/>
                  <a:gd name="T27" fmla="*/ 9 h 53"/>
                  <a:gd name="T28" fmla="*/ 56 w 56"/>
                  <a:gd name="T29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53">
                    <a:moveTo>
                      <a:pt x="56" y="7"/>
                    </a:moveTo>
                    <a:cubicBezTo>
                      <a:pt x="56" y="5"/>
                      <a:pt x="56" y="3"/>
                      <a:pt x="56" y="0"/>
                    </a:cubicBezTo>
                    <a:cubicBezTo>
                      <a:pt x="55" y="6"/>
                      <a:pt x="52" y="8"/>
                      <a:pt x="49" y="6"/>
                    </a:cubicBezTo>
                    <a:cubicBezTo>
                      <a:pt x="47" y="15"/>
                      <a:pt x="43" y="21"/>
                      <a:pt x="37" y="25"/>
                    </a:cubicBezTo>
                    <a:cubicBezTo>
                      <a:pt x="31" y="36"/>
                      <a:pt x="22" y="39"/>
                      <a:pt x="10" y="3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8" y="45"/>
                      <a:pt x="26" y="45"/>
                      <a:pt x="34" y="40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40" y="49"/>
                      <a:pt x="43" y="44"/>
                      <a:pt x="47" y="40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8" y="22"/>
                      <a:pt x="49" y="16"/>
                      <a:pt x="49" y="9"/>
                    </a:cubicBezTo>
                    <a:cubicBezTo>
                      <a:pt x="52" y="12"/>
                      <a:pt x="54" y="11"/>
                      <a:pt x="56" y="7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12"/>
              <p:cNvSpPr>
                <a:spLocks noEditPoints="1"/>
              </p:cNvSpPr>
              <p:nvPr/>
            </p:nvSpPr>
            <p:spPr bwMode="auto">
              <a:xfrm>
                <a:off x="1785737" y="2639772"/>
                <a:ext cx="73025" cy="95250"/>
              </a:xfrm>
              <a:custGeom>
                <a:avLst/>
                <a:gdLst>
                  <a:gd name="T0" fmla="*/ 56 w 56"/>
                  <a:gd name="T1" fmla="*/ 39 h 72"/>
                  <a:gd name="T2" fmla="*/ 50 w 56"/>
                  <a:gd name="T3" fmla="*/ 9 h 72"/>
                  <a:gd name="T4" fmla="*/ 14 w 56"/>
                  <a:gd name="T5" fmla="*/ 4 h 72"/>
                  <a:gd name="T6" fmla="*/ 1 w 56"/>
                  <a:gd name="T7" fmla="*/ 32 h 72"/>
                  <a:gd name="T8" fmla="*/ 1 w 56"/>
                  <a:gd name="T9" fmla="*/ 42 h 72"/>
                  <a:gd name="T10" fmla="*/ 1 w 56"/>
                  <a:gd name="T11" fmla="*/ 48 h 72"/>
                  <a:gd name="T12" fmla="*/ 7 w 56"/>
                  <a:gd name="T13" fmla="*/ 64 h 72"/>
                  <a:gd name="T14" fmla="*/ 17 w 56"/>
                  <a:gd name="T15" fmla="*/ 67 h 72"/>
                  <a:gd name="T16" fmla="*/ 44 w 56"/>
                  <a:gd name="T17" fmla="*/ 58 h 72"/>
                  <a:gd name="T18" fmla="*/ 56 w 56"/>
                  <a:gd name="T19" fmla="*/ 39 h 72"/>
                  <a:gd name="T20" fmla="*/ 3 w 56"/>
                  <a:gd name="T21" fmla="*/ 29 h 72"/>
                  <a:gd name="T22" fmla="*/ 9 w 56"/>
                  <a:gd name="T23" fmla="*/ 13 h 72"/>
                  <a:gd name="T24" fmla="*/ 7 w 56"/>
                  <a:gd name="T25" fmla="*/ 34 h 72"/>
                  <a:gd name="T26" fmla="*/ 7 w 56"/>
                  <a:gd name="T27" fmla="*/ 50 h 72"/>
                  <a:gd name="T28" fmla="*/ 7 w 56"/>
                  <a:gd name="T29" fmla="*/ 51 h 72"/>
                  <a:gd name="T30" fmla="*/ 14 w 56"/>
                  <a:gd name="T31" fmla="*/ 65 h 72"/>
                  <a:gd name="T32" fmla="*/ 3 w 56"/>
                  <a:gd name="T33" fmla="*/ 48 h 72"/>
                  <a:gd name="T34" fmla="*/ 3 w 56"/>
                  <a:gd name="T35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72">
                    <a:moveTo>
                      <a:pt x="56" y="39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39" y="2"/>
                      <a:pt x="27" y="0"/>
                      <a:pt x="14" y="4"/>
                    </a:cubicBezTo>
                    <a:cubicBezTo>
                      <a:pt x="7" y="10"/>
                      <a:pt x="3" y="19"/>
                      <a:pt x="1" y="3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2" y="60"/>
                      <a:pt x="7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9" y="72"/>
                      <a:pt x="38" y="69"/>
                      <a:pt x="44" y="58"/>
                    </a:cubicBezTo>
                    <a:cubicBezTo>
                      <a:pt x="50" y="54"/>
                      <a:pt x="54" y="48"/>
                      <a:pt x="56" y="39"/>
                    </a:cubicBezTo>
                    <a:close/>
                    <a:moveTo>
                      <a:pt x="3" y="29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6"/>
                      <a:pt x="10" y="60"/>
                      <a:pt x="14" y="65"/>
                    </a:cubicBezTo>
                    <a:cubicBezTo>
                      <a:pt x="6" y="61"/>
                      <a:pt x="3" y="55"/>
                      <a:pt x="3" y="48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13"/>
              <p:cNvSpPr>
                <a:spLocks/>
              </p:cNvSpPr>
              <p:nvPr/>
            </p:nvSpPr>
            <p:spPr bwMode="auto">
              <a:xfrm>
                <a:off x="1788912" y="2657234"/>
                <a:ext cx="14288" cy="68263"/>
              </a:xfrm>
              <a:custGeom>
                <a:avLst/>
                <a:gdLst>
                  <a:gd name="T0" fmla="*/ 6 w 11"/>
                  <a:gd name="T1" fmla="*/ 0 h 52"/>
                  <a:gd name="T2" fmla="*/ 0 w 11"/>
                  <a:gd name="T3" fmla="*/ 16 h 52"/>
                  <a:gd name="T4" fmla="*/ 0 w 11"/>
                  <a:gd name="T5" fmla="*/ 35 h 52"/>
                  <a:gd name="T6" fmla="*/ 11 w 11"/>
                  <a:gd name="T7" fmla="*/ 52 h 52"/>
                  <a:gd name="T8" fmla="*/ 4 w 11"/>
                  <a:gd name="T9" fmla="*/ 38 h 52"/>
                  <a:gd name="T10" fmla="*/ 4 w 11"/>
                  <a:gd name="T11" fmla="*/ 37 h 52"/>
                  <a:gd name="T12" fmla="*/ 4 w 11"/>
                  <a:gd name="T13" fmla="*/ 21 h 52"/>
                  <a:gd name="T14" fmla="*/ 6 w 11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2">
                    <a:moveTo>
                      <a:pt x="6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2"/>
                      <a:pt x="3" y="48"/>
                      <a:pt x="11" y="52"/>
                    </a:cubicBezTo>
                    <a:cubicBezTo>
                      <a:pt x="7" y="47"/>
                      <a:pt x="5" y="43"/>
                      <a:pt x="4" y="3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14"/>
              <p:cNvSpPr>
                <a:spLocks noEditPoints="1"/>
              </p:cNvSpPr>
              <p:nvPr/>
            </p:nvSpPr>
            <p:spPr bwMode="auto">
              <a:xfrm>
                <a:off x="1753987" y="2735022"/>
                <a:ext cx="182563" cy="168275"/>
              </a:xfrm>
              <a:custGeom>
                <a:avLst/>
                <a:gdLst>
                  <a:gd name="T0" fmla="*/ 78 w 139"/>
                  <a:gd name="T1" fmla="*/ 1 h 127"/>
                  <a:gd name="T2" fmla="*/ 78 w 139"/>
                  <a:gd name="T3" fmla="*/ 12 h 127"/>
                  <a:gd name="T4" fmla="*/ 73 w 139"/>
                  <a:gd name="T5" fmla="*/ 37 h 127"/>
                  <a:gd name="T6" fmla="*/ 71 w 139"/>
                  <a:gd name="T7" fmla="*/ 44 h 127"/>
                  <a:gd name="T8" fmla="*/ 69 w 139"/>
                  <a:gd name="T9" fmla="*/ 52 h 127"/>
                  <a:gd name="T10" fmla="*/ 68 w 139"/>
                  <a:gd name="T11" fmla="*/ 54 h 127"/>
                  <a:gd name="T12" fmla="*/ 62 w 139"/>
                  <a:gd name="T13" fmla="*/ 99 h 127"/>
                  <a:gd name="T14" fmla="*/ 53 w 139"/>
                  <a:gd name="T15" fmla="*/ 99 h 127"/>
                  <a:gd name="T16" fmla="*/ 49 w 139"/>
                  <a:gd name="T17" fmla="*/ 77 h 127"/>
                  <a:gd name="T18" fmla="*/ 45 w 139"/>
                  <a:gd name="T19" fmla="*/ 61 h 127"/>
                  <a:gd name="T20" fmla="*/ 40 w 139"/>
                  <a:gd name="T21" fmla="*/ 45 h 127"/>
                  <a:gd name="T22" fmla="*/ 38 w 139"/>
                  <a:gd name="T23" fmla="*/ 39 h 127"/>
                  <a:gd name="T24" fmla="*/ 34 w 139"/>
                  <a:gd name="T25" fmla="*/ 25 h 127"/>
                  <a:gd name="T26" fmla="*/ 29 w 139"/>
                  <a:gd name="T27" fmla="*/ 2 h 127"/>
                  <a:gd name="T28" fmla="*/ 29 w 139"/>
                  <a:gd name="T29" fmla="*/ 0 h 127"/>
                  <a:gd name="T30" fmla="*/ 0 w 139"/>
                  <a:gd name="T31" fmla="*/ 24 h 127"/>
                  <a:gd name="T32" fmla="*/ 6 w 139"/>
                  <a:gd name="T33" fmla="*/ 35 h 127"/>
                  <a:gd name="T34" fmla="*/ 19 w 139"/>
                  <a:gd name="T35" fmla="*/ 34 h 127"/>
                  <a:gd name="T36" fmla="*/ 10 w 139"/>
                  <a:gd name="T37" fmla="*/ 41 h 127"/>
                  <a:gd name="T38" fmla="*/ 44 w 139"/>
                  <a:gd name="T39" fmla="*/ 100 h 127"/>
                  <a:gd name="T40" fmla="*/ 44 w 139"/>
                  <a:gd name="T41" fmla="*/ 119 h 127"/>
                  <a:gd name="T42" fmla="*/ 44 w 139"/>
                  <a:gd name="T43" fmla="*/ 127 h 127"/>
                  <a:gd name="T44" fmla="*/ 126 w 139"/>
                  <a:gd name="T45" fmla="*/ 126 h 127"/>
                  <a:gd name="T46" fmla="*/ 136 w 139"/>
                  <a:gd name="T47" fmla="*/ 91 h 127"/>
                  <a:gd name="T48" fmla="*/ 117 w 139"/>
                  <a:gd name="T49" fmla="*/ 94 h 127"/>
                  <a:gd name="T50" fmla="*/ 115 w 139"/>
                  <a:gd name="T51" fmla="*/ 94 h 127"/>
                  <a:gd name="T52" fmla="*/ 111 w 139"/>
                  <a:gd name="T53" fmla="*/ 95 h 127"/>
                  <a:gd name="T54" fmla="*/ 101 w 139"/>
                  <a:gd name="T55" fmla="*/ 97 h 127"/>
                  <a:gd name="T56" fmla="*/ 72 w 139"/>
                  <a:gd name="T57" fmla="*/ 98 h 127"/>
                  <a:gd name="T58" fmla="*/ 88 w 139"/>
                  <a:gd name="T59" fmla="*/ 63 h 127"/>
                  <a:gd name="T60" fmla="*/ 101 w 139"/>
                  <a:gd name="T61" fmla="*/ 40 h 127"/>
                  <a:gd name="T62" fmla="*/ 93 w 139"/>
                  <a:gd name="T63" fmla="*/ 33 h 127"/>
                  <a:gd name="T64" fmla="*/ 104 w 139"/>
                  <a:gd name="T65" fmla="*/ 32 h 127"/>
                  <a:gd name="T66" fmla="*/ 107 w 139"/>
                  <a:gd name="T67" fmla="*/ 21 h 127"/>
                  <a:gd name="T68" fmla="*/ 78 w 139"/>
                  <a:gd name="T69" fmla="*/ 0 h 127"/>
                  <a:gd name="T70" fmla="*/ 78 w 139"/>
                  <a:gd name="T71" fmla="*/ 1 h 127"/>
                  <a:gd name="T72" fmla="*/ 103 w 139"/>
                  <a:gd name="T73" fmla="*/ 24 h 127"/>
                  <a:gd name="T74" fmla="*/ 83 w 139"/>
                  <a:gd name="T75" fmla="*/ 17 h 127"/>
                  <a:gd name="T76" fmla="*/ 76 w 139"/>
                  <a:gd name="T77" fmla="*/ 51 h 127"/>
                  <a:gd name="T78" fmla="*/ 68 w 139"/>
                  <a:gd name="T79" fmla="*/ 95 h 127"/>
                  <a:gd name="T80" fmla="*/ 65 w 139"/>
                  <a:gd name="T81" fmla="*/ 95 h 127"/>
                  <a:gd name="T82" fmla="*/ 72 w 139"/>
                  <a:gd name="T83" fmla="*/ 52 h 127"/>
                  <a:gd name="T84" fmla="*/ 81 w 139"/>
                  <a:gd name="T85" fmla="*/ 10 h 127"/>
                  <a:gd name="T86" fmla="*/ 103 w 139"/>
                  <a:gd name="T87" fmla="*/ 24 h 127"/>
                  <a:gd name="T88" fmla="*/ 28 w 139"/>
                  <a:gd name="T89" fmla="*/ 5 h 127"/>
                  <a:gd name="T90" fmla="*/ 28 w 139"/>
                  <a:gd name="T91" fmla="*/ 10 h 127"/>
                  <a:gd name="T92" fmla="*/ 5 w 139"/>
                  <a:gd name="T93" fmla="*/ 28 h 127"/>
                  <a:gd name="T94" fmla="*/ 3 w 139"/>
                  <a:gd name="T95" fmla="*/ 25 h 127"/>
                  <a:gd name="T96" fmla="*/ 28 w 139"/>
                  <a:gd name="T97" fmla="*/ 5 h 127"/>
                  <a:gd name="T98" fmla="*/ 21 w 139"/>
                  <a:gd name="T99" fmla="*/ 35 h 127"/>
                  <a:gd name="T100" fmla="*/ 18 w 139"/>
                  <a:gd name="T101" fmla="*/ 43 h 127"/>
                  <a:gd name="T102" fmla="*/ 48 w 139"/>
                  <a:gd name="T103" fmla="*/ 96 h 127"/>
                  <a:gd name="T104" fmla="*/ 45 w 139"/>
                  <a:gd name="T105" fmla="*/ 97 h 127"/>
                  <a:gd name="T106" fmla="*/ 13 w 139"/>
                  <a:gd name="T107" fmla="*/ 42 h 127"/>
                  <a:gd name="T108" fmla="*/ 21 w 139"/>
                  <a:gd name="T109" fmla="*/ 35 h 127"/>
                  <a:gd name="T110" fmla="*/ 133 w 139"/>
                  <a:gd name="T111" fmla="*/ 98 h 127"/>
                  <a:gd name="T112" fmla="*/ 131 w 139"/>
                  <a:gd name="T113" fmla="*/ 101 h 127"/>
                  <a:gd name="T114" fmla="*/ 47 w 139"/>
                  <a:gd name="T115" fmla="*/ 106 h 127"/>
                  <a:gd name="T116" fmla="*/ 47 w 139"/>
                  <a:gd name="T117" fmla="*/ 101 h 127"/>
                  <a:gd name="T118" fmla="*/ 133 w 139"/>
                  <a:gd name="T119" fmla="*/ 9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127">
                    <a:moveTo>
                      <a:pt x="78" y="1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7" y="20"/>
                      <a:pt x="75" y="29"/>
                      <a:pt x="73" y="37"/>
                    </a:cubicBezTo>
                    <a:cubicBezTo>
                      <a:pt x="72" y="40"/>
                      <a:pt x="72" y="42"/>
                      <a:pt x="71" y="44"/>
                    </a:cubicBezTo>
                    <a:cubicBezTo>
                      <a:pt x="71" y="46"/>
                      <a:pt x="70" y="49"/>
                      <a:pt x="69" y="52"/>
                    </a:cubicBezTo>
                    <a:cubicBezTo>
                      <a:pt x="69" y="53"/>
                      <a:pt x="69" y="53"/>
                      <a:pt x="68" y="54"/>
                    </a:cubicBezTo>
                    <a:cubicBezTo>
                      <a:pt x="64" y="70"/>
                      <a:pt x="62" y="85"/>
                      <a:pt x="62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2" y="92"/>
                      <a:pt x="50" y="85"/>
                      <a:pt x="49" y="77"/>
                    </a:cubicBezTo>
                    <a:cubicBezTo>
                      <a:pt x="47" y="72"/>
                      <a:pt x="46" y="67"/>
                      <a:pt x="45" y="61"/>
                    </a:cubicBezTo>
                    <a:cubicBezTo>
                      <a:pt x="43" y="56"/>
                      <a:pt x="42" y="51"/>
                      <a:pt x="40" y="45"/>
                    </a:cubicBezTo>
                    <a:cubicBezTo>
                      <a:pt x="40" y="43"/>
                      <a:pt x="39" y="41"/>
                      <a:pt x="38" y="39"/>
                    </a:cubicBezTo>
                    <a:cubicBezTo>
                      <a:pt x="37" y="34"/>
                      <a:pt x="35" y="30"/>
                      <a:pt x="34" y="25"/>
                    </a:cubicBezTo>
                    <a:cubicBezTo>
                      <a:pt x="31" y="17"/>
                      <a:pt x="29" y="10"/>
                      <a:pt x="29" y="2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2" y="10"/>
                      <a:pt x="13" y="18"/>
                      <a:pt x="0" y="2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35" y="119"/>
                      <a:pt x="139" y="107"/>
                      <a:pt x="136" y="91"/>
                    </a:cubicBezTo>
                    <a:cubicBezTo>
                      <a:pt x="131" y="94"/>
                      <a:pt x="124" y="95"/>
                      <a:pt x="117" y="94"/>
                    </a:cubicBezTo>
                    <a:cubicBezTo>
                      <a:pt x="116" y="94"/>
                      <a:pt x="116" y="94"/>
                      <a:pt x="115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4" y="88"/>
                      <a:pt x="79" y="76"/>
                      <a:pt x="88" y="63"/>
                    </a:cubicBezTo>
                    <a:cubicBezTo>
                      <a:pt x="93" y="55"/>
                      <a:pt x="98" y="48"/>
                      <a:pt x="101" y="4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5" y="29"/>
                      <a:pt x="106" y="25"/>
                      <a:pt x="107" y="21"/>
                    </a:cubicBezTo>
                    <a:cubicBezTo>
                      <a:pt x="93" y="17"/>
                      <a:pt x="83" y="10"/>
                      <a:pt x="78" y="0"/>
                    </a:cubicBezTo>
                    <a:cubicBezTo>
                      <a:pt x="78" y="1"/>
                      <a:pt x="78" y="1"/>
                      <a:pt x="78" y="1"/>
                    </a:cubicBezTo>
                    <a:close/>
                    <a:moveTo>
                      <a:pt x="103" y="24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2" y="66"/>
                      <a:pt x="69" y="81"/>
                      <a:pt x="68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81"/>
                      <a:pt x="68" y="67"/>
                      <a:pt x="72" y="5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103" y="24"/>
                      <a:pt x="103" y="24"/>
                      <a:pt x="103" y="24"/>
                    </a:cubicBezTo>
                    <a:close/>
                    <a:moveTo>
                      <a:pt x="28" y="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1" y="17"/>
                      <a:pt x="13" y="23"/>
                      <a:pt x="5" y="28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2" y="19"/>
                      <a:pt x="20" y="13"/>
                      <a:pt x="28" y="5"/>
                    </a:cubicBezTo>
                    <a:close/>
                    <a:moveTo>
                      <a:pt x="21" y="35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1" y="35"/>
                      <a:pt x="21" y="35"/>
                      <a:pt x="21" y="35"/>
                    </a:cubicBezTo>
                    <a:close/>
                    <a:moveTo>
                      <a:pt x="133" y="98"/>
                    </a:moveTo>
                    <a:cubicBezTo>
                      <a:pt x="131" y="101"/>
                      <a:pt x="131" y="101"/>
                      <a:pt x="131" y="101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133" y="98"/>
                      <a:pt x="133" y="98"/>
                      <a:pt x="133" y="9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5"/>
              <p:cNvSpPr>
                <a:spLocks/>
              </p:cNvSpPr>
              <p:nvPr/>
            </p:nvSpPr>
            <p:spPr bwMode="auto">
              <a:xfrm>
                <a:off x="1839712" y="2747722"/>
                <a:ext cx="49213" cy="112713"/>
              </a:xfrm>
              <a:custGeom>
                <a:avLst/>
                <a:gdLst>
                  <a:gd name="T0" fmla="*/ 18 w 38"/>
                  <a:gd name="T1" fmla="*/ 7 h 85"/>
                  <a:gd name="T2" fmla="*/ 38 w 38"/>
                  <a:gd name="T3" fmla="*/ 14 h 85"/>
                  <a:gd name="T4" fmla="*/ 16 w 38"/>
                  <a:gd name="T5" fmla="*/ 0 h 85"/>
                  <a:gd name="T6" fmla="*/ 7 w 38"/>
                  <a:gd name="T7" fmla="*/ 42 h 85"/>
                  <a:gd name="T8" fmla="*/ 0 w 38"/>
                  <a:gd name="T9" fmla="*/ 85 h 85"/>
                  <a:gd name="T10" fmla="*/ 3 w 38"/>
                  <a:gd name="T11" fmla="*/ 85 h 85"/>
                  <a:gd name="T12" fmla="*/ 11 w 38"/>
                  <a:gd name="T13" fmla="*/ 41 h 85"/>
                  <a:gd name="T14" fmla="*/ 18 w 38"/>
                  <a:gd name="T1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85">
                    <a:moveTo>
                      <a:pt x="18" y="7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3" y="57"/>
                      <a:pt x="0" y="71"/>
                      <a:pt x="0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4" y="71"/>
                      <a:pt x="7" y="56"/>
                      <a:pt x="11" y="41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16"/>
              <p:cNvSpPr>
                <a:spLocks/>
              </p:cNvSpPr>
              <p:nvPr/>
            </p:nvSpPr>
            <p:spPr bwMode="auto">
              <a:xfrm>
                <a:off x="1757162" y="2741372"/>
                <a:ext cx="33338" cy="30163"/>
              </a:xfrm>
              <a:custGeom>
                <a:avLst/>
                <a:gdLst>
                  <a:gd name="T0" fmla="*/ 25 w 25"/>
                  <a:gd name="T1" fmla="*/ 5 h 23"/>
                  <a:gd name="T2" fmla="*/ 25 w 25"/>
                  <a:gd name="T3" fmla="*/ 0 h 23"/>
                  <a:gd name="T4" fmla="*/ 0 w 25"/>
                  <a:gd name="T5" fmla="*/ 20 h 23"/>
                  <a:gd name="T6" fmla="*/ 2 w 25"/>
                  <a:gd name="T7" fmla="*/ 23 h 23"/>
                  <a:gd name="T8" fmla="*/ 25 w 25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5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7" y="8"/>
                      <a:pt x="9" y="14"/>
                      <a:pt x="0" y="20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0" y="18"/>
                      <a:pt x="18" y="12"/>
                      <a:pt x="25" y="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7"/>
              <p:cNvSpPr>
                <a:spLocks/>
              </p:cNvSpPr>
              <p:nvPr/>
            </p:nvSpPr>
            <p:spPr bwMode="auto">
              <a:xfrm>
                <a:off x="1769862" y="2781059"/>
                <a:ext cx="47625" cy="82550"/>
              </a:xfrm>
              <a:custGeom>
                <a:avLst/>
                <a:gdLst>
                  <a:gd name="T0" fmla="*/ 5 w 30"/>
                  <a:gd name="T1" fmla="*/ 7 h 52"/>
                  <a:gd name="T2" fmla="*/ 7 w 30"/>
                  <a:gd name="T3" fmla="*/ 0 h 52"/>
                  <a:gd name="T4" fmla="*/ 0 w 30"/>
                  <a:gd name="T5" fmla="*/ 6 h 52"/>
                  <a:gd name="T6" fmla="*/ 27 w 30"/>
                  <a:gd name="T7" fmla="*/ 52 h 52"/>
                  <a:gd name="T8" fmla="*/ 30 w 30"/>
                  <a:gd name="T9" fmla="*/ 51 h 52"/>
                  <a:gd name="T10" fmla="*/ 5 w 30"/>
                  <a:gd name="T11" fmla="*/ 7 h 52"/>
                  <a:gd name="T12" fmla="*/ 5 w 30"/>
                  <a:gd name="T13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2">
                    <a:moveTo>
                      <a:pt x="5" y="7"/>
                    </a:moveTo>
                    <a:lnTo>
                      <a:pt x="7" y="0"/>
                    </a:lnTo>
                    <a:lnTo>
                      <a:pt x="0" y="6"/>
                    </a:lnTo>
                    <a:lnTo>
                      <a:pt x="27" y="52"/>
                    </a:lnTo>
                    <a:lnTo>
                      <a:pt x="30" y="51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18"/>
              <p:cNvSpPr>
                <a:spLocks/>
              </p:cNvSpPr>
              <p:nvPr/>
            </p:nvSpPr>
            <p:spPr bwMode="auto">
              <a:xfrm>
                <a:off x="1815900" y="2865197"/>
                <a:ext cx="112713" cy="9525"/>
              </a:xfrm>
              <a:custGeom>
                <a:avLst/>
                <a:gdLst>
                  <a:gd name="T0" fmla="*/ 70 w 71"/>
                  <a:gd name="T1" fmla="*/ 2 h 6"/>
                  <a:gd name="T2" fmla="*/ 71 w 71"/>
                  <a:gd name="T3" fmla="*/ 0 h 6"/>
                  <a:gd name="T4" fmla="*/ 0 w 71"/>
                  <a:gd name="T5" fmla="*/ 2 h 6"/>
                  <a:gd name="T6" fmla="*/ 0 w 71"/>
                  <a:gd name="T7" fmla="*/ 6 h 6"/>
                  <a:gd name="T8" fmla="*/ 70 w 71"/>
                  <a:gd name="T9" fmla="*/ 2 h 6"/>
                  <a:gd name="T10" fmla="*/ 70 w 71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">
                    <a:moveTo>
                      <a:pt x="70" y="2"/>
                    </a:moveTo>
                    <a:lnTo>
                      <a:pt x="7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70" y="2"/>
                    </a:lnTo>
                    <a:lnTo>
                      <a:pt x="70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19"/>
              <p:cNvSpPr>
                <a:spLocks/>
              </p:cNvSpPr>
              <p:nvPr/>
            </p:nvSpPr>
            <p:spPr bwMode="auto">
              <a:xfrm>
                <a:off x="1828600" y="2736609"/>
                <a:ext cx="28575" cy="47625"/>
              </a:xfrm>
              <a:custGeom>
                <a:avLst/>
                <a:gdLst>
                  <a:gd name="T0" fmla="*/ 21 w 21"/>
                  <a:gd name="T1" fmla="*/ 11 h 36"/>
                  <a:gd name="T2" fmla="*/ 21 w 21"/>
                  <a:gd name="T3" fmla="*/ 0 h 36"/>
                  <a:gd name="T4" fmla="*/ 9 w 21"/>
                  <a:gd name="T5" fmla="*/ 13 h 36"/>
                  <a:gd name="T6" fmla="*/ 0 w 21"/>
                  <a:gd name="T7" fmla="*/ 20 h 36"/>
                  <a:gd name="T8" fmla="*/ 8 w 21"/>
                  <a:gd name="T9" fmla="*/ 28 h 36"/>
                  <a:gd name="T10" fmla="*/ 16 w 21"/>
                  <a:gd name="T11" fmla="*/ 36 h 36"/>
                  <a:gd name="T12" fmla="*/ 21 w 21"/>
                  <a:gd name="T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21" y="11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7" y="4"/>
                      <a:pt x="14" y="9"/>
                      <a:pt x="9" y="13"/>
                    </a:cubicBezTo>
                    <a:cubicBezTo>
                      <a:pt x="6" y="15"/>
                      <a:pt x="3" y="18"/>
                      <a:pt x="0" y="2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28"/>
                      <a:pt x="20" y="19"/>
                      <a:pt x="21" y="1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20"/>
              <p:cNvSpPr>
                <a:spLocks/>
              </p:cNvSpPr>
              <p:nvPr/>
            </p:nvSpPr>
            <p:spPr bwMode="auto">
              <a:xfrm>
                <a:off x="1857175" y="2735022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21"/>
              <p:cNvSpPr>
                <a:spLocks noEditPoints="1"/>
              </p:cNvSpPr>
              <p:nvPr/>
            </p:nvSpPr>
            <p:spPr bwMode="auto">
              <a:xfrm>
                <a:off x="1792087" y="2723909"/>
                <a:ext cx="49213" cy="38100"/>
              </a:xfrm>
              <a:custGeom>
                <a:avLst/>
                <a:gdLst>
                  <a:gd name="T0" fmla="*/ 37 w 37"/>
                  <a:gd name="T1" fmla="*/ 22 h 29"/>
                  <a:gd name="T2" fmla="*/ 36 w 37"/>
                  <a:gd name="T3" fmla="*/ 9 h 29"/>
                  <a:gd name="T4" fmla="*/ 13 w 37"/>
                  <a:gd name="T5" fmla="*/ 10 h 29"/>
                  <a:gd name="T6" fmla="*/ 5 w 37"/>
                  <a:gd name="T7" fmla="*/ 3 h 29"/>
                  <a:gd name="T8" fmla="*/ 2 w 37"/>
                  <a:gd name="T9" fmla="*/ 0 h 29"/>
                  <a:gd name="T10" fmla="*/ 0 w 37"/>
                  <a:gd name="T11" fmla="*/ 10 h 29"/>
                  <a:gd name="T12" fmla="*/ 28 w 37"/>
                  <a:gd name="T13" fmla="*/ 29 h 29"/>
                  <a:gd name="T14" fmla="*/ 37 w 37"/>
                  <a:gd name="T15" fmla="*/ 22 h 29"/>
                  <a:gd name="T16" fmla="*/ 8 w 37"/>
                  <a:gd name="T17" fmla="*/ 15 h 29"/>
                  <a:gd name="T18" fmla="*/ 3 w 37"/>
                  <a:gd name="T19" fmla="*/ 10 h 29"/>
                  <a:gd name="T20" fmla="*/ 3 w 37"/>
                  <a:gd name="T21" fmla="*/ 4 h 29"/>
                  <a:gd name="T22" fmla="*/ 6 w 37"/>
                  <a:gd name="T23" fmla="*/ 6 h 29"/>
                  <a:gd name="T24" fmla="*/ 8 w 37"/>
                  <a:gd name="T25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9">
                    <a:moveTo>
                      <a:pt x="37" y="22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28" y="14"/>
                      <a:pt x="20" y="14"/>
                      <a:pt x="13" y="1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8" y="18"/>
                      <a:pt x="17" y="24"/>
                      <a:pt x="28" y="29"/>
                    </a:cubicBezTo>
                    <a:cubicBezTo>
                      <a:pt x="31" y="27"/>
                      <a:pt x="34" y="24"/>
                      <a:pt x="37" y="22"/>
                    </a:cubicBezTo>
                    <a:close/>
                    <a:moveTo>
                      <a:pt x="8" y="1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22"/>
              <p:cNvSpPr>
                <a:spLocks/>
              </p:cNvSpPr>
              <p:nvPr/>
            </p:nvSpPr>
            <p:spPr bwMode="auto">
              <a:xfrm>
                <a:off x="1795262" y="2730259"/>
                <a:ext cx="6350" cy="14288"/>
              </a:xfrm>
              <a:custGeom>
                <a:avLst/>
                <a:gdLst>
                  <a:gd name="T0" fmla="*/ 0 w 4"/>
                  <a:gd name="T1" fmla="*/ 5 h 9"/>
                  <a:gd name="T2" fmla="*/ 4 w 4"/>
                  <a:gd name="T3" fmla="*/ 9 h 9"/>
                  <a:gd name="T4" fmla="*/ 3 w 4"/>
                  <a:gd name="T5" fmla="*/ 1 h 9"/>
                  <a:gd name="T6" fmla="*/ 0 w 4"/>
                  <a:gd name="T7" fmla="*/ 0 h 9"/>
                  <a:gd name="T8" fmla="*/ 0 w 4"/>
                  <a:gd name="T9" fmla="*/ 5 h 9"/>
                  <a:gd name="T10" fmla="*/ 0 w 4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5"/>
                    </a:moveTo>
                    <a:lnTo>
                      <a:pt x="4" y="9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23"/>
              <p:cNvSpPr>
                <a:spLocks/>
              </p:cNvSpPr>
              <p:nvPr/>
            </p:nvSpPr>
            <p:spPr bwMode="auto">
              <a:xfrm>
                <a:off x="1836537" y="2773122"/>
                <a:ext cx="12700" cy="20638"/>
              </a:xfrm>
              <a:custGeom>
                <a:avLst/>
                <a:gdLst>
                  <a:gd name="T0" fmla="*/ 10 w 10"/>
                  <a:gd name="T1" fmla="*/ 8 h 15"/>
                  <a:gd name="T2" fmla="*/ 2 w 10"/>
                  <a:gd name="T3" fmla="*/ 0 h 15"/>
                  <a:gd name="T4" fmla="*/ 0 w 10"/>
                  <a:gd name="T5" fmla="*/ 4 h 15"/>
                  <a:gd name="T6" fmla="*/ 8 w 10"/>
                  <a:gd name="T7" fmla="*/ 15 h 15"/>
                  <a:gd name="T8" fmla="*/ 10 w 10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3"/>
                      <a:pt x="9" y="11"/>
                      <a:pt x="10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24"/>
              <p:cNvSpPr>
                <a:spLocks/>
              </p:cNvSpPr>
              <p:nvPr/>
            </p:nvSpPr>
            <p:spPr bwMode="auto">
              <a:xfrm>
                <a:off x="1817487" y="2762009"/>
                <a:ext cx="25400" cy="103188"/>
              </a:xfrm>
              <a:custGeom>
                <a:avLst/>
                <a:gdLst>
                  <a:gd name="T0" fmla="*/ 11 w 19"/>
                  <a:gd name="T1" fmla="*/ 15 h 78"/>
                  <a:gd name="T2" fmla="*/ 14 w 19"/>
                  <a:gd name="T3" fmla="*/ 12 h 78"/>
                  <a:gd name="T4" fmla="*/ 16 w 19"/>
                  <a:gd name="T5" fmla="*/ 8 h 78"/>
                  <a:gd name="T6" fmla="*/ 8 w 19"/>
                  <a:gd name="T7" fmla="*/ 0 h 78"/>
                  <a:gd name="T8" fmla="*/ 6 w 19"/>
                  <a:gd name="T9" fmla="*/ 2 h 78"/>
                  <a:gd name="T10" fmla="*/ 10 w 19"/>
                  <a:gd name="T11" fmla="*/ 7 h 78"/>
                  <a:gd name="T12" fmla="*/ 5 w 19"/>
                  <a:gd name="T13" fmla="*/ 16 h 78"/>
                  <a:gd name="T14" fmla="*/ 14 w 19"/>
                  <a:gd name="T15" fmla="*/ 34 h 78"/>
                  <a:gd name="T16" fmla="*/ 0 w 19"/>
                  <a:gd name="T17" fmla="*/ 56 h 78"/>
                  <a:gd name="T18" fmla="*/ 4 w 19"/>
                  <a:gd name="T19" fmla="*/ 78 h 78"/>
                  <a:gd name="T20" fmla="*/ 13 w 19"/>
                  <a:gd name="T21" fmla="*/ 78 h 78"/>
                  <a:gd name="T22" fmla="*/ 19 w 19"/>
                  <a:gd name="T23" fmla="*/ 33 h 78"/>
                  <a:gd name="T24" fmla="*/ 11 w 19"/>
                  <a:gd name="T25" fmla="*/ 1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78">
                    <a:moveTo>
                      <a:pt x="11" y="15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7" y="40"/>
                      <a:pt x="2" y="47"/>
                      <a:pt x="0" y="56"/>
                    </a:cubicBezTo>
                    <a:cubicBezTo>
                      <a:pt x="1" y="64"/>
                      <a:pt x="3" y="71"/>
                      <a:pt x="4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64"/>
                      <a:pt x="15" y="49"/>
                      <a:pt x="19" y="33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25"/>
              <p:cNvSpPr>
                <a:spLocks/>
              </p:cNvSpPr>
              <p:nvPr/>
            </p:nvSpPr>
            <p:spPr bwMode="auto">
              <a:xfrm>
                <a:off x="1833362" y="2777884"/>
                <a:ext cx="14288" cy="28575"/>
              </a:xfrm>
              <a:custGeom>
                <a:avLst/>
                <a:gdLst>
                  <a:gd name="T0" fmla="*/ 3 w 11"/>
                  <a:gd name="T1" fmla="*/ 0 h 21"/>
                  <a:gd name="T2" fmla="*/ 0 w 11"/>
                  <a:gd name="T3" fmla="*/ 3 h 21"/>
                  <a:gd name="T4" fmla="*/ 8 w 11"/>
                  <a:gd name="T5" fmla="*/ 21 h 21"/>
                  <a:gd name="T6" fmla="*/ 9 w 11"/>
                  <a:gd name="T7" fmla="*/ 19 h 21"/>
                  <a:gd name="T8" fmla="*/ 11 w 11"/>
                  <a:gd name="T9" fmla="*/ 11 h 21"/>
                  <a:gd name="T10" fmla="*/ 3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10" y="16"/>
                      <a:pt x="11" y="13"/>
                      <a:pt x="11" y="1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26"/>
              <p:cNvSpPr>
                <a:spLocks/>
              </p:cNvSpPr>
              <p:nvPr/>
            </p:nvSpPr>
            <p:spPr bwMode="auto">
              <a:xfrm>
                <a:off x="1806375" y="2777884"/>
                <a:ext cx="19050" cy="38100"/>
              </a:xfrm>
              <a:custGeom>
                <a:avLst/>
                <a:gdLst>
                  <a:gd name="T0" fmla="*/ 14 w 14"/>
                  <a:gd name="T1" fmla="*/ 4 h 28"/>
                  <a:gd name="T2" fmla="*/ 11 w 14"/>
                  <a:gd name="T3" fmla="*/ 0 h 28"/>
                  <a:gd name="T4" fmla="*/ 0 w 14"/>
                  <a:gd name="T5" fmla="*/ 12 h 28"/>
                  <a:gd name="T6" fmla="*/ 5 w 14"/>
                  <a:gd name="T7" fmla="*/ 28 h 28"/>
                  <a:gd name="T8" fmla="*/ 8 w 14"/>
                  <a:gd name="T9" fmla="*/ 14 h 28"/>
                  <a:gd name="T10" fmla="*/ 14 w 14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8">
                    <a:moveTo>
                      <a:pt x="14" y="4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8"/>
                      <a:pt x="3" y="23"/>
                      <a:pt x="5" y="28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27"/>
              <p:cNvSpPr>
                <a:spLocks/>
              </p:cNvSpPr>
              <p:nvPr/>
            </p:nvSpPr>
            <p:spPr bwMode="auto">
              <a:xfrm>
                <a:off x="1817487" y="2765184"/>
                <a:ext cx="14288" cy="19050"/>
              </a:xfrm>
              <a:custGeom>
                <a:avLst/>
                <a:gdLst>
                  <a:gd name="T0" fmla="*/ 2 w 9"/>
                  <a:gd name="T1" fmla="*/ 8 h 12"/>
                  <a:gd name="T2" fmla="*/ 5 w 9"/>
                  <a:gd name="T3" fmla="*/ 12 h 12"/>
                  <a:gd name="T4" fmla="*/ 9 w 9"/>
                  <a:gd name="T5" fmla="*/ 4 h 12"/>
                  <a:gd name="T6" fmla="*/ 5 w 9"/>
                  <a:gd name="T7" fmla="*/ 0 h 12"/>
                  <a:gd name="T8" fmla="*/ 0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2" y="8"/>
                    </a:moveTo>
                    <a:lnTo>
                      <a:pt x="5" y="12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28"/>
              <p:cNvSpPr>
                <a:spLocks/>
              </p:cNvSpPr>
              <p:nvPr/>
            </p:nvSpPr>
            <p:spPr bwMode="auto">
              <a:xfrm>
                <a:off x="1792087" y="2738197"/>
                <a:ext cx="36513" cy="47625"/>
              </a:xfrm>
              <a:custGeom>
                <a:avLst/>
                <a:gdLst>
                  <a:gd name="T0" fmla="*/ 19 w 28"/>
                  <a:gd name="T1" fmla="*/ 28 h 37"/>
                  <a:gd name="T2" fmla="*/ 26 w 28"/>
                  <a:gd name="T3" fmla="*/ 21 h 37"/>
                  <a:gd name="T4" fmla="*/ 28 w 28"/>
                  <a:gd name="T5" fmla="*/ 19 h 37"/>
                  <a:gd name="T6" fmla="*/ 0 w 28"/>
                  <a:gd name="T7" fmla="*/ 0 h 37"/>
                  <a:gd name="T8" fmla="*/ 5 w 28"/>
                  <a:gd name="T9" fmla="*/ 23 h 37"/>
                  <a:gd name="T10" fmla="*/ 9 w 28"/>
                  <a:gd name="T11" fmla="*/ 37 h 37"/>
                  <a:gd name="T12" fmla="*/ 19 w 28"/>
                  <a:gd name="T1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19" y="28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17" y="14"/>
                      <a:pt x="8" y="8"/>
                      <a:pt x="0" y="0"/>
                    </a:cubicBezTo>
                    <a:cubicBezTo>
                      <a:pt x="0" y="8"/>
                      <a:pt x="2" y="15"/>
                      <a:pt x="5" y="23"/>
                    </a:cubicBezTo>
                    <a:cubicBezTo>
                      <a:pt x="6" y="28"/>
                      <a:pt x="8" y="32"/>
                      <a:pt x="9" y="37"/>
                    </a:cubicBezTo>
                    <a:cubicBezTo>
                      <a:pt x="19" y="28"/>
                      <a:pt x="19" y="28"/>
                      <a:pt x="19" y="28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29"/>
              <p:cNvSpPr>
                <a:spLocks/>
              </p:cNvSpPr>
              <p:nvPr/>
            </p:nvSpPr>
            <p:spPr bwMode="auto">
              <a:xfrm>
                <a:off x="1803200" y="2774709"/>
                <a:ext cx="17463" cy="19050"/>
              </a:xfrm>
              <a:custGeom>
                <a:avLst/>
                <a:gdLst>
                  <a:gd name="T0" fmla="*/ 13 w 13"/>
                  <a:gd name="T1" fmla="*/ 3 h 15"/>
                  <a:gd name="T2" fmla="*/ 10 w 13"/>
                  <a:gd name="T3" fmla="*/ 0 h 15"/>
                  <a:gd name="T4" fmla="*/ 0 w 13"/>
                  <a:gd name="T5" fmla="*/ 9 h 15"/>
                  <a:gd name="T6" fmla="*/ 2 w 13"/>
                  <a:gd name="T7" fmla="*/ 15 h 15"/>
                  <a:gd name="T8" fmla="*/ 13 w 13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3"/>
                      <a:pt x="2" y="15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30"/>
              <p:cNvSpPr>
                <a:spLocks/>
              </p:cNvSpPr>
              <p:nvPr/>
            </p:nvSpPr>
            <p:spPr bwMode="auto">
              <a:xfrm>
                <a:off x="1812725" y="2784234"/>
                <a:ext cx="23813" cy="52388"/>
              </a:xfrm>
              <a:custGeom>
                <a:avLst/>
                <a:gdLst>
                  <a:gd name="T0" fmla="*/ 3 w 18"/>
                  <a:gd name="T1" fmla="*/ 10 h 40"/>
                  <a:gd name="T2" fmla="*/ 0 w 18"/>
                  <a:gd name="T3" fmla="*/ 24 h 40"/>
                  <a:gd name="T4" fmla="*/ 4 w 18"/>
                  <a:gd name="T5" fmla="*/ 40 h 40"/>
                  <a:gd name="T6" fmla="*/ 18 w 18"/>
                  <a:gd name="T7" fmla="*/ 18 h 40"/>
                  <a:gd name="T8" fmla="*/ 9 w 18"/>
                  <a:gd name="T9" fmla="*/ 0 h 40"/>
                  <a:gd name="T10" fmla="*/ 3 w 18"/>
                  <a:gd name="T11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0">
                    <a:moveTo>
                      <a:pt x="3" y="1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2" y="35"/>
                      <a:pt x="4" y="40"/>
                    </a:cubicBezTo>
                    <a:cubicBezTo>
                      <a:pt x="6" y="31"/>
                      <a:pt x="11" y="24"/>
                      <a:pt x="18" y="1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0"/>
                      <a:pt x="3" y="10"/>
                      <a:pt x="3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531"/>
              <p:cNvSpPr>
                <a:spLocks/>
              </p:cNvSpPr>
              <p:nvPr/>
            </p:nvSpPr>
            <p:spPr bwMode="auto">
              <a:xfrm>
                <a:off x="1849237" y="2762009"/>
                <a:ext cx="80963" cy="103188"/>
              </a:xfrm>
              <a:custGeom>
                <a:avLst/>
                <a:gdLst>
                  <a:gd name="T0" fmla="*/ 40 w 62"/>
                  <a:gd name="T1" fmla="*/ 2 h 77"/>
                  <a:gd name="T2" fmla="*/ 35 w 62"/>
                  <a:gd name="T3" fmla="*/ 0 h 77"/>
                  <a:gd name="T4" fmla="*/ 32 w 62"/>
                  <a:gd name="T5" fmla="*/ 11 h 77"/>
                  <a:gd name="T6" fmla="*/ 21 w 62"/>
                  <a:gd name="T7" fmla="*/ 12 h 77"/>
                  <a:gd name="T8" fmla="*/ 29 w 62"/>
                  <a:gd name="T9" fmla="*/ 19 h 77"/>
                  <a:gd name="T10" fmla="*/ 16 w 62"/>
                  <a:gd name="T11" fmla="*/ 42 h 77"/>
                  <a:gd name="T12" fmla="*/ 0 w 62"/>
                  <a:gd name="T13" fmla="*/ 77 h 77"/>
                  <a:gd name="T14" fmla="*/ 29 w 62"/>
                  <a:gd name="T15" fmla="*/ 76 h 77"/>
                  <a:gd name="T16" fmla="*/ 43 w 62"/>
                  <a:gd name="T17" fmla="*/ 55 h 77"/>
                  <a:gd name="T18" fmla="*/ 43 w 62"/>
                  <a:gd name="T19" fmla="*/ 41 h 77"/>
                  <a:gd name="T20" fmla="*/ 62 w 62"/>
                  <a:gd name="T21" fmla="*/ 9 h 77"/>
                  <a:gd name="T22" fmla="*/ 60 w 62"/>
                  <a:gd name="T23" fmla="*/ 8 h 77"/>
                  <a:gd name="T24" fmla="*/ 34 w 62"/>
                  <a:gd name="T25" fmla="*/ 43 h 77"/>
                  <a:gd name="T26" fmla="*/ 34 w 62"/>
                  <a:gd name="T27" fmla="*/ 55 h 77"/>
                  <a:gd name="T28" fmla="*/ 22 w 62"/>
                  <a:gd name="T29" fmla="*/ 72 h 77"/>
                  <a:gd name="T30" fmla="*/ 9 w 62"/>
                  <a:gd name="T31" fmla="*/ 72 h 77"/>
                  <a:gd name="T32" fmla="*/ 20 w 62"/>
                  <a:gd name="T33" fmla="*/ 46 h 77"/>
                  <a:gd name="T34" fmla="*/ 34 w 62"/>
                  <a:gd name="T35" fmla="*/ 20 h 77"/>
                  <a:gd name="T36" fmla="*/ 31 w 62"/>
                  <a:gd name="T37" fmla="*/ 15 h 77"/>
                  <a:gd name="T38" fmla="*/ 36 w 62"/>
                  <a:gd name="T39" fmla="*/ 15 h 77"/>
                  <a:gd name="T40" fmla="*/ 40 w 62"/>
                  <a:gd name="T41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77">
                    <a:moveTo>
                      <a:pt x="40" y="2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4" y="4"/>
                      <a:pt x="33" y="8"/>
                      <a:pt x="32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27"/>
                      <a:pt x="21" y="34"/>
                      <a:pt x="16" y="42"/>
                    </a:cubicBezTo>
                    <a:cubicBezTo>
                      <a:pt x="7" y="55"/>
                      <a:pt x="2" y="67"/>
                      <a:pt x="0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1" y="68"/>
                      <a:pt x="36" y="61"/>
                      <a:pt x="43" y="55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2" y="63"/>
                      <a:pt x="15" y="55"/>
                      <a:pt x="20" y="46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2"/>
                      <a:pt x="40" y="2"/>
                      <a:pt x="40" y="2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32"/>
              <p:cNvSpPr>
                <a:spLocks/>
              </p:cNvSpPr>
              <p:nvPr/>
            </p:nvSpPr>
            <p:spPr bwMode="auto">
              <a:xfrm>
                <a:off x="1860350" y="2765184"/>
                <a:ext cx="66675" cy="92075"/>
              </a:xfrm>
              <a:custGeom>
                <a:avLst/>
                <a:gdLst>
                  <a:gd name="T0" fmla="*/ 22 w 51"/>
                  <a:gd name="T1" fmla="*/ 13 h 70"/>
                  <a:gd name="T2" fmla="*/ 25 w 51"/>
                  <a:gd name="T3" fmla="*/ 18 h 70"/>
                  <a:gd name="T4" fmla="*/ 11 w 51"/>
                  <a:gd name="T5" fmla="*/ 44 h 70"/>
                  <a:gd name="T6" fmla="*/ 0 w 51"/>
                  <a:gd name="T7" fmla="*/ 70 h 70"/>
                  <a:gd name="T8" fmla="*/ 13 w 51"/>
                  <a:gd name="T9" fmla="*/ 70 h 70"/>
                  <a:gd name="T10" fmla="*/ 25 w 51"/>
                  <a:gd name="T11" fmla="*/ 53 h 70"/>
                  <a:gd name="T12" fmla="*/ 25 w 51"/>
                  <a:gd name="T13" fmla="*/ 41 h 70"/>
                  <a:gd name="T14" fmla="*/ 51 w 51"/>
                  <a:gd name="T15" fmla="*/ 6 h 70"/>
                  <a:gd name="T16" fmla="*/ 31 w 51"/>
                  <a:gd name="T17" fmla="*/ 0 h 70"/>
                  <a:gd name="T18" fmla="*/ 27 w 51"/>
                  <a:gd name="T19" fmla="*/ 13 h 70"/>
                  <a:gd name="T20" fmla="*/ 22 w 51"/>
                  <a:gd name="T21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70">
                    <a:moveTo>
                      <a:pt x="22" y="13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6" y="53"/>
                      <a:pt x="3" y="61"/>
                      <a:pt x="0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2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33"/>
              <p:cNvSpPr>
                <a:spLocks/>
              </p:cNvSpPr>
              <p:nvPr/>
            </p:nvSpPr>
            <p:spPr bwMode="auto">
              <a:xfrm>
                <a:off x="1811137" y="2774709"/>
                <a:ext cx="142875" cy="736600"/>
              </a:xfrm>
              <a:custGeom>
                <a:avLst/>
                <a:gdLst>
                  <a:gd name="T0" fmla="*/ 97 w 108"/>
                  <a:gd name="T1" fmla="*/ 19 h 558"/>
                  <a:gd name="T2" fmla="*/ 90 w 108"/>
                  <a:gd name="T3" fmla="*/ 0 h 558"/>
                  <a:gd name="T4" fmla="*/ 95 w 108"/>
                  <a:gd name="T5" fmla="*/ 43 h 558"/>
                  <a:gd name="T6" fmla="*/ 95 w 108"/>
                  <a:gd name="T7" fmla="*/ 46 h 558"/>
                  <a:gd name="T8" fmla="*/ 91 w 108"/>
                  <a:gd name="T9" fmla="*/ 50 h 558"/>
                  <a:gd name="T10" fmla="*/ 99 w 108"/>
                  <a:gd name="T11" fmla="*/ 49 h 558"/>
                  <a:gd name="T12" fmla="*/ 99 w 108"/>
                  <a:gd name="T13" fmla="*/ 52 h 558"/>
                  <a:gd name="T14" fmla="*/ 97 w 108"/>
                  <a:gd name="T15" fmla="*/ 55 h 558"/>
                  <a:gd name="T16" fmla="*/ 101 w 108"/>
                  <a:gd name="T17" fmla="*/ 54 h 558"/>
                  <a:gd name="T18" fmla="*/ 100 w 108"/>
                  <a:gd name="T19" fmla="*/ 57 h 558"/>
                  <a:gd name="T20" fmla="*/ 95 w 108"/>
                  <a:gd name="T21" fmla="*/ 59 h 558"/>
                  <a:gd name="T22" fmla="*/ 93 w 108"/>
                  <a:gd name="T23" fmla="*/ 61 h 558"/>
                  <a:gd name="T24" fmla="*/ 92 w 108"/>
                  <a:gd name="T25" fmla="*/ 61 h 558"/>
                  <a:gd name="T26" fmla="*/ 82 w 108"/>
                  <a:gd name="T27" fmla="*/ 96 h 558"/>
                  <a:gd name="T28" fmla="*/ 0 w 108"/>
                  <a:gd name="T29" fmla="*/ 97 h 558"/>
                  <a:gd name="T30" fmla="*/ 0 w 108"/>
                  <a:gd name="T31" fmla="*/ 106 h 558"/>
                  <a:gd name="T32" fmla="*/ 0 w 108"/>
                  <a:gd name="T33" fmla="*/ 109 h 558"/>
                  <a:gd name="T34" fmla="*/ 43 w 108"/>
                  <a:gd name="T35" fmla="*/ 111 h 558"/>
                  <a:gd name="T36" fmla="*/ 47 w 108"/>
                  <a:gd name="T37" fmla="*/ 111 h 558"/>
                  <a:gd name="T38" fmla="*/ 47 w 108"/>
                  <a:gd name="T39" fmla="*/ 119 h 558"/>
                  <a:gd name="T40" fmla="*/ 65 w 108"/>
                  <a:gd name="T41" fmla="*/ 181 h 558"/>
                  <a:gd name="T42" fmla="*/ 74 w 108"/>
                  <a:gd name="T43" fmla="*/ 227 h 558"/>
                  <a:gd name="T44" fmla="*/ 26 w 108"/>
                  <a:gd name="T45" fmla="*/ 204 h 558"/>
                  <a:gd name="T46" fmla="*/ 29 w 108"/>
                  <a:gd name="T47" fmla="*/ 224 h 558"/>
                  <a:gd name="T48" fmla="*/ 69 w 108"/>
                  <a:gd name="T49" fmla="*/ 262 h 558"/>
                  <a:gd name="T50" fmla="*/ 75 w 108"/>
                  <a:gd name="T51" fmla="*/ 260 h 558"/>
                  <a:gd name="T52" fmla="*/ 66 w 108"/>
                  <a:gd name="T53" fmla="*/ 334 h 558"/>
                  <a:gd name="T54" fmla="*/ 66 w 108"/>
                  <a:gd name="T55" fmla="*/ 418 h 558"/>
                  <a:gd name="T56" fmla="*/ 80 w 108"/>
                  <a:gd name="T57" fmla="*/ 511 h 558"/>
                  <a:gd name="T58" fmla="*/ 79 w 108"/>
                  <a:gd name="T59" fmla="*/ 538 h 558"/>
                  <a:gd name="T60" fmla="*/ 56 w 108"/>
                  <a:gd name="T61" fmla="*/ 555 h 558"/>
                  <a:gd name="T62" fmla="*/ 56 w 108"/>
                  <a:gd name="T63" fmla="*/ 556 h 558"/>
                  <a:gd name="T64" fmla="*/ 55 w 108"/>
                  <a:gd name="T65" fmla="*/ 558 h 558"/>
                  <a:gd name="T66" fmla="*/ 96 w 108"/>
                  <a:gd name="T67" fmla="*/ 555 h 558"/>
                  <a:gd name="T68" fmla="*/ 93 w 108"/>
                  <a:gd name="T69" fmla="*/ 546 h 558"/>
                  <a:gd name="T70" fmla="*/ 93 w 108"/>
                  <a:gd name="T71" fmla="*/ 492 h 558"/>
                  <a:gd name="T72" fmla="*/ 85 w 108"/>
                  <a:gd name="T73" fmla="*/ 407 h 558"/>
                  <a:gd name="T74" fmla="*/ 85 w 108"/>
                  <a:gd name="T75" fmla="*/ 318 h 558"/>
                  <a:gd name="T76" fmla="*/ 88 w 108"/>
                  <a:gd name="T77" fmla="*/ 256 h 558"/>
                  <a:gd name="T78" fmla="*/ 108 w 108"/>
                  <a:gd name="T79" fmla="*/ 249 h 558"/>
                  <a:gd name="T80" fmla="*/ 93 w 108"/>
                  <a:gd name="T81" fmla="*/ 191 h 558"/>
                  <a:gd name="T82" fmla="*/ 79 w 108"/>
                  <a:gd name="T83" fmla="*/ 109 h 558"/>
                  <a:gd name="T84" fmla="*/ 101 w 108"/>
                  <a:gd name="T85" fmla="*/ 101 h 558"/>
                  <a:gd name="T86" fmla="*/ 101 w 108"/>
                  <a:gd name="T87" fmla="*/ 91 h 558"/>
                  <a:gd name="T88" fmla="*/ 105 w 108"/>
                  <a:gd name="T89" fmla="*/ 84 h 558"/>
                  <a:gd name="T90" fmla="*/ 105 w 108"/>
                  <a:gd name="T91" fmla="*/ 52 h 558"/>
                  <a:gd name="T92" fmla="*/ 97 w 108"/>
                  <a:gd name="T93" fmla="*/ 19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558">
                    <a:moveTo>
                      <a:pt x="97" y="19"/>
                    </a:moveTo>
                    <a:cubicBezTo>
                      <a:pt x="96" y="9"/>
                      <a:pt x="93" y="3"/>
                      <a:pt x="90" y="0"/>
                    </a:cubicBezTo>
                    <a:cubicBezTo>
                      <a:pt x="93" y="14"/>
                      <a:pt x="95" y="29"/>
                      <a:pt x="95" y="43"/>
                    </a:cubicBezTo>
                    <a:cubicBezTo>
                      <a:pt x="96" y="44"/>
                      <a:pt x="96" y="45"/>
                      <a:pt x="95" y="46"/>
                    </a:cubicBezTo>
                    <a:cubicBezTo>
                      <a:pt x="95" y="47"/>
                      <a:pt x="93" y="48"/>
                      <a:pt x="91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50"/>
                      <a:pt x="99" y="51"/>
                      <a:pt x="99" y="52"/>
                    </a:cubicBezTo>
                    <a:cubicBezTo>
                      <a:pt x="99" y="53"/>
                      <a:pt x="98" y="54"/>
                      <a:pt x="97" y="55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5"/>
                      <a:pt x="101" y="56"/>
                      <a:pt x="100" y="57"/>
                    </a:cubicBezTo>
                    <a:cubicBezTo>
                      <a:pt x="99" y="58"/>
                      <a:pt x="97" y="59"/>
                      <a:pt x="95" y="59"/>
                    </a:cubicBezTo>
                    <a:cubicBezTo>
                      <a:pt x="94" y="60"/>
                      <a:pt x="93" y="60"/>
                      <a:pt x="93" y="61"/>
                    </a:cubicBezTo>
                    <a:cubicBezTo>
                      <a:pt x="93" y="61"/>
                      <a:pt x="93" y="61"/>
                      <a:pt x="92" y="61"/>
                    </a:cubicBezTo>
                    <a:cubicBezTo>
                      <a:pt x="95" y="77"/>
                      <a:pt x="91" y="89"/>
                      <a:pt x="82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5" y="110"/>
                      <a:pt x="29" y="111"/>
                      <a:pt x="43" y="111"/>
                    </a:cubicBezTo>
                    <a:cubicBezTo>
                      <a:pt x="44" y="111"/>
                      <a:pt x="46" y="111"/>
                      <a:pt x="47" y="111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65" y="181"/>
                      <a:pt x="65" y="181"/>
                      <a:pt x="65" y="181"/>
                    </a:cubicBezTo>
                    <a:cubicBezTo>
                      <a:pt x="72" y="198"/>
                      <a:pt x="75" y="213"/>
                      <a:pt x="74" y="227"/>
                    </a:cubicBezTo>
                    <a:cubicBezTo>
                      <a:pt x="56" y="244"/>
                      <a:pt x="39" y="237"/>
                      <a:pt x="26" y="20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6" y="255"/>
                      <a:pt x="49" y="267"/>
                      <a:pt x="69" y="262"/>
                    </a:cubicBezTo>
                    <a:cubicBezTo>
                      <a:pt x="75" y="260"/>
                      <a:pt x="75" y="260"/>
                      <a:pt x="75" y="260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66" y="418"/>
                      <a:pt x="66" y="418"/>
                      <a:pt x="66" y="418"/>
                    </a:cubicBezTo>
                    <a:cubicBezTo>
                      <a:pt x="80" y="511"/>
                      <a:pt x="80" y="511"/>
                      <a:pt x="80" y="511"/>
                    </a:cubicBezTo>
                    <a:cubicBezTo>
                      <a:pt x="79" y="538"/>
                      <a:pt x="79" y="538"/>
                      <a:pt x="79" y="538"/>
                    </a:cubicBezTo>
                    <a:cubicBezTo>
                      <a:pt x="56" y="555"/>
                      <a:pt x="56" y="555"/>
                      <a:pt x="56" y="555"/>
                    </a:cubicBezTo>
                    <a:cubicBezTo>
                      <a:pt x="56" y="555"/>
                      <a:pt x="56" y="555"/>
                      <a:pt x="56" y="556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6" y="555"/>
                      <a:pt x="80" y="553"/>
                      <a:pt x="96" y="555"/>
                    </a:cubicBezTo>
                    <a:cubicBezTo>
                      <a:pt x="93" y="546"/>
                      <a:pt x="93" y="546"/>
                      <a:pt x="93" y="546"/>
                    </a:cubicBezTo>
                    <a:cubicBezTo>
                      <a:pt x="95" y="530"/>
                      <a:pt x="95" y="512"/>
                      <a:pt x="93" y="492"/>
                    </a:cubicBezTo>
                    <a:cubicBezTo>
                      <a:pt x="85" y="407"/>
                      <a:pt x="85" y="407"/>
                      <a:pt x="85" y="407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88" y="256"/>
                      <a:pt x="88" y="256"/>
                      <a:pt x="88" y="256"/>
                    </a:cubicBezTo>
                    <a:cubicBezTo>
                      <a:pt x="108" y="249"/>
                      <a:pt x="108" y="249"/>
                      <a:pt x="108" y="24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91" y="111"/>
                      <a:pt x="98" y="108"/>
                      <a:pt x="101" y="10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97" y="19"/>
                      <a:pt x="97" y="19"/>
                      <a:pt x="97" y="19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34"/>
              <p:cNvSpPr>
                <a:spLocks/>
              </p:cNvSpPr>
              <p:nvPr/>
            </p:nvSpPr>
            <p:spPr bwMode="auto">
              <a:xfrm>
                <a:off x="1904800" y="2774709"/>
                <a:ext cx="31750" cy="60325"/>
              </a:xfrm>
              <a:custGeom>
                <a:avLst/>
                <a:gdLst>
                  <a:gd name="T0" fmla="*/ 19 w 24"/>
                  <a:gd name="T1" fmla="*/ 0 h 46"/>
                  <a:gd name="T2" fmla="*/ 0 w 24"/>
                  <a:gd name="T3" fmla="*/ 32 h 46"/>
                  <a:gd name="T4" fmla="*/ 0 w 24"/>
                  <a:gd name="T5" fmla="*/ 46 h 46"/>
                  <a:gd name="T6" fmla="*/ 2 w 24"/>
                  <a:gd name="T7" fmla="*/ 44 h 46"/>
                  <a:gd name="T8" fmla="*/ 24 w 24"/>
                  <a:gd name="T9" fmla="*/ 43 h 46"/>
                  <a:gd name="T10" fmla="*/ 19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19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5"/>
                      <a:pt x="1" y="45"/>
                      <a:pt x="2" y="44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29"/>
                      <a:pt x="22" y="14"/>
                      <a:pt x="19" y="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35"/>
              <p:cNvSpPr>
                <a:spLocks/>
              </p:cNvSpPr>
              <p:nvPr/>
            </p:nvSpPr>
            <p:spPr bwMode="auto">
              <a:xfrm>
                <a:off x="1777800" y="2676284"/>
                <a:ext cx="4763" cy="23813"/>
              </a:xfrm>
              <a:custGeom>
                <a:avLst/>
                <a:gdLst>
                  <a:gd name="T0" fmla="*/ 2 w 4"/>
                  <a:gd name="T1" fmla="*/ 5 h 18"/>
                  <a:gd name="T2" fmla="*/ 0 w 4"/>
                  <a:gd name="T3" fmla="*/ 0 h 18"/>
                  <a:gd name="T4" fmla="*/ 0 w 4"/>
                  <a:gd name="T5" fmla="*/ 4 h 18"/>
                  <a:gd name="T6" fmla="*/ 3 w 4"/>
                  <a:gd name="T7" fmla="*/ 18 h 18"/>
                  <a:gd name="T8" fmla="*/ 2 w 4"/>
                  <a:gd name="T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1" y="15"/>
                      <a:pt x="3" y="18"/>
                    </a:cubicBezTo>
                    <a:cubicBezTo>
                      <a:pt x="4" y="16"/>
                      <a:pt x="4" y="11"/>
                      <a:pt x="2" y="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36"/>
              <p:cNvSpPr>
                <a:spLocks/>
              </p:cNvSpPr>
              <p:nvPr/>
            </p:nvSpPr>
            <p:spPr bwMode="auto">
              <a:xfrm>
                <a:off x="1779387" y="2684222"/>
                <a:ext cx="6350" cy="19050"/>
              </a:xfrm>
              <a:custGeom>
                <a:avLst/>
                <a:gdLst>
                  <a:gd name="T0" fmla="*/ 1 w 5"/>
                  <a:gd name="T1" fmla="*/ 13 h 15"/>
                  <a:gd name="T2" fmla="*/ 5 w 5"/>
                  <a:gd name="T3" fmla="*/ 15 h 15"/>
                  <a:gd name="T4" fmla="*/ 5 w 5"/>
                  <a:gd name="T5" fmla="*/ 9 h 15"/>
                  <a:gd name="T6" fmla="*/ 0 w 5"/>
                  <a:gd name="T7" fmla="*/ 0 h 15"/>
                  <a:gd name="T8" fmla="*/ 1 w 5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13"/>
                    </a:moveTo>
                    <a:cubicBezTo>
                      <a:pt x="2" y="14"/>
                      <a:pt x="3" y="15"/>
                      <a:pt x="5" y="15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2" y="11"/>
                      <a:pt x="1" y="1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37"/>
              <p:cNvSpPr>
                <a:spLocks noEditPoints="1"/>
              </p:cNvSpPr>
              <p:nvPr/>
            </p:nvSpPr>
            <p:spPr bwMode="auto">
              <a:xfrm>
                <a:off x="1712712" y="2785822"/>
                <a:ext cx="26988" cy="85725"/>
              </a:xfrm>
              <a:custGeom>
                <a:avLst/>
                <a:gdLst>
                  <a:gd name="T0" fmla="*/ 5 w 20"/>
                  <a:gd name="T1" fmla="*/ 0 h 64"/>
                  <a:gd name="T2" fmla="*/ 1 w 20"/>
                  <a:gd name="T3" fmla="*/ 21 h 64"/>
                  <a:gd name="T4" fmla="*/ 3 w 20"/>
                  <a:gd name="T5" fmla="*/ 64 h 64"/>
                  <a:gd name="T6" fmla="*/ 14 w 20"/>
                  <a:gd name="T7" fmla="*/ 60 h 64"/>
                  <a:gd name="T8" fmla="*/ 20 w 20"/>
                  <a:gd name="T9" fmla="*/ 59 h 64"/>
                  <a:gd name="T10" fmla="*/ 14 w 20"/>
                  <a:gd name="T11" fmla="*/ 51 h 64"/>
                  <a:gd name="T12" fmla="*/ 15 w 20"/>
                  <a:gd name="T13" fmla="*/ 49 h 64"/>
                  <a:gd name="T14" fmla="*/ 20 w 20"/>
                  <a:gd name="T15" fmla="*/ 51 h 64"/>
                  <a:gd name="T16" fmla="*/ 5 w 20"/>
                  <a:gd name="T17" fmla="*/ 0 h 64"/>
                  <a:gd name="T18" fmla="*/ 5 w 20"/>
                  <a:gd name="T19" fmla="*/ 5 h 64"/>
                  <a:gd name="T20" fmla="*/ 9 w 20"/>
                  <a:gd name="T21" fmla="*/ 11 h 64"/>
                  <a:gd name="T22" fmla="*/ 9 w 20"/>
                  <a:gd name="T23" fmla="*/ 58 h 64"/>
                  <a:gd name="T24" fmla="*/ 5 w 20"/>
                  <a:gd name="T25" fmla="*/ 60 h 64"/>
                  <a:gd name="T26" fmla="*/ 5 w 20"/>
                  <a:gd name="T27" fmla="*/ 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4">
                    <a:moveTo>
                      <a:pt x="5" y="0"/>
                    </a:moveTo>
                    <a:cubicBezTo>
                      <a:pt x="1" y="5"/>
                      <a:pt x="0" y="12"/>
                      <a:pt x="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5" y="62"/>
                      <a:pt x="9" y="61"/>
                      <a:pt x="14" y="60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5" y="57"/>
                      <a:pt x="13" y="54"/>
                      <a:pt x="14" y="51"/>
                    </a:cubicBezTo>
                    <a:cubicBezTo>
                      <a:pt x="14" y="50"/>
                      <a:pt x="15" y="50"/>
                      <a:pt x="15" y="49"/>
                    </a:cubicBezTo>
                    <a:cubicBezTo>
                      <a:pt x="17" y="50"/>
                      <a:pt x="18" y="51"/>
                      <a:pt x="20" y="51"/>
                    </a:cubicBezTo>
                    <a:cubicBezTo>
                      <a:pt x="20" y="30"/>
                      <a:pt x="15" y="13"/>
                      <a:pt x="5" y="0"/>
                    </a:cubicBezTo>
                    <a:close/>
                    <a:moveTo>
                      <a:pt x="5" y="5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7" y="23"/>
                      <a:pt x="7" y="39"/>
                      <a:pt x="9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36"/>
                      <a:pt x="3" y="18"/>
                      <a:pt x="5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38"/>
              <p:cNvSpPr>
                <a:spLocks/>
              </p:cNvSpPr>
              <p:nvPr/>
            </p:nvSpPr>
            <p:spPr bwMode="auto">
              <a:xfrm>
                <a:off x="1715887" y="2793759"/>
                <a:ext cx="7938" cy="71438"/>
              </a:xfrm>
              <a:custGeom>
                <a:avLst/>
                <a:gdLst>
                  <a:gd name="T0" fmla="*/ 6 w 6"/>
                  <a:gd name="T1" fmla="*/ 6 h 55"/>
                  <a:gd name="T2" fmla="*/ 2 w 6"/>
                  <a:gd name="T3" fmla="*/ 0 h 55"/>
                  <a:gd name="T4" fmla="*/ 2 w 6"/>
                  <a:gd name="T5" fmla="*/ 55 h 55"/>
                  <a:gd name="T6" fmla="*/ 6 w 6"/>
                  <a:gd name="T7" fmla="*/ 53 h 55"/>
                  <a:gd name="T8" fmla="*/ 6 w 6"/>
                  <a:gd name="T9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6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31"/>
                      <a:pt x="2" y="55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4" y="34"/>
                      <a:pt x="4" y="18"/>
                      <a:pt x="6" y="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9"/>
              <p:cNvSpPr>
                <a:spLocks/>
              </p:cNvSpPr>
              <p:nvPr/>
            </p:nvSpPr>
            <p:spPr bwMode="auto">
              <a:xfrm>
                <a:off x="1719062" y="2782647"/>
                <a:ext cx="39688" cy="74613"/>
              </a:xfrm>
              <a:custGeom>
                <a:avLst/>
                <a:gdLst>
                  <a:gd name="T0" fmla="*/ 3 w 30"/>
                  <a:gd name="T1" fmla="*/ 0 h 57"/>
                  <a:gd name="T2" fmla="*/ 0 w 30"/>
                  <a:gd name="T3" fmla="*/ 3 h 57"/>
                  <a:gd name="T4" fmla="*/ 15 w 30"/>
                  <a:gd name="T5" fmla="*/ 54 h 57"/>
                  <a:gd name="T6" fmla="*/ 30 w 30"/>
                  <a:gd name="T7" fmla="*/ 57 h 57"/>
                  <a:gd name="T8" fmla="*/ 3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10" y="16"/>
                      <a:pt x="15" y="33"/>
                      <a:pt x="15" y="54"/>
                    </a:cubicBezTo>
                    <a:cubicBezTo>
                      <a:pt x="20" y="56"/>
                      <a:pt x="25" y="57"/>
                      <a:pt x="30" y="57"/>
                    </a:cubicBezTo>
                    <a:cubicBezTo>
                      <a:pt x="24" y="36"/>
                      <a:pt x="15" y="17"/>
                      <a:pt x="3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40"/>
              <p:cNvSpPr>
                <a:spLocks noEditPoints="1"/>
              </p:cNvSpPr>
              <p:nvPr/>
            </p:nvSpPr>
            <p:spPr bwMode="auto">
              <a:xfrm>
                <a:off x="1723825" y="2769947"/>
                <a:ext cx="77788" cy="98425"/>
              </a:xfrm>
              <a:custGeom>
                <a:avLst/>
                <a:gdLst>
                  <a:gd name="T0" fmla="*/ 18 w 59"/>
                  <a:gd name="T1" fmla="*/ 0 h 75"/>
                  <a:gd name="T2" fmla="*/ 0 w 59"/>
                  <a:gd name="T3" fmla="*/ 10 h 75"/>
                  <a:gd name="T4" fmla="*/ 27 w 59"/>
                  <a:gd name="T5" fmla="*/ 67 h 75"/>
                  <a:gd name="T6" fmla="*/ 32 w 59"/>
                  <a:gd name="T7" fmla="*/ 67 h 75"/>
                  <a:gd name="T8" fmla="*/ 44 w 59"/>
                  <a:gd name="T9" fmla="*/ 75 h 75"/>
                  <a:gd name="T10" fmla="*/ 59 w 59"/>
                  <a:gd name="T11" fmla="*/ 74 h 75"/>
                  <a:gd name="T12" fmla="*/ 28 w 59"/>
                  <a:gd name="T13" fmla="*/ 19 h 75"/>
                  <a:gd name="T14" fmla="*/ 31 w 59"/>
                  <a:gd name="T15" fmla="*/ 13 h 75"/>
                  <a:gd name="T16" fmla="*/ 25 w 59"/>
                  <a:gd name="T17" fmla="*/ 13 h 75"/>
                  <a:gd name="T18" fmla="*/ 18 w 59"/>
                  <a:gd name="T19" fmla="*/ 0 h 75"/>
                  <a:gd name="T20" fmla="*/ 20 w 59"/>
                  <a:gd name="T21" fmla="*/ 5 h 75"/>
                  <a:gd name="T22" fmla="*/ 5 w 59"/>
                  <a:gd name="T23" fmla="*/ 13 h 75"/>
                  <a:gd name="T24" fmla="*/ 3 w 59"/>
                  <a:gd name="T25" fmla="*/ 10 h 75"/>
                  <a:gd name="T26" fmla="*/ 18 w 59"/>
                  <a:gd name="T27" fmla="*/ 3 h 75"/>
                  <a:gd name="T28" fmla="*/ 20 w 59"/>
                  <a:gd name="T29" fmla="*/ 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75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2" y="27"/>
                      <a:pt x="21" y="46"/>
                      <a:pt x="27" y="67"/>
                    </a:cubicBezTo>
                    <a:cubicBezTo>
                      <a:pt x="29" y="67"/>
                      <a:pt x="30" y="67"/>
                      <a:pt x="32" y="67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  <a:moveTo>
                      <a:pt x="20" y="5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5"/>
                      <a:pt x="20" y="5"/>
                      <a:pt x="20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41"/>
              <p:cNvSpPr>
                <a:spLocks/>
              </p:cNvSpPr>
              <p:nvPr/>
            </p:nvSpPr>
            <p:spPr bwMode="auto">
              <a:xfrm>
                <a:off x="1727000" y="2773122"/>
                <a:ext cx="22225" cy="12700"/>
              </a:xfrm>
              <a:custGeom>
                <a:avLst/>
                <a:gdLst>
                  <a:gd name="T0" fmla="*/ 2 w 14"/>
                  <a:gd name="T1" fmla="*/ 8 h 8"/>
                  <a:gd name="T2" fmla="*/ 14 w 14"/>
                  <a:gd name="T3" fmla="*/ 2 h 8"/>
                  <a:gd name="T4" fmla="*/ 13 w 14"/>
                  <a:gd name="T5" fmla="*/ 0 h 8"/>
                  <a:gd name="T6" fmla="*/ 0 w 14"/>
                  <a:gd name="T7" fmla="*/ 6 h 8"/>
                  <a:gd name="T8" fmla="*/ 2 w 14"/>
                  <a:gd name="T9" fmla="*/ 8 h 8"/>
                  <a:gd name="T10" fmla="*/ 2 w 1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2" y="8"/>
                    </a:moveTo>
                    <a:lnTo>
                      <a:pt x="14" y="2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2"/>
              <p:cNvSpPr>
                <a:spLocks/>
              </p:cNvSpPr>
              <p:nvPr/>
            </p:nvSpPr>
            <p:spPr bwMode="auto">
              <a:xfrm>
                <a:off x="1747637" y="2766772"/>
                <a:ext cx="63500" cy="100013"/>
              </a:xfrm>
              <a:custGeom>
                <a:avLst/>
                <a:gdLst>
                  <a:gd name="T0" fmla="*/ 9 w 40"/>
                  <a:gd name="T1" fmla="*/ 9 h 63"/>
                  <a:gd name="T2" fmla="*/ 4 w 40"/>
                  <a:gd name="T3" fmla="*/ 0 h 63"/>
                  <a:gd name="T4" fmla="*/ 0 w 40"/>
                  <a:gd name="T5" fmla="*/ 2 h 63"/>
                  <a:gd name="T6" fmla="*/ 5 w 40"/>
                  <a:gd name="T7" fmla="*/ 12 h 63"/>
                  <a:gd name="T8" fmla="*/ 10 w 40"/>
                  <a:gd name="T9" fmla="*/ 12 h 63"/>
                  <a:gd name="T10" fmla="*/ 8 w 40"/>
                  <a:gd name="T11" fmla="*/ 17 h 63"/>
                  <a:gd name="T12" fmla="*/ 34 w 40"/>
                  <a:gd name="T13" fmla="*/ 63 h 63"/>
                  <a:gd name="T14" fmla="*/ 40 w 40"/>
                  <a:gd name="T15" fmla="*/ 63 h 63"/>
                  <a:gd name="T16" fmla="*/ 12 w 40"/>
                  <a:gd name="T17" fmla="*/ 14 h 63"/>
                  <a:gd name="T18" fmla="*/ 19 w 40"/>
                  <a:gd name="T19" fmla="*/ 8 h 63"/>
                  <a:gd name="T20" fmla="*/ 9 w 40"/>
                  <a:gd name="T21" fmla="*/ 9 h 63"/>
                  <a:gd name="T22" fmla="*/ 9 w 40"/>
                  <a:gd name="T23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63">
                    <a:moveTo>
                      <a:pt x="9" y="9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34" y="63"/>
                    </a:lnTo>
                    <a:lnTo>
                      <a:pt x="40" y="63"/>
                    </a:lnTo>
                    <a:lnTo>
                      <a:pt x="12" y="14"/>
                    </a:lnTo>
                    <a:lnTo>
                      <a:pt x="19" y="8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43"/>
              <p:cNvSpPr>
                <a:spLocks noEditPoints="1"/>
              </p:cNvSpPr>
              <p:nvPr/>
            </p:nvSpPr>
            <p:spPr bwMode="auto">
              <a:xfrm>
                <a:off x="1707950" y="2850909"/>
                <a:ext cx="93663" cy="60325"/>
              </a:xfrm>
              <a:custGeom>
                <a:avLst/>
                <a:gdLst>
                  <a:gd name="T0" fmla="*/ 43 w 70"/>
                  <a:gd name="T1" fmla="*/ 5 h 45"/>
                  <a:gd name="T2" fmla="*/ 38 w 70"/>
                  <a:gd name="T3" fmla="*/ 5 h 45"/>
                  <a:gd name="T4" fmla="*/ 23 w 70"/>
                  <a:gd name="T5" fmla="*/ 2 h 45"/>
                  <a:gd name="T6" fmla="*/ 18 w 70"/>
                  <a:gd name="T7" fmla="*/ 0 h 45"/>
                  <a:gd name="T8" fmla="*/ 17 w 70"/>
                  <a:gd name="T9" fmla="*/ 2 h 45"/>
                  <a:gd name="T10" fmla="*/ 35 w 70"/>
                  <a:gd name="T11" fmla="*/ 10 h 45"/>
                  <a:gd name="T12" fmla="*/ 23 w 70"/>
                  <a:gd name="T13" fmla="*/ 10 h 45"/>
                  <a:gd name="T14" fmla="*/ 17 w 70"/>
                  <a:gd name="T15" fmla="*/ 11 h 45"/>
                  <a:gd name="T16" fmla="*/ 6 w 70"/>
                  <a:gd name="T17" fmla="*/ 15 h 45"/>
                  <a:gd name="T18" fmla="*/ 0 w 70"/>
                  <a:gd name="T19" fmla="*/ 22 h 45"/>
                  <a:gd name="T20" fmla="*/ 15 w 70"/>
                  <a:gd name="T21" fmla="*/ 17 h 45"/>
                  <a:gd name="T22" fmla="*/ 20 w 70"/>
                  <a:gd name="T23" fmla="*/ 20 h 45"/>
                  <a:gd name="T24" fmla="*/ 0 w 70"/>
                  <a:gd name="T25" fmla="*/ 28 h 45"/>
                  <a:gd name="T26" fmla="*/ 0 w 70"/>
                  <a:gd name="T27" fmla="*/ 32 h 45"/>
                  <a:gd name="T28" fmla="*/ 16 w 70"/>
                  <a:gd name="T29" fmla="*/ 24 h 45"/>
                  <a:gd name="T30" fmla="*/ 20 w 70"/>
                  <a:gd name="T31" fmla="*/ 26 h 45"/>
                  <a:gd name="T32" fmla="*/ 3 w 70"/>
                  <a:gd name="T33" fmla="*/ 36 h 45"/>
                  <a:gd name="T34" fmla="*/ 2 w 70"/>
                  <a:gd name="T35" fmla="*/ 38 h 45"/>
                  <a:gd name="T36" fmla="*/ 1 w 70"/>
                  <a:gd name="T37" fmla="*/ 43 h 45"/>
                  <a:gd name="T38" fmla="*/ 20 w 70"/>
                  <a:gd name="T39" fmla="*/ 30 h 45"/>
                  <a:gd name="T40" fmla="*/ 23 w 70"/>
                  <a:gd name="T41" fmla="*/ 33 h 45"/>
                  <a:gd name="T42" fmla="*/ 4 w 70"/>
                  <a:gd name="T43" fmla="*/ 45 h 45"/>
                  <a:gd name="T44" fmla="*/ 23 w 70"/>
                  <a:gd name="T45" fmla="*/ 38 h 45"/>
                  <a:gd name="T46" fmla="*/ 59 w 70"/>
                  <a:gd name="T47" fmla="*/ 32 h 45"/>
                  <a:gd name="T48" fmla="*/ 70 w 70"/>
                  <a:gd name="T49" fmla="*/ 12 h 45"/>
                  <a:gd name="T50" fmla="*/ 55 w 70"/>
                  <a:gd name="T51" fmla="*/ 13 h 45"/>
                  <a:gd name="T52" fmla="*/ 43 w 70"/>
                  <a:gd name="T53" fmla="*/ 5 h 45"/>
                  <a:gd name="T54" fmla="*/ 35 w 70"/>
                  <a:gd name="T55" fmla="*/ 7 h 45"/>
                  <a:gd name="T56" fmla="*/ 42 w 70"/>
                  <a:gd name="T57" fmla="*/ 8 h 45"/>
                  <a:gd name="T58" fmla="*/ 54 w 70"/>
                  <a:gd name="T59" fmla="*/ 15 h 45"/>
                  <a:gd name="T60" fmla="*/ 66 w 70"/>
                  <a:gd name="T61" fmla="*/ 15 h 45"/>
                  <a:gd name="T62" fmla="*/ 52 w 70"/>
                  <a:gd name="T63" fmla="*/ 18 h 45"/>
                  <a:gd name="T64" fmla="*/ 40 w 70"/>
                  <a:gd name="T65" fmla="*/ 13 h 45"/>
                  <a:gd name="T66" fmla="*/ 19 w 70"/>
                  <a:gd name="T67" fmla="*/ 15 h 45"/>
                  <a:gd name="T68" fmla="*/ 21 w 70"/>
                  <a:gd name="T69" fmla="*/ 12 h 45"/>
                  <a:gd name="T70" fmla="*/ 38 w 70"/>
                  <a:gd name="T71" fmla="*/ 10 h 45"/>
                  <a:gd name="T72" fmla="*/ 35 w 70"/>
                  <a:gd name="T7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43" y="5"/>
                    </a:moveTo>
                    <a:cubicBezTo>
                      <a:pt x="41" y="5"/>
                      <a:pt x="40" y="5"/>
                      <a:pt x="38" y="5"/>
                    </a:cubicBezTo>
                    <a:cubicBezTo>
                      <a:pt x="33" y="5"/>
                      <a:pt x="28" y="4"/>
                      <a:pt x="23" y="2"/>
                    </a:cubicBezTo>
                    <a:cubicBezTo>
                      <a:pt x="21" y="2"/>
                      <a:pt x="20" y="1"/>
                      <a:pt x="18" y="0"/>
                    </a:cubicBezTo>
                    <a:cubicBezTo>
                      <a:pt x="18" y="1"/>
                      <a:pt x="17" y="1"/>
                      <a:pt x="17" y="2"/>
                    </a:cubicBezTo>
                    <a:cubicBezTo>
                      <a:pt x="21" y="6"/>
                      <a:pt x="27" y="8"/>
                      <a:pt x="35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2" y="12"/>
                      <a:pt x="8" y="13"/>
                      <a:pt x="6" y="15"/>
                    </a:cubicBezTo>
                    <a:cubicBezTo>
                      <a:pt x="3" y="17"/>
                      <a:pt x="1" y="19"/>
                      <a:pt x="0" y="22"/>
                    </a:cubicBezTo>
                    <a:cubicBezTo>
                      <a:pt x="4" y="19"/>
                      <a:pt x="9" y="17"/>
                      <a:pt x="15" y="17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5" y="23"/>
                      <a:pt x="0" y="28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5" y="27"/>
                      <a:pt x="10" y="24"/>
                      <a:pt x="16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1" y="27"/>
                      <a:pt x="6" y="30"/>
                      <a:pt x="3" y="36"/>
                    </a:cubicBezTo>
                    <a:cubicBezTo>
                      <a:pt x="2" y="36"/>
                      <a:pt x="2" y="37"/>
                      <a:pt x="2" y="38"/>
                    </a:cubicBezTo>
                    <a:cubicBezTo>
                      <a:pt x="1" y="40"/>
                      <a:pt x="1" y="42"/>
                      <a:pt x="1" y="43"/>
                    </a:cubicBezTo>
                    <a:cubicBezTo>
                      <a:pt x="7" y="35"/>
                      <a:pt x="13" y="31"/>
                      <a:pt x="20" y="30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11" y="35"/>
                      <a:pt x="5" y="39"/>
                      <a:pt x="4" y="45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35" y="7"/>
                    </a:moveTo>
                    <a:cubicBezTo>
                      <a:pt x="42" y="8"/>
                      <a:pt x="42" y="8"/>
                      <a:pt x="42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5" y="7"/>
                      <a:pt x="35" y="7"/>
                      <a:pt x="35" y="7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4"/>
              <p:cNvSpPr>
                <a:spLocks/>
              </p:cNvSpPr>
              <p:nvPr/>
            </p:nvSpPr>
            <p:spPr bwMode="auto">
              <a:xfrm>
                <a:off x="1733350" y="2860434"/>
                <a:ext cx="61913" cy="14288"/>
              </a:xfrm>
              <a:custGeom>
                <a:avLst/>
                <a:gdLst>
                  <a:gd name="T0" fmla="*/ 19 w 39"/>
                  <a:gd name="T1" fmla="*/ 1 h 9"/>
                  <a:gd name="T2" fmla="*/ 13 w 39"/>
                  <a:gd name="T3" fmla="*/ 0 h 9"/>
                  <a:gd name="T4" fmla="*/ 16 w 39"/>
                  <a:gd name="T5" fmla="*/ 3 h 9"/>
                  <a:gd name="T6" fmla="*/ 2 w 39"/>
                  <a:gd name="T7" fmla="*/ 4 h 9"/>
                  <a:gd name="T8" fmla="*/ 0 w 39"/>
                  <a:gd name="T9" fmla="*/ 7 h 9"/>
                  <a:gd name="T10" fmla="*/ 18 w 39"/>
                  <a:gd name="T11" fmla="*/ 5 h 9"/>
                  <a:gd name="T12" fmla="*/ 28 w 39"/>
                  <a:gd name="T13" fmla="*/ 9 h 9"/>
                  <a:gd name="T14" fmla="*/ 39 w 39"/>
                  <a:gd name="T15" fmla="*/ 7 h 9"/>
                  <a:gd name="T16" fmla="*/ 29 w 39"/>
                  <a:gd name="T17" fmla="*/ 7 h 9"/>
                  <a:gd name="T18" fmla="*/ 19 w 39"/>
                  <a:gd name="T19" fmla="*/ 1 h 9"/>
                  <a:gd name="T20" fmla="*/ 19 w 3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9">
                    <a:moveTo>
                      <a:pt x="19" y="1"/>
                    </a:moveTo>
                    <a:lnTo>
                      <a:pt x="13" y="0"/>
                    </a:lnTo>
                    <a:lnTo>
                      <a:pt x="16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18" y="5"/>
                    </a:lnTo>
                    <a:lnTo>
                      <a:pt x="28" y="9"/>
                    </a:lnTo>
                    <a:lnTo>
                      <a:pt x="39" y="7"/>
                    </a:lnTo>
                    <a:lnTo>
                      <a:pt x="29" y="7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45"/>
              <p:cNvSpPr>
                <a:spLocks/>
              </p:cNvSpPr>
              <p:nvPr/>
            </p:nvSpPr>
            <p:spPr bwMode="auto">
              <a:xfrm>
                <a:off x="1707950" y="2873134"/>
                <a:ext cx="26988" cy="15875"/>
              </a:xfrm>
              <a:custGeom>
                <a:avLst/>
                <a:gdLst>
                  <a:gd name="T0" fmla="*/ 0 w 20"/>
                  <a:gd name="T1" fmla="*/ 5 h 11"/>
                  <a:gd name="T2" fmla="*/ 0 w 20"/>
                  <a:gd name="T3" fmla="*/ 7 h 11"/>
                  <a:gd name="T4" fmla="*/ 0 w 20"/>
                  <a:gd name="T5" fmla="*/ 11 h 11"/>
                  <a:gd name="T6" fmla="*/ 20 w 20"/>
                  <a:gd name="T7" fmla="*/ 3 h 11"/>
                  <a:gd name="T8" fmla="*/ 15 w 20"/>
                  <a:gd name="T9" fmla="*/ 0 h 11"/>
                  <a:gd name="T10" fmla="*/ 0 w 20"/>
                  <a:gd name="T1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0" y="5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6"/>
                      <a:pt x="12" y="3"/>
                      <a:pt x="20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4" y="2"/>
                      <a:pt x="0" y="5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46"/>
              <p:cNvSpPr>
                <a:spLocks/>
              </p:cNvSpPr>
              <p:nvPr/>
            </p:nvSpPr>
            <p:spPr bwMode="auto">
              <a:xfrm>
                <a:off x="1707950" y="2882659"/>
                <a:ext cx="26988" cy="15875"/>
              </a:xfrm>
              <a:custGeom>
                <a:avLst/>
                <a:gdLst>
                  <a:gd name="T0" fmla="*/ 20 w 20"/>
                  <a:gd name="T1" fmla="*/ 2 h 12"/>
                  <a:gd name="T2" fmla="*/ 16 w 20"/>
                  <a:gd name="T3" fmla="*/ 0 h 12"/>
                  <a:gd name="T4" fmla="*/ 0 w 20"/>
                  <a:gd name="T5" fmla="*/ 8 h 12"/>
                  <a:gd name="T6" fmla="*/ 3 w 20"/>
                  <a:gd name="T7" fmla="*/ 12 h 12"/>
                  <a:gd name="T8" fmla="*/ 20 w 2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20" y="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3"/>
                      <a:pt x="0" y="8"/>
                    </a:cubicBezTo>
                    <a:cubicBezTo>
                      <a:pt x="0" y="10"/>
                      <a:pt x="1" y="12"/>
                      <a:pt x="3" y="12"/>
                    </a:cubicBezTo>
                    <a:cubicBezTo>
                      <a:pt x="6" y="6"/>
                      <a:pt x="11" y="3"/>
                      <a:pt x="20" y="2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1730175" y="2854084"/>
                <a:ext cx="23813" cy="11113"/>
              </a:xfrm>
              <a:custGeom>
                <a:avLst/>
                <a:gdLst>
                  <a:gd name="T0" fmla="*/ 1 w 19"/>
                  <a:gd name="T1" fmla="*/ 0 h 8"/>
                  <a:gd name="T2" fmla="*/ 7 w 19"/>
                  <a:gd name="T3" fmla="*/ 8 h 8"/>
                  <a:gd name="T4" fmla="*/ 19 w 19"/>
                  <a:gd name="T5" fmla="*/ 8 h 8"/>
                  <a:gd name="T6" fmla="*/ 1 w 1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">
                    <a:moveTo>
                      <a:pt x="1" y="0"/>
                    </a:moveTo>
                    <a:cubicBezTo>
                      <a:pt x="0" y="3"/>
                      <a:pt x="2" y="6"/>
                      <a:pt x="7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1" y="6"/>
                      <a:pt x="5" y="4"/>
                      <a:pt x="1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1707950" y="2909647"/>
                <a:ext cx="160338" cy="219075"/>
              </a:xfrm>
              <a:custGeom>
                <a:avLst/>
                <a:gdLst>
                  <a:gd name="T0" fmla="*/ 24 w 122"/>
                  <a:gd name="T1" fmla="*/ 0 h 166"/>
                  <a:gd name="T2" fmla="*/ 16 w 122"/>
                  <a:gd name="T3" fmla="*/ 1 h 166"/>
                  <a:gd name="T4" fmla="*/ 9 w 122"/>
                  <a:gd name="T5" fmla="*/ 4 h 166"/>
                  <a:gd name="T6" fmla="*/ 25 w 122"/>
                  <a:gd name="T7" fmla="*/ 26 h 166"/>
                  <a:gd name="T8" fmla="*/ 40 w 122"/>
                  <a:gd name="T9" fmla="*/ 27 h 166"/>
                  <a:gd name="T10" fmla="*/ 88 w 122"/>
                  <a:gd name="T11" fmla="*/ 28 h 166"/>
                  <a:gd name="T12" fmla="*/ 69 w 122"/>
                  <a:gd name="T13" fmla="*/ 116 h 166"/>
                  <a:gd name="T14" fmla="*/ 5 w 122"/>
                  <a:gd name="T15" fmla="*/ 134 h 166"/>
                  <a:gd name="T16" fmla="*/ 0 w 122"/>
                  <a:gd name="T17" fmla="*/ 152 h 166"/>
                  <a:gd name="T18" fmla="*/ 22 w 122"/>
                  <a:gd name="T19" fmla="*/ 156 h 166"/>
                  <a:gd name="T20" fmla="*/ 45 w 122"/>
                  <a:gd name="T21" fmla="*/ 160 h 166"/>
                  <a:gd name="T22" fmla="*/ 88 w 122"/>
                  <a:gd name="T23" fmla="*/ 107 h 166"/>
                  <a:gd name="T24" fmla="*/ 88 w 122"/>
                  <a:gd name="T25" fmla="*/ 102 h 166"/>
                  <a:gd name="T26" fmla="*/ 90 w 122"/>
                  <a:gd name="T27" fmla="*/ 85 h 166"/>
                  <a:gd name="T28" fmla="*/ 94 w 122"/>
                  <a:gd name="T29" fmla="*/ 43 h 166"/>
                  <a:gd name="T30" fmla="*/ 94 w 122"/>
                  <a:gd name="T31" fmla="*/ 32 h 166"/>
                  <a:gd name="T32" fmla="*/ 94 w 122"/>
                  <a:gd name="T33" fmla="*/ 28 h 166"/>
                  <a:gd name="T34" fmla="*/ 122 w 122"/>
                  <a:gd name="T35" fmla="*/ 26 h 166"/>
                  <a:gd name="T36" fmla="*/ 122 w 122"/>
                  <a:gd name="T37" fmla="*/ 17 h 166"/>
                  <a:gd name="T38" fmla="*/ 70 w 122"/>
                  <a:gd name="T39" fmla="*/ 17 h 166"/>
                  <a:gd name="T40" fmla="*/ 24 w 122"/>
                  <a:gd name="T4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66">
                    <a:moveTo>
                      <a:pt x="24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2"/>
                      <a:pt x="11" y="4"/>
                      <a:pt x="9" y="4"/>
                    </a:cubicBezTo>
                    <a:cubicBezTo>
                      <a:pt x="8" y="16"/>
                      <a:pt x="13" y="23"/>
                      <a:pt x="25" y="26"/>
                    </a:cubicBezTo>
                    <a:cubicBezTo>
                      <a:pt x="29" y="27"/>
                      <a:pt x="34" y="27"/>
                      <a:pt x="40" y="27"/>
                    </a:cubicBezTo>
                    <a:cubicBezTo>
                      <a:pt x="57" y="28"/>
                      <a:pt x="73" y="28"/>
                      <a:pt x="88" y="2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55" y="137"/>
                      <a:pt x="34" y="144"/>
                      <a:pt x="5" y="13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70" y="166"/>
                      <a:pt x="84" y="148"/>
                      <a:pt x="88" y="107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3" y="27"/>
                      <a:pt x="113" y="27"/>
                      <a:pt x="122" y="26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42" y="18"/>
                      <a:pt x="27" y="12"/>
                      <a:pt x="24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1714300" y="2866784"/>
                <a:ext cx="87313" cy="47625"/>
              </a:xfrm>
              <a:custGeom>
                <a:avLst/>
                <a:gdLst>
                  <a:gd name="T0" fmla="*/ 11 w 66"/>
                  <a:gd name="T1" fmla="*/ 33 h 36"/>
                  <a:gd name="T2" fmla="*/ 19 w 66"/>
                  <a:gd name="T3" fmla="*/ 32 h 36"/>
                  <a:gd name="T4" fmla="*/ 52 w 66"/>
                  <a:gd name="T5" fmla="*/ 26 h 36"/>
                  <a:gd name="T6" fmla="*/ 66 w 66"/>
                  <a:gd name="T7" fmla="*/ 25 h 36"/>
                  <a:gd name="T8" fmla="*/ 66 w 66"/>
                  <a:gd name="T9" fmla="*/ 19 h 36"/>
                  <a:gd name="T10" fmla="*/ 66 w 66"/>
                  <a:gd name="T11" fmla="*/ 0 h 36"/>
                  <a:gd name="T12" fmla="*/ 55 w 66"/>
                  <a:gd name="T13" fmla="*/ 20 h 36"/>
                  <a:gd name="T14" fmla="*/ 19 w 66"/>
                  <a:gd name="T15" fmla="*/ 26 h 36"/>
                  <a:gd name="T16" fmla="*/ 0 w 66"/>
                  <a:gd name="T17" fmla="*/ 33 h 36"/>
                  <a:gd name="T18" fmla="*/ 4 w 66"/>
                  <a:gd name="T19" fmla="*/ 36 h 36"/>
                  <a:gd name="T20" fmla="*/ 11 w 66"/>
                  <a:gd name="T2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36">
                    <a:moveTo>
                      <a:pt x="11" y="33"/>
                    </a:move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43" y="30"/>
                      <a:pt x="52" y="26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6"/>
                      <a:pt x="4" y="36"/>
                    </a:cubicBezTo>
                    <a:cubicBezTo>
                      <a:pt x="6" y="36"/>
                      <a:pt x="8" y="34"/>
                      <a:pt x="11" y="3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1709537" y="2890597"/>
                <a:ext cx="30163" cy="20638"/>
              </a:xfrm>
              <a:custGeom>
                <a:avLst/>
                <a:gdLst>
                  <a:gd name="T0" fmla="*/ 22 w 22"/>
                  <a:gd name="T1" fmla="*/ 3 h 15"/>
                  <a:gd name="T2" fmla="*/ 19 w 22"/>
                  <a:gd name="T3" fmla="*/ 0 h 15"/>
                  <a:gd name="T4" fmla="*/ 0 w 22"/>
                  <a:gd name="T5" fmla="*/ 13 h 15"/>
                  <a:gd name="T6" fmla="*/ 3 w 22"/>
                  <a:gd name="T7" fmla="*/ 15 h 15"/>
                  <a:gd name="T8" fmla="*/ 22 w 22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22" y="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2" y="1"/>
                      <a:pt x="6" y="5"/>
                      <a:pt x="0" y="13"/>
                    </a:cubicBezTo>
                    <a:cubicBezTo>
                      <a:pt x="0" y="14"/>
                      <a:pt x="1" y="15"/>
                      <a:pt x="3" y="15"/>
                    </a:cubicBezTo>
                    <a:cubicBezTo>
                      <a:pt x="4" y="9"/>
                      <a:pt x="10" y="5"/>
                      <a:pt x="22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1801612" y="2892184"/>
                <a:ext cx="9525" cy="22225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5 h 14"/>
                  <a:gd name="T4" fmla="*/ 0 w 6"/>
                  <a:gd name="T5" fmla="*/ 13 h 14"/>
                  <a:gd name="T6" fmla="*/ 6 w 6"/>
                  <a:gd name="T7" fmla="*/ 14 h 14"/>
                  <a:gd name="T8" fmla="*/ 6 w 6"/>
                  <a:gd name="T9" fmla="*/ 7 h 14"/>
                  <a:gd name="T10" fmla="*/ 6 w 6"/>
                  <a:gd name="T11" fmla="*/ 0 h 14"/>
                  <a:gd name="T12" fmla="*/ 0 w 6"/>
                  <a:gd name="T13" fmla="*/ 0 h 14"/>
                  <a:gd name="T14" fmla="*/ 0 w 6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lnTo>
                      <a:pt x="0" y="5"/>
                    </a:lnTo>
                    <a:lnTo>
                      <a:pt x="0" y="13"/>
                    </a:lnTo>
                    <a:lnTo>
                      <a:pt x="6" y="14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1739700" y="2900122"/>
                <a:ext cx="128588" cy="33338"/>
              </a:xfrm>
              <a:custGeom>
                <a:avLst/>
                <a:gdLst>
                  <a:gd name="T0" fmla="*/ 47 w 98"/>
                  <a:gd name="T1" fmla="*/ 10 h 25"/>
                  <a:gd name="T2" fmla="*/ 47 w 98"/>
                  <a:gd name="T3" fmla="*/ 0 h 25"/>
                  <a:gd name="T4" fmla="*/ 33 w 98"/>
                  <a:gd name="T5" fmla="*/ 1 h 25"/>
                  <a:gd name="T6" fmla="*/ 0 w 98"/>
                  <a:gd name="T7" fmla="*/ 7 h 25"/>
                  <a:gd name="T8" fmla="*/ 46 w 98"/>
                  <a:gd name="T9" fmla="*/ 24 h 25"/>
                  <a:gd name="T10" fmla="*/ 98 w 98"/>
                  <a:gd name="T11" fmla="*/ 24 h 25"/>
                  <a:gd name="T12" fmla="*/ 98 w 98"/>
                  <a:gd name="T13" fmla="*/ 16 h 25"/>
                  <a:gd name="T14" fmla="*/ 55 w 98"/>
                  <a:gd name="T15" fmla="*/ 14 h 25"/>
                  <a:gd name="T16" fmla="*/ 55 w 98"/>
                  <a:gd name="T17" fmla="*/ 11 h 25"/>
                  <a:gd name="T18" fmla="*/ 47 w 98"/>
                  <a:gd name="T1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5">
                    <a:moveTo>
                      <a:pt x="47" y="1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24" y="5"/>
                      <a:pt x="13" y="7"/>
                      <a:pt x="0" y="7"/>
                    </a:cubicBezTo>
                    <a:cubicBezTo>
                      <a:pt x="3" y="19"/>
                      <a:pt x="18" y="25"/>
                      <a:pt x="46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84" y="16"/>
                      <a:pt x="70" y="15"/>
                      <a:pt x="55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0"/>
                      <a:pt x="47" y="10"/>
                      <a:pt x="47" y="1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53"/>
              <p:cNvSpPr>
                <a:spLocks noEditPoints="1"/>
              </p:cNvSpPr>
              <p:nvPr/>
            </p:nvSpPr>
            <p:spPr bwMode="auto">
              <a:xfrm>
                <a:off x="1714300" y="2942984"/>
                <a:ext cx="109538" cy="157163"/>
              </a:xfrm>
              <a:custGeom>
                <a:avLst/>
                <a:gdLst>
                  <a:gd name="T0" fmla="*/ 35 w 83"/>
                  <a:gd name="T1" fmla="*/ 1 h 118"/>
                  <a:gd name="T2" fmla="*/ 20 w 83"/>
                  <a:gd name="T3" fmla="*/ 0 h 118"/>
                  <a:gd name="T4" fmla="*/ 12 w 83"/>
                  <a:gd name="T5" fmla="*/ 54 h 118"/>
                  <a:gd name="T6" fmla="*/ 0 w 83"/>
                  <a:gd name="T7" fmla="*/ 108 h 118"/>
                  <a:gd name="T8" fmla="*/ 64 w 83"/>
                  <a:gd name="T9" fmla="*/ 90 h 118"/>
                  <a:gd name="T10" fmla="*/ 83 w 83"/>
                  <a:gd name="T11" fmla="*/ 2 h 118"/>
                  <a:gd name="T12" fmla="*/ 35 w 83"/>
                  <a:gd name="T13" fmla="*/ 1 h 118"/>
                  <a:gd name="T14" fmla="*/ 24 w 83"/>
                  <a:gd name="T15" fmla="*/ 5 h 118"/>
                  <a:gd name="T16" fmla="*/ 30 w 83"/>
                  <a:gd name="T17" fmla="*/ 5 h 118"/>
                  <a:gd name="T18" fmla="*/ 24 w 83"/>
                  <a:gd name="T19" fmla="*/ 58 h 118"/>
                  <a:gd name="T20" fmla="*/ 14 w 83"/>
                  <a:gd name="T21" fmla="*/ 105 h 118"/>
                  <a:gd name="T22" fmla="*/ 6 w 83"/>
                  <a:gd name="T23" fmla="*/ 105 h 118"/>
                  <a:gd name="T24" fmla="*/ 16 w 83"/>
                  <a:gd name="T25" fmla="*/ 58 h 118"/>
                  <a:gd name="T26" fmla="*/ 24 w 83"/>
                  <a:gd name="T27" fmla="*/ 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" h="118">
                    <a:moveTo>
                      <a:pt x="35" y="1"/>
                    </a:moveTo>
                    <a:cubicBezTo>
                      <a:pt x="29" y="1"/>
                      <a:pt x="24" y="1"/>
                      <a:pt x="20" y="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9" y="118"/>
                      <a:pt x="50" y="111"/>
                      <a:pt x="64" y="9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68" y="2"/>
                      <a:pt x="52" y="2"/>
                      <a:pt x="35" y="1"/>
                    </a:cubicBezTo>
                    <a:close/>
                    <a:moveTo>
                      <a:pt x="24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54"/>
              <p:cNvSpPr>
                <a:spLocks/>
              </p:cNvSpPr>
              <p:nvPr/>
            </p:nvSpPr>
            <p:spPr bwMode="auto">
              <a:xfrm>
                <a:off x="1722237" y="2950922"/>
                <a:ext cx="31750" cy="131763"/>
              </a:xfrm>
              <a:custGeom>
                <a:avLst/>
                <a:gdLst>
                  <a:gd name="T0" fmla="*/ 20 w 20"/>
                  <a:gd name="T1" fmla="*/ 0 h 83"/>
                  <a:gd name="T2" fmla="*/ 15 w 20"/>
                  <a:gd name="T3" fmla="*/ 0 h 83"/>
                  <a:gd name="T4" fmla="*/ 8 w 20"/>
                  <a:gd name="T5" fmla="*/ 44 h 83"/>
                  <a:gd name="T6" fmla="*/ 0 w 20"/>
                  <a:gd name="T7" fmla="*/ 83 h 83"/>
                  <a:gd name="T8" fmla="*/ 6 w 20"/>
                  <a:gd name="T9" fmla="*/ 83 h 83"/>
                  <a:gd name="T10" fmla="*/ 15 w 20"/>
                  <a:gd name="T11" fmla="*/ 44 h 83"/>
                  <a:gd name="T12" fmla="*/ 20 w 20"/>
                  <a:gd name="T13" fmla="*/ 0 h 83"/>
                  <a:gd name="T14" fmla="*/ 20 w 20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3">
                    <a:moveTo>
                      <a:pt x="20" y="0"/>
                    </a:moveTo>
                    <a:lnTo>
                      <a:pt x="15" y="0"/>
                    </a:lnTo>
                    <a:lnTo>
                      <a:pt x="8" y="44"/>
                    </a:lnTo>
                    <a:lnTo>
                      <a:pt x="0" y="83"/>
                    </a:lnTo>
                    <a:lnTo>
                      <a:pt x="6" y="83"/>
                    </a:lnTo>
                    <a:lnTo>
                      <a:pt x="15" y="4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55"/>
              <p:cNvSpPr>
                <a:spLocks/>
              </p:cNvSpPr>
              <p:nvPr/>
            </p:nvSpPr>
            <p:spPr bwMode="auto">
              <a:xfrm>
                <a:off x="1801612" y="2866784"/>
                <a:ext cx="9525" cy="25400"/>
              </a:xfrm>
              <a:custGeom>
                <a:avLst/>
                <a:gdLst>
                  <a:gd name="T0" fmla="*/ 0 w 6"/>
                  <a:gd name="T1" fmla="*/ 0 h 16"/>
                  <a:gd name="T2" fmla="*/ 0 w 6"/>
                  <a:gd name="T3" fmla="*/ 16 h 16"/>
                  <a:gd name="T4" fmla="*/ 6 w 6"/>
                  <a:gd name="T5" fmla="*/ 16 h 16"/>
                  <a:gd name="T6" fmla="*/ 6 w 6"/>
                  <a:gd name="T7" fmla="*/ 0 h 16"/>
                  <a:gd name="T8" fmla="*/ 0 w 6"/>
                  <a:gd name="T9" fmla="*/ 0 h 16"/>
                  <a:gd name="T10" fmla="*/ 0 w 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6">
                    <a:moveTo>
                      <a:pt x="0" y="0"/>
                    </a:moveTo>
                    <a:lnTo>
                      <a:pt x="0" y="16"/>
                    </a:lnTo>
                    <a:lnTo>
                      <a:pt x="6" y="1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56"/>
              <p:cNvSpPr>
                <a:spLocks/>
              </p:cNvSpPr>
              <p:nvPr/>
            </p:nvSpPr>
            <p:spPr bwMode="auto">
              <a:xfrm>
                <a:off x="1900037" y="2846147"/>
                <a:ext cx="44450" cy="14288"/>
              </a:xfrm>
              <a:custGeom>
                <a:avLst/>
                <a:gdLst>
                  <a:gd name="T0" fmla="*/ 33 w 34"/>
                  <a:gd name="T1" fmla="*/ 3 h 11"/>
                  <a:gd name="T2" fmla="*/ 34 w 34"/>
                  <a:gd name="T3" fmla="*/ 0 h 11"/>
                  <a:gd name="T4" fmla="*/ 30 w 34"/>
                  <a:gd name="T5" fmla="*/ 1 h 11"/>
                  <a:gd name="T6" fmla="*/ 11 w 34"/>
                  <a:gd name="T7" fmla="*/ 2 h 11"/>
                  <a:gd name="T8" fmla="*/ 0 w 34"/>
                  <a:gd name="T9" fmla="*/ 11 h 11"/>
                  <a:gd name="T10" fmla="*/ 4 w 34"/>
                  <a:gd name="T11" fmla="*/ 10 h 11"/>
                  <a:gd name="T12" fmla="*/ 9 w 34"/>
                  <a:gd name="T13" fmla="*/ 5 h 11"/>
                  <a:gd name="T14" fmla="*/ 12 w 34"/>
                  <a:gd name="T15" fmla="*/ 4 h 11"/>
                  <a:gd name="T16" fmla="*/ 33 w 34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1">
                    <a:moveTo>
                      <a:pt x="33" y="3"/>
                    </a:moveTo>
                    <a:cubicBezTo>
                      <a:pt x="34" y="2"/>
                      <a:pt x="34" y="1"/>
                      <a:pt x="34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557"/>
              <p:cNvSpPr>
                <a:spLocks/>
              </p:cNvSpPr>
              <p:nvPr/>
            </p:nvSpPr>
            <p:spPr bwMode="auto">
              <a:xfrm>
                <a:off x="1900037" y="2842972"/>
                <a:ext cx="42863" cy="17463"/>
              </a:xfrm>
              <a:custGeom>
                <a:avLst/>
                <a:gdLst>
                  <a:gd name="T0" fmla="*/ 30 w 32"/>
                  <a:gd name="T1" fmla="*/ 3 h 13"/>
                  <a:gd name="T2" fmla="*/ 32 w 32"/>
                  <a:gd name="T3" fmla="*/ 0 h 13"/>
                  <a:gd name="T4" fmla="*/ 11 w 32"/>
                  <a:gd name="T5" fmla="*/ 0 h 13"/>
                  <a:gd name="T6" fmla="*/ 0 w 32"/>
                  <a:gd name="T7" fmla="*/ 13 h 13"/>
                  <a:gd name="T8" fmla="*/ 11 w 32"/>
                  <a:gd name="T9" fmla="*/ 4 h 13"/>
                  <a:gd name="T10" fmla="*/ 30 w 32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0" y="3"/>
                    </a:moveTo>
                    <a:cubicBezTo>
                      <a:pt x="31" y="2"/>
                      <a:pt x="32" y="1"/>
                      <a:pt x="3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30" y="3"/>
                      <a:pt x="30" y="3"/>
                      <a:pt x="30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58"/>
              <p:cNvSpPr>
                <a:spLocks/>
              </p:cNvSpPr>
              <p:nvPr/>
            </p:nvSpPr>
            <p:spPr bwMode="auto">
              <a:xfrm>
                <a:off x="1887337" y="2831859"/>
                <a:ext cx="55563" cy="31750"/>
              </a:xfrm>
              <a:custGeom>
                <a:avLst/>
                <a:gdLst>
                  <a:gd name="T0" fmla="*/ 42 w 42"/>
                  <a:gd name="T1" fmla="*/ 9 h 24"/>
                  <a:gd name="T2" fmla="*/ 42 w 42"/>
                  <a:gd name="T3" fmla="*/ 6 h 24"/>
                  <a:gd name="T4" fmla="*/ 34 w 42"/>
                  <a:gd name="T5" fmla="*/ 7 h 24"/>
                  <a:gd name="T6" fmla="*/ 19 w 42"/>
                  <a:gd name="T7" fmla="*/ 7 h 24"/>
                  <a:gd name="T8" fmla="*/ 7 w 42"/>
                  <a:gd name="T9" fmla="*/ 19 h 24"/>
                  <a:gd name="T10" fmla="*/ 16 w 42"/>
                  <a:gd name="T11" fmla="*/ 6 h 24"/>
                  <a:gd name="T12" fmla="*/ 38 w 42"/>
                  <a:gd name="T13" fmla="*/ 3 h 24"/>
                  <a:gd name="T14" fmla="*/ 38 w 42"/>
                  <a:gd name="T15" fmla="*/ 0 h 24"/>
                  <a:gd name="T16" fmla="*/ 16 w 42"/>
                  <a:gd name="T17" fmla="*/ 1 h 24"/>
                  <a:gd name="T18" fmla="*/ 14 w 42"/>
                  <a:gd name="T19" fmla="*/ 3 h 24"/>
                  <a:gd name="T20" fmla="*/ 0 w 42"/>
                  <a:gd name="T21" fmla="*/ 24 h 24"/>
                  <a:gd name="T22" fmla="*/ 10 w 42"/>
                  <a:gd name="T23" fmla="*/ 22 h 24"/>
                  <a:gd name="T24" fmla="*/ 21 w 42"/>
                  <a:gd name="T25" fmla="*/ 9 h 24"/>
                  <a:gd name="T26" fmla="*/ 42 w 42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4">
                    <a:moveTo>
                      <a:pt x="42" y="9"/>
                    </a:moveTo>
                    <a:cubicBezTo>
                      <a:pt x="42" y="8"/>
                      <a:pt x="42" y="7"/>
                      <a:pt x="4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2"/>
                      <a:pt x="39" y="1"/>
                      <a:pt x="3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3"/>
                    </a:cubicBezTo>
                    <a:cubicBezTo>
                      <a:pt x="7" y="9"/>
                      <a:pt x="2" y="16"/>
                      <a:pt x="0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42" y="9"/>
                      <a:pt x="42" y="9"/>
                      <a:pt x="42" y="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559"/>
              <p:cNvSpPr>
                <a:spLocks/>
              </p:cNvSpPr>
              <p:nvPr/>
            </p:nvSpPr>
            <p:spPr bwMode="auto">
              <a:xfrm>
                <a:off x="1896862" y="2835034"/>
                <a:ext cx="39688" cy="22225"/>
              </a:xfrm>
              <a:custGeom>
                <a:avLst/>
                <a:gdLst>
                  <a:gd name="T0" fmla="*/ 27 w 31"/>
                  <a:gd name="T1" fmla="*/ 4 h 16"/>
                  <a:gd name="T2" fmla="*/ 31 w 31"/>
                  <a:gd name="T3" fmla="*/ 0 h 16"/>
                  <a:gd name="T4" fmla="*/ 9 w 31"/>
                  <a:gd name="T5" fmla="*/ 3 h 16"/>
                  <a:gd name="T6" fmla="*/ 0 w 31"/>
                  <a:gd name="T7" fmla="*/ 16 h 16"/>
                  <a:gd name="T8" fmla="*/ 12 w 31"/>
                  <a:gd name="T9" fmla="*/ 4 h 16"/>
                  <a:gd name="T10" fmla="*/ 27 w 31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">
                    <a:moveTo>
                      <a:pt x="27" y="4"/>
                    </a:moveTo>
                    <a:cubicBezTo>
                      <a:pt x="29" y="2"/>
                      <a:pt x="31" y="1"/>
                      <a:pt x="31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7" y="4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60"/>
              <p:cNvSpPr>
                <a:spLocks/>
              </p:cNvSpPr>
              <p:nvPr/>
            </p:nvSpPr>
            <p:spPr bwMode="auto">
              <a:xfrm>
                <a:off x="1904800" y="2849322"/>
                <a:ext cx="38100" cy="9525"/>
              </a:xfrm>
              <a:custGeom>
                <a:avLst/>
                <a:gdLst>
                  <a:gd name="T0" fmla="*/ 8 w 29"/>
                  <a:gd name="T1" fmla="*/ 1 h 7"/>
                  <a:gd name="T2" fmla="*/ 5 w 29"/>
                  <a:gd name="T3" fmla="*/ 2 h 7"/>
                  <a:gd name="T4" fmla="*/ 0 w 29"/>
                  <a:gd name="T5" fmla="*/ 7 h 7"/>
                  <a:gd name="T6" fmla="*/ 4 w 29"/>
                  <a:gd name="T7" fmla="*/ 3 h 7"/>
                  <a:gd name="T8" fmla="*/ 24 w 29"/>
                  <a:gd name="T9" fmla="*/ 2 h 7"/>
                  <a:gd name="T10" fmla="*/ 29 w 29"/>
                  <a:gd name="T11" fmla="*/ 0 h 7"/>
                  <a:gd name="T12" fmla="*/ 8 w 29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8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1" y="1"/>
                      <a:pt x="18" y="1"/>
                      <a:pt x="24" y="2"/>
                    </a:cubicBezTo>
                    <a:cubicBezTo>
                      <a:pt x="26" y="2"/>
                      <a:pt x="28" y="1"/>
                      <a:pt x="29" y="0"/>
                    </a:cubicBezTo>
                    <a:cubicBezTo>
                      <a:pt x="8" y="1"/>
                      <a:pt x="8" y="1"/>
                      <a:pt x="8" y="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61"/>
              <p:cNvSpPr>
                <a:spLocks/>
              </p:cNvSpPr>
              <p:nvPr/>
            </p:nvSpPr>
            <p:spPr bwMode="auto">
              <a:xfrm>
                <a:off x="1904800" y="2850909"/>
                <a:ext cx="31750" cy="7938"/>
              </a:xfrm>
              <a:custGeom>
                <a:avLst/>
                <a:gdLst>
                  <a:gd name="T0" fmla="*/ 22 w 24"/>
                  <a:gd name="T1" fmla="*/ 3 h 6"/>
                  <a:gd name="T2" fmla="*/ 24 w 24"/>
                  <a:gd name="T3" fmla="*/ 1 h 6"/>
                  <a:gd name="T4" fmla="*/ 4 w 24"/>
                  <a:gd name="T5" fmla="*/ 2 h 6"/>
                  <a:gd name="T6" fmla="*/ 0 w 24"/>
                  <a:gd name="T7" fmla="*/ 6 h 6"/>
                  <a:gd name="T8" fmla="*/ 2 w 24"/>
                  <a:gd name="T9" fmla="*/ 6 h 6"/>
                  <a:gd name="T10" fmla="*/ 22 w 24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2" y="3"/>
                    </a:moveTo>
                    <a:cubicBezTo>
                      <a:pt x="22" y="2"/>
                      <a:pt x="23" y="2"/>
                      <a:pt x="24" y="1"/>
                    </a:cubicBezTo>
                    <a:cubicBezTo>
                      <a:pt x="18" y="0"/>
                      <a:pt x="11" y="0"/>
                      <a:pt x="4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2" y="3"/>
                      <a:pt x="22" y="3"/>
                      <a:pt x="22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62"/>
              <p:cNvSpPr>
                <a:spLocks/>
              </p:cNvSpPr>
              <p:nvPr/>
            </p:nvSpPr>
            <p:spPr bwMode="auto">
              <a:xfrm>
                <a:off x="1907975" y="2855672"/>
                <a:ext cx="26988" cy="4763"/>
              </a:xfrm>
              <a:custGeom>
                <a:avLst/>
                <a:gdLst>
                  <a:gd name="T0" fmla="*/ 19 w 20"/>
                  <a:gd name="T1" fmla="*/ 0 h 4"/>
                  <a:gd name="T2" fmla="*/ 20 w 20"/>
                  <a:gd name="T3" fmla="*/ 0 h 4"/>
                  <a:gd name="T4" fmla="*/ 0 w 20"/>
                  <a:gd name="T5" fmla="*/ 3 h 4"/>
                  <a:gd name="T6" fmla="*/ 19 w 2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">
                    <a:moveTo>
                      <a:pt x="1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4" y="3"/>
                      <a:pt x="19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63"/>
              <p:cNvSpPr>
                <a:spLocks/>
              </p:cNvSpPr>
              <p:nvPr/>
            </p:nvSpPr>
            <p:spPr bwMode="auto">
              <a:xfrm>
                <a:off x="1831775" y="2931872"/>
                <a:ext cx="79375" cy="165100"/>
              </a:xfrm>
              <a:custGeom>
                <a:avLst/>
                <a:gdLst>
                  <a:gd name="T0" fmla="*/ 0 w 60"/>
                  <a:gd name="T1" fmla="*/ 15 h 125"/>
                  <a:gd name="T2" fmla="*/ 8 w 60"/>
                  <a:gd name="T3" fmla="*/ 14 h 125"/>
                  <a:gd name="T4" fmla="*/ 43 w 60"/>
                  <a:gd name="T5" fmla="*/ 111 h 125"/>
                  <a:gd name="T6" fmla="*/ 16 w 60"/>
                  <a:gd name="T7" fmla="*/ 81 h 125"/>
                  <a:gd name="T8" fmla="*/ 0 w 60"/>
                  <a:gd name="T9" fmla="*/ 15 h 125"/>
                  <a:gd name="T10" fmla="*/ 0 w 60"/>
                  <a:gd name="T11" fmla="*/ 26 h 125"/>
                  <a:gd name="T12" fmla="*/ 7 w 60"/>
                  <a:gd name="T13" fmla="*/ 68 h 125"/>
                  <a:gd name="T14" fmla="*/ 11 w 60"/>
                  <a:gd name="T15" fmla="*/ 85 h 125"/>
                  <a:gd name="T16" fmla="*/ 59 w 60"/>
                  <a:gd name="T17" fmla="*/ 108 h 125"/>
                  <a:gd name="T18" fmla="*/ 50 w 60"/>
                  <a:gd name="T19" fmla="*/ 62 h 125"/>
                  <a:gd name="T20" fmla="*/ 32 w 60"/>
                  <a:gd name="T21" fmla="*/ 0 h 125"/>
                  <a:gd name="T22" fmla="*/ 28 w 60"/>
                  <a:gd name="T23" fmla="*/ 0 h 125"/>
                  <a:gd name="T24" fmla="*/ 28 w 60"/>
                  <a:gd name="T25" fmla="*/ 9 h 125"/>
                  <a:gd name="T26" fmla="*/ 0 w 60"/>
                  <a:gd name="T27" fmla="*/ 11 h 125"/>
                  <a:gd name="T28" fmla="*/ 0 w 60"/>
                  <a:gd name="T2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25">
                    <a:moveTo>
                      <a:pt x="0" y="15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4" y="60"/>
                      <a:pt x="25" y="92"/>
                      <a:pt x="43" y="111"/>
                    </a:cubicBezTo>
                    <a:cubicBezTo>
                      <a:pt x="32" y="109"/>
                      <a:pt x="23" y="99"/>
                      <a:pt x="16" y="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24" y="118"/>
                      <a:pt x="41" y="125"/>
                      <a:pt x="59" y="108"/>
                    </a:cubicBezTo>
                    <a:cubicBezTo>
                      <a:pt x="60" y="94"/>
                      <a:pt x="57" y="79"/>
                      <a:pt x="50" y="6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19" y="10"/>
                      <a:pt x="9" y="10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64"/>
              <p:cNvSpPr>
                <a:spLocks/>
              </p:cNvSpPr>
              <p:nvPr/>
            </p:nvSpPr>
            <p:spPr bwMode="auto">
              <a:xfrm>
                <a:off x="1831775" y="2950922"/>
                <a:ext cx="57150" cy="127000"/>
              </a:xfrm>
              <a:custGeom>
                <a:avLst/>
                <a:gdLst>
                  <a:gd name="T0" fmla="*/ 8 w 43"/>
                  <a:gd name="T1" fmla="*/ 0 h 97"/>
                  <a:gd name="T2" fmla="*/ 0 w 43"/>
                  <a:gd name="T3" fmla="*/ 1 h 97"/>
                  <a:gd name="T4" fmla="*/ 16 w 43"/>
                  <a:gd name="T5" fmla="*/ 67 h 97"/>
                  <a:gd name="T6" fmla="*/ 43 w 43"/>
                  <a:gd name="T7" fmla="*/ 97 h 97"/>
                  <a:gd name="T8" fmla="*/ 8 w 4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7">
                    <a:moveTo>
                      <a:pt x="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3" y="85"/>
                      <a:pt x="32" y="95"/>
                      <a:pt x="43" y="97"/>
                    </a:cubicBezTo>
                    <a:cubicBezTo>
                      <a:pt x="25" y="78"/>
                      <a:pt x="14" y="46"/>
                      <a:pt x="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65"/>
              <p:cNvSpPr>
                <a:spLocks/>
              </p:cNvSpPr>
              <p:nvPr/>
            </p:nvSpPr>
            <p:spPr bwMode="auto">
              <a:xfrm>
                <a:off x="1868287" y="2920759"/>
                <a:ext cx="4763" cy="11113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0 h 8"/>
                  <a:gd name="T6" fmla="*/ 0 w 4"/>
                  <a:gd name="T7" fmla="*/ 8 h 8"/>
                  <a:gd name="T8" fmla="*/ 4 w 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6"/>
              <p:cNvSpPr>
                <a:spLocks/>
              </p:cNvSpPr>
              <p:nvPr/>
            </p:nvSpPr>
            <p:spPr bwMode="auto">
              <a:xfrm>
                <a:off x="1823837" y="3022359"/>
                <a:ext cx="22225" cy="22225"/>
              </a:xfrm>
              <a:custGeom>
                <a:avLst/>
                <a:gdLst>
                  <a:gd name="T0" fmla="*/ 14 w 14"/>
                  <a:gd name="T1" fmla="*/ 14 h 14"/>
                  <a:gd name="T2" fmla="*/ 11 w 14"/>
                  <a:gd name="T3" fmla="*/ 0 h 14"/>
                  <a:gd name="T4" fmla="*/ 1 w 14"/>
                  <a:gd name="T5" fmla="*/ 0 h 14"/>
                  <a:gd name="T6" fmla="*/ 0 w 14"/>
                  <a:gd name="T7" fmla="*/ 14 h 14"/>
                  <a:gd name="T8" fmla="*/ 14 w 14"/>
                  <a:gd name="T9" fmla="*/ 14 h 14"/>
                  <a:gd name="T10" fmla="*/ 14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1" y="0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67"/>
              <p:cNvSpPr>
                <a:spLocks/>
              </p:cNvSpPr>
              <p:nvPr/>
            </p:nvSpPr>
            <p:spPr bwMode="auto">
              <a:xfrm>
                <a:off x="1825425" y="2966797"/>
                <a:ext cx="15875" cy="55563"/>
              </a:xfrm>
              <a:custGeom>
                <a:avLst/>
                <a:gdLst>
                  <a:gd name="T0" fmla="*/ 0 w 10"/>
                  <a:gd name="T1" fmla="*/ 35 h 35"/>
                  <a:gd name="T2" fmla="*/ 10 w 10"/>
                  <a:gd name="T3" fmla="*/ 35 h 35"/>
                  <a:gd name="T4" fmla="*/ 4 w 10"/>
                  <a:gd name="T5" fmla="*/ 0 h 35"/>
                  <a:gd name="T6" fmla="*/ 0 w 10"/>
                  <a:gd name="T7" fmla="*/ 35 h 35"/>
                  <a:gd name="T8" fmla="*/ 0 w 10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5">
                    <a:moveTo>
                      <a:pt x="0" y="35"/>
                    </a:moveTo>
                    <a:lnTo>
                      <a:pt x="10" y="35"/>
                    </a:lnTo>
                    <a:lnTo>
                      <a:pt x="4" y="0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68"/>
              <p:cNvSpPr>
                <a:spLocks noEditPoints="1"/>
              </p:cNvSpPr>
              <p:nvPr/>
            </p:nvSpPr>
            <p:spPr bwMode="auto">
              <a:xfrm>
                <a:off x="1736525" y="3044584"/>
                <a:ext cx="180975" cy="465138"/>
              </a:xfrm>
              <a:custGeom>
                <a:avLst/>
                <a:gdLst>
                  <a:gd name="T0" fmla="*/ 83 w 137"/>
                  <a:gd name="T1" fmla="*/ 0 h 352"/>
                  <a:gd name="T2" fmla="*/ 66 w 137"/>
                  <a:gd name="T3" fmla="*/ 0 h 352"/>
                  <a:gd name="T4" fmla="*/ 66 w 137"/>
                  <a:gd name="T5" fmla="*/ 5 h 352"/>
                  <a:gd name="T6" fmla="*/ 23 w 137"/>
                  <a:gd name="T7" fmla="*/ 58 h 352"/>
                  <a:gd name="T8" fmla="*/ 0 w 137"/>
                  <a:gd name="T9" fmla="*/ 54 h 352"/>
                  <a:gd name="T10" fmla="*/ 7 w 137"/>
                  <a:gd name="T11" fmla="*/ 110 h 352"/>
                  <a:gd name="T12" fmla="*/ 13 w 137"/>
                  <a:gd name="T13" fmla="*/ 193 h 352"/>
                  <a:gd name="T14" fmla="*/ 9 w 137"/>
                  <a:gd name="T15" fmla="*/ 266 h 352"/>
                  <a:gd name="T16" fmla="*/ 9 w 137"/>
                  <a:gd name="T17" fmla="*/ 315 h 352"/>
                  <a:gd name="T18" fmla="*/ 2 w 137"/>
                  <a:gd name="T19" fmla="*/ 323 h 352"/>
                  <a:gd name="T20" fmla="*/ 7 w 137"/>
                  <a:gd name="T21" fmla="*/ 344 h 352"/>
                  <a:gd name="T22" fmla="*/ 28 w 137"/>
                  <a:gd name="T23" fmla="*/ 322 h 352"/>
                  <a:gd name="T24" fmla="*/ 46 w 137"/>
                  <a:gd name="T25" fmla="*/ 154 h 352"/>
                  <a:gd name="T26" fmla="*/ 55 w 137"/>
                  <a:gd name="T27" fmla="*/ 86 h 352"/>
                  <a:gd name="T28" fmla="*/ 77 w 137"/>
                  <a:gd name="T29" fmla="*/ 8 h 352"/>
                  <a:gd name="T30" fmla="*/ 77 w 137"/>
                  <a:gd name="T31" fmla="*/ 72 h 352"/>
                  <a:gd name="T32" fmla="*/ 83 w 137"/>
                  <a:gd name="T33" fmla="*/ 95 h 352"/>
                  <a:gd name="T34" fmla="*/ 91 w 137"/>
                  <a:gd name="T35" fmla="*/ 188 h 352"/>
                  <a:gd name="T36" fmla="*/ 107 w 137"/>
                  <a:gd name="T37" fmla="*/ 298 h 352"/>
                  <a:gd name="T38" fmla="*/ 112 w 137"/>
                  <a:gd name="T39" fmla="*/ 308 h 352"/>
                  <a:gd name="T40" fmla="*/ 103 w 137"/>
                  <a:gd name="T41" fmla="*/ 325 h 352"/>
                  <a:gd name="T42" fmla="*/ 113 w 137"/>
                  <a:gd name="T43" fmla="*/ 352 h 352"/>
                  <a:gd name="T44" fmla="*/ 113 w 137"/>
                  <a:gd name="T45" fmla="*/ 351 h 352"/>
                  <a:gd name="T46" fmla="*/ 136 w 137"/>
                  <a:gd name="T47" fmla="*/ 334 h 352"/>
                  <a:gd name="T48" fmla="*/ 137 w 137"/>
                  <a:gd name="T49" fmla="*/ 307 h 352"/>
                  <a:gd name="T50" fmla="*/ 123 w 137"/>
                  <a:gd name="T51" fmla="*/ 214 h 352"/>
                  <a:gd name="T52" fmla="*/ 123 w 137"/>
                  <a:gd name="T53" fmla="*/ 130 h 352"/>
                  <a:gd name="T54" fmla="*/ 132 w 137"/>
                  <a:gd name="T55" fmla="*/ 56 h 352"/>
                  <a:gd name="T56" fmla="*/ 126 w 137"/>
                  <a:gd name="T57" fmla="*/ 58 h 352"/>
                  <a:gd name="T58" fmla="*/ 86 w 137"/>
                  <a:gd name="T59" fmla="*/ 20 h 352"/>
                  <a:gd name="T60" fmla="*/ 83 w 137"/>
                  <a:gd name="T61" fmla="*/ 0 h 352"/>
                  <a:gd name="T62" fmla="*/ 80 w 137"/>
                  <a:gd name="T63" fmla="*/ 47 h 352"/>
                  <a:gd name="T64" fmla="*/ 84 w 137"/>
                  <a:gd name="T65" fmla="*/ 72 h 352"/>
                  <a:gd name="T66" fmla="*/ 91 w 137"/>
                  <a:gd name="T67" fmla="*/ 92 h 352"/>
                  <a:gd name="T68" fmla="*/ 91 w 137"/>
                  <a:gd name="T69" fmla="*/ 110 h 352"/>
                  <a:gd name="T70" fmla="*/ 103 w 137"/>
                  <a:gd name="T71" fmla="*/ 205 h 352"/>
                  <a:gd name="T72" fmla="*/ 117 w 137"/>
                  <a:gd name="T73" fmla="*/ 290 h 352"/>
                  <a:gd name="T74" fmla="*/ 123 w 137"/>
                  <a:gd name="T75" fmla="*/ 302 h 352"/>
                  <a:gd name="T76" fmla="*/ 119 w 137"/>
                  <a:gd name="T77" fmla="*/ 344 h 352"/>
                  <a:gd name="T78" fmla="*/ 115 w 137"/>
                  <a:gd name="T79" fmla="*/ 344 h 352"/>
                  <a:gd name="T80" fmla="*/ 109 w 137"/>
                  <a:gd name="T81" fmla="*/ 326 h 352"/>
                  <a:gd name="T82" fmla="*/ 119 w 137"/>
                  <a:gd name="T83" fmla="*/ 305 h 352"/>
                  <a:gd name="T84" fmla="*/ 111 w 137"/>
                  <a:gd name="T85" fmla="*/ 293 h 352"/>
                  <a:gd name="T86" fmla="*/ 86 w 137"/>
                  <a:gd name="T87" fmla="*/ 111 h 352"/>
                  <a:gd name="T88" fmla="*/ 86 w 137"/>
                  <a:gd name="T89" fmla="*/ 95 h 352"/>
                  <a:gd name="T90" fmla="*/ 80 w 137"/>
                  <a:gd name="T91" fmla="*/ 70 h 352"/>
                  <a:gd name="T92" fmla="*/ 80 w 137"/>
                  <a:gd name="T93" fmla="*/ 47 h 352"/>
                  <a:gd name="T94" fmla="*/ 4 w 137"/>
                  <a:gd name="T95" fmla="*/ 59 h 352"/>
                  <a:gd name="T96" fmla="*/ 8 w 137"/>
                  <a:gd name="T97" fmla="*/ 59 h 352"/>
                  <a:gd name="T98" fmla="*/ 13 w 137"/>
                  <a:gd name="T99" fmla="*/ 90 h 352"/>
                  <a:gd name="T100" fmla="*/ 24 w 137"/>
                  <a:gd name="T101" fmla="*/ 194 h 352"/>
                  <a:gd name="T102" fmla="*/ 20 w 137"/>
                  <a:gd name="T103" fmla="*/ 314 h 352"/>
                  <a:gd name="T104" fmla="*/ 9 w 137"/>
                  <a:gd name="T105" fmla="*/ 334 h 352"/>
                  <a:gd name="T106" fmla="*/ 9 w 137"/>
                  <a:gd name="T107" fmla="*/ 324 h 352"/>
                  <a:gd name="T108" fmla="*/ 13 w 137"/>
                  <a:gd name="T109" fmla="*/ 314 h 352"/>
                  <a:gd name="T110" fmla="*/ 19 w 137"/>
                  <a:gd name="T111" fmla="*/ 194 h 352"/>
                  <a:gd name="T112" fmla="*/ 4 w 137"/>
                  <a:gd name="T113" fmla="*/ 5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7" h="352">
                    <a:moveTo>
                      <a:pt x="8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2" y="46"/>
                      <a:pt x="48" y="64"/>
                      <a:pt x="23" y="5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13" y="193"/>
                      <a:pt x="13" y="193"/>
                      <a:pt x="13" y="193"/>
                    </a:cubicBezTo>
                    <a:cubicBezTo>
                      <a:pt x="9" y="266"/>
                      <a:pt x="9" y="266"/>
                      <a:pt x="9" y="266"/>
                    </a:cubicBezTo>
                    <a:cubicBezTo>
                      <a:pt x="9" y="315"/>
                      <a:pt x="9" y="315"/>
                      <a:pt x="9" y="315"/>
                    </a:cubicBezTo>
                    <a:cubicBezTo>
                      <a:pt x="2" y="323"/>
                      <a:pt x="2" y="323"/>
                      <a:pt x="2" y="323"/>
                    </a:cubicBezTo>
                    <a:cubicBezTo>
                      <a:pt x="7" y="344"/>
                      <a:pt x="7" y="344"/>
                      <a:pt x="7" y="344"/>
                    </a:cubicBezTo>
                    <a:cubicBezTo>
                      <a:pt x="28" y="322"/>
                      <a:pt x="28" y="322"/>
                      <a:pt x="28" y="322"/>
                    </a:cubicBezTo>
                    <a:cubicBezTo>
                      <a:pt x="40" y="275"/>
                      <a:pt x="46" y="219"/>
                      <a:pt x="46" y="154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1" y="188"/>
                      <a:pt x="91" y="188"/>
                      <a:pt x="91" y="188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8"/>
                      <a:pt x="112" y="308"/>
                      <a:pt x="112" y="308"/>
                    </a:cubicBezTo>
                    <a:cubicBezTo>
                      <a:pt x="103" y="325"/>
                      <a:pt x="103" y="325"/>
                      <a:pt x="103" y="325"/>
                    </a:cubicBezTo>
                    <a:cubicBezTo>
                      <a:pt x="102" y="336"/>
                      <a:pt x="106" y="345"/>
                      <a:pt x="113" y="352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36" y="334"/>
                      <a:pt x="136" y="334"/>
                      <a:pt x="136" y="334"/>
                    </a:cubicBezTo>
                    <a:cubicBezTo>
                      <a:pt x="137" y="307"/>
                      <a:pt x="137" y="307"/>
                      <a:pt x="137" y="307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06" y="63"/>
                      <a:pt x="93" y="51"/>
                      <a:pt x="86" y="2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0" y="47"/>
                    </a:moveTo>
                    <a:cubicBezTo>
                      <a:pt x="84" y="72"/>
                      <a:pt x="84" y="72"/>
                      <a:pt x="84" y="7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17" y="290"/>
                      <a:pt x="117" y="290"/>
                      <a:pt x="117" y="290"/>
                    </a:cubicBezTo>
                    <a:cubicBezTo>
                      <a:pt x="123" y="302"/>
                      <a:pt x="123" y="302"/>
                      <a:pt x="123" y="302"/>
                    </a:cubicBezTo>
                    <a:cubicBezTo>
                      <a:pt x="118" y="317"/>
                      <a:pt x="116" y="331"/>
                      <a:pt x="119" y="344"/>
                    </a:cubicBezTo>
                    <a:cubicBezTo>
                      <a:pt x="115" y="344"/>
                      <a:pt x="115" y="344"/>
                      <a:pt x="115" y="344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1" y="293"/>
                      <a:pt x="111" y="293"/>
                      <a:pt x="111" y="293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47"/>
                      <a:pt x="80" y="47"/>
                      <a:pt x="80" y="47"/>
                    </a:cubicBezTo>
                    <a:close/>
                    <a:moveTo>
                      <a:pt x="4" y="59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9" y="334"/>
                      <a:pt x="9" y="334"/>
                      <a:pt x="9" y="334"/>
                    </a:cubicBezTo>
                    <a:cubicBezTo>
                      <a:pt x="9" y="324"/>
                      <a:pt x="9" y="324"/>
                      <a:pt x="9" y="324"/>
                    </a:cubicBezTo>
                    <a:cubicBezTo>
                      <a:pt x="13" y="314"/>
                      <a:pt x="13" y="314"/>
                      <a:pt x="13" y="314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4" y="59"/>
                      <a:pt x="4" y="59"/>
                      <a:pt x="4" y="59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9"/>
              <p:cNvSpPr>
                <a:spLocks/>
              </p:cNvSpPr>
              <p:nvPr/>
            </p:nvSpPr>
            <p:spPr bwMode="auto">
              <a:xfrm>
                <a:off x="1841300" y="3106497"/>
                <a:ext cx="57150" cy="392113"/>
              </a:xfrm>
              <a:custGeom>
                <a:avLst/>
                <a:gdLst>
                  <a:gd name="T0" fmla="*/ 4 w 43"/>
                  <a:gd name="T1" fmla="*/ 25 h 297"/>
                  <a:gd name="T2" fmla="*/ 0 w 43"/>
                  <a:gd name="T3" fmla="*/ 0 h 297"/>
                  <a:gd name="T4" fmla="*/ 0 w 43"/>
                  <a:gd name="T5" fmla="*/ 23 h 297"/>
                  <a:gd name="T6" fmla="*/ 6 w 43"/>
                  <a:gd name="T7" fmla="*/ 48 h 297"/>
                  <a:gd name="T8" fmla="*/ 6 w 43"/>
                  <a:gd name="T9" fmla="*/ 64 h 297"/>
                  <a:gd name="T10" fmla="*/ 31 w 43"/>
                  <a:gd name="T11" fmla="*/ 246 h 297"/>
                  <a:gd name="T12" fmla="*/ 39 w 43"/>
                  <a:gd name="T13" fmla="*/ 258 h 297"/>
                  <a:gd name="T14" fmla="*/ 29 w 43"/>
                  <a:gd name="T15" fmla="*/ 279 h 297"/>
                  <a:gd name="T16" fmla="*/ 35 w 43"/>
                  <a:gd name="T17" fmla="*/ 297 h 297"/>
                  <a:gd name="T18" fmla="*/ 39 w 43"/>
                  <a:gd name="T19" fmla="*/ 297 h 297"/>
                  <a:gd name="T20" fmla="*/ 43 w 43"/>
                  <a:gd name="T21" fmla="*/ 255 h 297"/>
                  <a:gd name="T22" fmla="*/ 37 w 43"/>
                  <a:gd name="T23" fmla="*/ 243 h 297"/>
                  <a:gd name="T24" fmla="*/ 23 w 43"/>
                  <a:gd name="T25" fmla="*/ 158 h 297"/>
                  <a:gd name="T26" fmla="*/ 11 w 43"/>
                  <a:gd name="T27" fmla="*/ 63 h 297"/>
                  <a:gd name="T28" fmla="*/ 11 w 43"/>
                  <a:gd name="T29" fmla="*/ 45 h 297"/>
                  <a:gd name="T30" fmla="*/ 4 w 43"/>
                  <a:gd name="T31" fmla="*/ 2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297">
                    <a:moveTo>
                      <a:pt x="4" y="2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29" y="279"/>
                      <a:pt x="29" y="279"/>
                      <a:pt x="29" y="279"/>
                    </a:cubicBezTo>
                    <a:cubicBezTo>
                      <a:pt x="35" y="297"/>
                      <a:pt x="35" y="297"/>
                      <a:pt x="35" y="297"/>
                    </a:cubicBezTo>
                    <a:cubicBezTo>
                      <a:pt x="39" y="297"/>
                      <a:pt x="39" y="297"/>
                      <a:pt x="39" y="297"/>
                    </a:cubicBezTo>
                    <a:cubicBezTo>
                      <a:pt x="36" y="284"/>
                      <a:pt x="38" y="270"/>
                      <a:pt x="43" y="255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4" y="25"/>
                      <a:pt x="4" y="25"/>
                      <a:pt x="4" y="2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0"/>
              <p:cNvSpPr>
                <a:spLocks/>
              </p:cNvSpPr>
              <p:nvPr/>
            </p:nvSpPr>
            <p:spPr bwMode="auto">
              <a:xfrm>
                <a:off x="1741287" y="3122372"/>
                <a:ext cx="26988" cy="363538"/>
              </a:xfrm>
              <a:custGeom>
                <a:avLst/>
                <a:gdLst>
                  <a:gd name="T0" fmla="*/ 4 w 17"/>
                  <a:gd name="T1" fmla="*/ 0 h 229"/>
                  <a:gd name="T2" fmla="*/ 0 w 17"/>
                  <a:gd name="T3" fmla="*/ 0 h 229"/>
                  <a:gd name="T4" fmla="*/ 13 w 17"/>
                  <a:gd name="T5" fmla="*/ 112 h 229"/>
                  <a:gd name="T6" fmla="*/ 8 w 17"/>
                  <a:gd name="T7" fmla="*/ 212 h 229"/>
                  <a:gd name="T8" fmla="*/ 4 w 17"/>
                  <a:gd name="T9" fmla="*/ 220 h 229"/>
                  <a:gd name="T10" fmla="*/ 4 w 17"/>
                  <a:gd name="T11" fmla="*/ 229 h 229"/>
                  <a:gd name="T12" fmla="*/ 13 w 17"/>
                  <a:gd name="T13" fmla="*/ 212 h 229"/>
                  <a:gd name="T14" fmla="*/ 17 w 17"/>
                  <a:gd name="T15" fmla="*/ 112 h 229"/>
                  <a:gd name="T16" fmla="*/ 8 w 17"/>
                  <a:gd name="T17" fmla="*/ 26 h 229"/>
                  <a:gd name="T18" fmla="*/ 4 w 17"/>
                  <a:gd name="T19" fmla="*/ 0 h 229"/>
                  <a:gd name="T20" fmla="*/ 4 w 17"/>
                  <a:gd name="T2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29">
                    <a:moveTo>
                      <a:pt x="4" y="0"/>
                    </a:moveTo>
                    <a:lnTo>
                      <a:pt x="0" y="0"/>
                    </a:lnTo>
                    <a:lnTo>
                      <a:pt x="13" y="112"/>
                    </a:lnTo>
                    <a:lnTo>
                      <a:pt x="8" y="212"/>
                    </a:lnTo>
                    <a:lnTo>
                      <a:pt x="4" y="220"/>
                    </a:lnTo>
                    <a:lnTo>
                      <a:pt x="4" y="229"/>
                    </a:lnTo>
                    <a:lnTo>
                      <a:pt x="13" y="212"/>
                    </a:lnTo>
                    <a:lnTo>
                      <a:pt x="17" y="112"/>
                    </a:lnTo>
                    <a:lnTo>
                      <a:pt x="8" y="2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71"/>
              <p:cNvSpPr>
                <a:spLocks/>
              </p:cNvSpPr>
              <p:nvPr/>
            </p:nvSpPr>
            <p:spPr bwMode="auto">
              <a:xfrm>
                <a:off x="1741287" y="3054109"/>
                <a:ext cx="96838" cy="455613"/>
              </a:xfrm>
              <a:custGeom>
                <a:avLst/>
                <a:gdLst>
                  <a:gd name="T0" fmla="*/ 65 w 73"/>
                  <a:gd name="T1" fmla="*/ 93 h 345"/>
                  <a:gd name="T2" fmla="*/ 73 w 73"/>
                  <a:gd name="T3" fmla="*/ 64 h 345"/>
                  <a:gd name="T4" fmla="*/ 73 w 73"/>
                  <a:gd name="T5" fmla="*/ 0 h 345"/>
                  <a:gd name="T6" fmla="*/ 51 w 73"/>
                  <a:gd name="T7" fmla="*/ 78 h 345"/>
                  <a:gd name="T8" fmla="*/ 42 w 73"/>
                  <a:gd name="T9" fmla="*/ 146 h 345"/>
                  <a:gd name="T10" fmla="*/ 24 w 73"/>
                  <a:gd name="T11" fmla="*/ 314 h 345"/>
                  <a:gd name="T12" fmla="*/ 3 w 73"/>
                  <a:gd name="T13" fmla="*/ 336 h 345"/>
                  <a:gd name="T14" fmla="*/ 0 w 73"/>
                  <a:gd name="T15" fmla="*/ 343 h 345"/>
                  <a:gd name="T16" fmla="*/ 41 w 73"/>
                  <a:gd name="T17" fmla="*/ 345 h 345"/>
                  <a:gd name="T18" fmla="*/ 40 w 73"/>
                  <a:gd name="T19" fmla="*/ 321 h 345"/>
                  <a:gd name="T20" fmla="*/ 55 w 73"/>
                  <a:gd name="T21" fmla="*/ 280 h 345"/>
                  <a:gd name="T22" fmla="*/ 55 w 73"/>
                  <a:gd name="T23" fmla="*/ 276 h 345"/>
                  <a:gd name="T24" fmla="*/ 55 w 73"/>
                  <a:gd name="T25" fmla="*/ 183 h 345"/>
                  <a:gd name="T26" fmla="*/ 65 w 73"/>
                  <a:gd name="T27" fmla="*/ 93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345">
                    <a:moveTo>
                      <a:pt x="65" y="93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211"/>
                      <a:pt x="36" y="267"/>
                      <a:pt x="24" y="314"/>
                    </a:cubicBezTo>
                    <a:cubicBezTo>
                      <a:pt x="3" y="336"/>
                      <a:pt x="3" y="336"/>
                      <a:pt x="3" y="33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14" y="340"/>
                      <a:pt x="28" y="340"/>
                      <a:pt x="41" y="345"/>
                    </a:cubicBezTo>
                    <a:cubicBezTo>
                      <a:pt x="40" y="321"/>
                      <a:pt x="40" y="321"/>
                      <a:pt x="40" y="321"/>
                    </a:cubicBezTo>
                    <a:cubicBezTo>
                      <a:pt x="50" y="313"/>
                      <a:pt x="54" y="299"/>
                      <a:pt x="55" y="280"/>
                    </a:cubicBezTo>
                    <a:cubicBezTo>
                      <a:pt x="55" y="279"/>
                      <a:pt x="55" y="277"/>
                      <a:pt x="55" y="276"/>
                    </a:cubicBezTo>
                    <a:cubicBezTo>
                      <a:pt x="52" y="246"/>
                      <a:pt x="52" y="215"/>
                      <a:pt x="55" y="183"/>
                    </a:cubicBezTo>
                    <a:cubicBezTo>
                      <a:pt x="65" y="93"/>
                      <a:pt x="65" y="93"/>
                      <a:pt x="65" y="93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2"/>
              <p:cNvSpPr>
                <a:spLocks/>
              </p:cNvSpPr>
              <p:nvPr/>
            </p:nvSpPr>
            <p:spPr bwMode="auto">
              <a:xfrm>
                <a:off x="1725412" y="3503372"/>
                <a:ext cx="69850" cy="46038"/>
              </a:xfrm>
              <a:custGeom>
                <a:avLst/>
                <a:gdLst>
                  <a:gd name="T0" fmla="*/ 53 w 53"/>
                  <a:gd name="T1" fmla="*/ 17 h 35"/>
                  <a:gd name="T2" fmla="*/ 53 w 53"/>
                  <a:gd name="T3" fmla="*/ 5 h 35"/>
                  <a:gd name="T4" fmla="*/ 12 w 53"/>
                  <a:gd name="T5" fmla="*/ 3 h 35"/>
                  <a:gd name="T6" fmla="*/ 8 w 53"/>
                  <a:gd name="T7" fmla="*/ 11 h 35"/>
                  <a:gd name="T8" fmla="*/ 3 w 53"/>
                  <a:gd name="T9" fmla="*/ 33 h 35"/>
                  <a:gd name="T10" fmla="*/ 16 w 53"/>
                  <a:gd name="T11" fmla="*/ 35 h 35"/>
                  <a:gd name="T12" fmla="*/ 43 w 53"/>
                  <a:gd name="T13" fmla="*/ 26 h 35"/>
                  <a:gd name="T14" fmla="*/ 43 w 53"/>
                  <a:gd name="T15" fmla="*/ 17 h 35"/>
                  <a:gd name="T16" fmla="*/ 53 w 53"/>
                  <a:gd name="T1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5">
                    <a:moveTo>
                      <a:pt x="53" y="17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0" y="0"/>
                      <a:pt x="26" y="0"/>
                      <a:pt x="12" y="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2" y="19"/>
                      <a:pt x="0" y="26"/>
                      <a:pt x="3" y="33"/>
                    </a:cubicBezTo>
                    <a:cubicBezTo>
                      <a:pt x="7" y="34"/>
                      <a:pt x="12" y="35"/>
                      <a:pt x="16" y="35"/>
                    </a:cubicBezTo>
                    <a:cubicBezTo>
                      <a:pt x="25" y="35"/>
                      <a:pt x="34" y="32"/>
                      <a:pt x="43" y="2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53" y="17"/>
                      <a:pt x="53" y="17"/>
                      <a:pt x="5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73"/>
              <p:cNvSpPr>
                <a:spLocks/>
              </p:cNvSpPr>
              <p:nvPr/>
            </p:nvSpPr>
            <p:spPr bwMode="auto">
              <a:xfrm>
                <a:off x="1880987" y="3504959"/>
                <a:ext cx="71438" cy="49213"/>
              </a:xfrm>
              <a:custGeom>
                <a:avLst/>
                <a:gdLst>
                  <a:gd name="T0" fmla="*/ 3 w 55"/>
                  <a:gd name="T1" fmla="*/ 5 h 37"/>
                  <a:gd name="T2" fmla="*/ 0 w 55"/>
                  <a:gd name="T3" fmla="*/ 18 h 37"/>
                  <a:gd name="T4" fmla="*/ 13 w 55"/>
                  <a:gd name="T5" fmla="*/ 24 h 37"/>
                  <a:gd name="T6" fmla="*/ 13 w 55"/>
                  <a:gd name="T7" fmla="*/ 33 h 37"/>
                  <a:gd name="T8" fmla="*/ 46 w 55"/>
                  <a:gd name="T9" fmla="*/ 37 h 37"/>
                  <a:gd name="T10" fmla="*/ 55 w 55"/>
                  <a:gd name="T11" fmla="*/ 31 h 37"/>
                  <a:gd name="T12" fmla="*/ 50 w 55"/>
                  <a:gd name="T13" fmla="*/ 17 h 37"/>
                  <a:gd name="T14" fmla="*/ 44 w 55"/>
                  <a:gd name="T15" fmla="*/ 2 h 37"/>
                  <a:gd name="T16" fmla="*/ 3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3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2" y="37"/>
                      <a:pt x="55" y="35"/>
                      <a:pt x="55" y="31"/>
                    </a:cubicBezTo>
                    <a:cubicBezTo>
                      <a:pt x="55" y="27"/>
                      <a:pt x="53" y="23"/>
                      <a:pt x="50" y="1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28" y="0"/>
                      <a:pt x="14" y="2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897206" y="3992754"/>
              <a:ext cx="553998" cy="2093125"/>
              <a:chOff x="1291345" y="3992754"/>
              <a:chExt cx="553998" cy="2093125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1291345" y="6061636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1568344" y="3992754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97206" y="1269273"/>
              <a:ext cx="553998" cy="2093125"/>
              <a:chOff x="1291345" y="1269273"/>
              <a:chExt cx="553998" cy="2093125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1291345" y="1269273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568344" y="1269273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1689938" y="3492910"/>
              <a:ext cx="9685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175CM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88801" y="6174116"/>
              <a:ext cx="7604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90KG</a:t>
              </a:r>
              <a:endParaRPr lang="zh-CN" alt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05210" y="4195253"/>
              <a:ext cx="5605908" cy="680175"/>
              <a:chOff x="3059832" y="1554071"/>
              <a:chExt cx="5605908" cy="6801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：蓝色、黑色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颜色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Color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4305210" y="4783885"/>
              <a:ext cx="6196853" cy="680175"/>
              <a:chOff x="3059832" y="1554071"/>
              <a:chExt cx="6196853" cy="68017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419871" y="1554071"/>
                <a:ext cx="58368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，音乐，电影，美食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爱好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Hobby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4305210" y="5372517"/>
              <a:ext cx="5836813" cy="712812"/>
              <a:chOff x="3059832" y="1554071"/>
              <a:chExt cx="5836813" cy="71281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419871" y="1554071"/>
                <a:ext cx="54767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开朗、外向、幽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默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性格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Style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椭圆 34"/>
            <p:cNvSpPr/>
            <p:nvPr/>
          </p:nvSpPr>
          <p:spPr>
            <a:xfrm>
              <a:off x="2186329" y="5887529"/>
              <a:ext cx="2269668" cy="30875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710311" y="1170844"/>
            <a:ext cx="2615272" cy="5375737"/>
          </a:xfrm>
          <a:prstGeom prst="rect">
            <a:avLst/>
          </a:prstGeom>
          <a:solidFill>
            <a:srgbClr val="A9D18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5247034" y="1170024"/>
            <a:ext cx="5165263" cy="5375737"/>
          </a:xfrm>
          <a:prstGeom prst="rect">
            <a:avLst/>
          </a:prstGeom>
          <a:solidFill>
            <a:srgbClr val="A9D18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780642" y="1263453"/>
            <a:ext cx="2631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康俪金黑W8(P)" pitchFamily="34" charset="-122"/>
              </a:rPr>
              <a:t>要素化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5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10311" y="1170844"/>
            <a:ext cx="8812125" cy="5375737"/>
            <a:chOff x="1689938" y="1167711"/>
            <a:chExt cx="8812125" cy="5375737"/>
          </a:xfrm>
        </p:grpSpPr>
        <p:grpSp>
          <p:nvGrpSpPr>
            <p:cNvPr id="20" name="组合 19"/>
            <p:cNvGrpSpPr/>
            <p:nvPr/>
          </p:nvGrpSpPr>
          <p:grpSpPr>
            <a:xfrm>
              <a:off x="4305210" y="1167711"/>
              <a:ext cx="3415320" cy="689729"/>
              <a:chOff x="3059832" y="1554071"/>
              <a:chExt cx="3415320" cy="689729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3419872" y="1554071"/>
                <a:ext cx="3055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小林</a:t>
                </a:r>
                <a:endParaRPr lang="zh-CN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zh-CN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Name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05210" y="1765897"/>
              <a:ext cx="3528392" cy="689729"/>
              <a:chOff x="3059832" y="1554071"/>
              <a:chExt cx="3528392" cy="689729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岁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1990—2014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3" name="矩形 132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年龄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 g 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305210" y="2364083"/>
              <a:ext cx="3528392" cy="680175"/>
              <a:chOff x="3059832" y="1554071"/>
              <a:chExt cx="3528392" cy="680175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：男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性别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Gender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4305210" y="2952715"/>
              <a:ext cx="3528392" cy="712812"/>
              <a:chOff x="3059832" y="1554071"/>
              <a:chExt cx="3528392" cy="712812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：本科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学历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Degree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4305210" y="3573984"/>
              <a:ext cx="5605908" cy="712812"/>
              <a:chOff x="3059832" y="1554071"/>
              <a:chExt cx="5605908" cy="712812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12345678910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电话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Phone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2634231" y="1269273"/>
              <a:ext cx="1252639" cy="4816606"/>
              <a:chOff x="1707950" y="2608022"/>
              <a:chExt cx="246062" cy="946150"/>
            </a:xfrm>
          </p:grpSpPr>
          <p:sp>
            <p:nvSpPr>
              <p:cNvPr id="52" name="Freeform 508"/>
              <p:cNvSpPr>
                <a:spLocks/>
              </p:cNvSpPr>
              <p:nvPr/>
            </p:nvSpPr>
            <p:spPr bwMode="auto">
              <a:xfrm>
                <a:off x="1769862" y="2608022"/>
                <a:ext cx="103188" cy="87313"/>
              </a:xfrm>
              <a:custGeom>
                <a:avLst/>
                <a:gdLst>
                  <a:gd name="T0" fmla="*/ 61 w 78"/>
                  <a:gd name="T1" fmla="*/ 12 h 66"/>
                  <a:gd name="T2" fmla="*/ 41 w 78"/>
                  <a:gd name="T3" fmla="*/ 1 h 66"/>
                  <a:gd name="T4" fmla="*/ 13 w 78"/>
                  <a:gd name="T5" fmla="*/ 18 h 66"/>
                  <a:gd name="T6" fmla="*/ 6 w 78"/>
                  <a:gd name="T7" fmla="*/ 50 h 66"/>
                  <a:gd name="T8" fmla="*/ 6 w 78"/>
                  <a:gd name="T9" fmla="*/ 52 h 66"/>
                  <a:gd name="T10" fmla="*/ 8 w 78"/>
                  <a:gd name="T11" fmla="*/ 57 h 66"/>
                  <a:gd name="T12" fmla="*/ 13 w 78"/>
                  <a:gd name="T13" fmla="*/ 66 h 66"/>
                  <a:gd name="T14" fmla="*/ 13 w 78"/>
                  <a:gd name="T15" fmla="*/ 56 h 66"/>
                  <a:gd name="T16" fmla="*/ 13 w 78"/>
                  <a:gd name="T17" fmla="*/ 46 h 66"/>
                  <a:gd name="T18" fmla="*/ 23 w 78"/>
                  <a:gd name="T19" fmla="*/ 23 h 66"/>
                  <a:gd name="T20" fmla="*/ 56 w 78"/>
                  <a:gd name="T21" fmla="*/ 21 h 66"/>
                  <a:gd name="T22" fmla="*/ 68 w 78"/>
                  <a:gd name="T23" fmla="*/ 33 h 66"/>
                  <a:gd name="T24" fmla="*/ 69 w 78"/>
                  <a:gd name="T25" fmla="*/ 60 h 66"/>
                  <a:gd name="T26" fmla="*/ 75 w 78"/>
                  <a:gd name="T27" fmla="*/ 47 h 66"/>
                  <a:gd name="T28" fmla="*/ 72 w 78"/>
                  <a:gd name="T29" fmla="*/ 20 h 66"/>
                  <a:gd name="T30" fmla="*/ 61 w 78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6">
                    <a:moveTo>
                      <a:pt x="61" y="12"/>
                    </a:moveTo>
                    <a:cubicBezTo>
                      <a:pt x="55" y="4"/>
                      <a:pt x="48" y="0"/>
                      <a:pt x="41" y="1"/>
                    </a:cubicBezTo>
                    <a:cubicBezTo>
                      <a:pt x="32" y="1"/>
                      <a:pt x="23" y="7"/>
                      <a:pt x="13" y="18"/>
                    </a:cubicBezTo>
                    <a:cubicBezTo>
                      <a:pt x="3" y="26"/>
                      <a:pt x="0" y="37"/>
                      <a:pt x="6" y="50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38"/>
                      <a:pt x="16" y="30"/>
                      <a:pt x="23" y="23"/>
                    </a:cubicBezTo>
                    <a:cubicBezTo>
                      <a:pt x="33" y="19"/>
                      <a:pt x="44" y="19"/>
                      <a:pt x="56" y="21"/>
                    </a:cubicBezTo>
                    <a:cubicBezTo>
                      <a:pt x="63" y="24"/>
                      <a:pt x="66" y="28"/>
                      <a:pt x="68" y="3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8" y="36"/>
                      <a:pt x="77" y="27"/>
                      <a:pt x="72" y="20"/>
                    </a:cubicBezTo>
                    <a:cubicBezTo>
                      <a:pt x="69" y="16"/>
                      <a:pt x="66" y="13"/>
                      <a:pt x="6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9"/>
              <p:cNvSpPr>
                <a:spLocks/>
              </p:cNvSpPr>
              <p:nvPr/>
            </p:nvSpPr>
            <p:spPr bwMode="auto">
              <a:xfrm>
                <a:off x="1785737" y="2633422"/>
                <a:ext cx="74613" cy="57150"/>
              </a:xfrm>
              <a:custGeom>
                <a:avLst/>
                <a:gdLst>
                  <a:gd name="T0" fmla="*/ 56 w 56"/>
                  <a:gd name="T1" fmla="*/ 41 h 44"/>
                  <a:gd name="T2" fmla="*/ 55 w 56"/>
                  <a:gd name="T3" fmla="*/ 14 h 44"/>
                  <a:gd name="T4" fmla="*/ 43 w 56"/>
                  <a:gd name="T5" fmla="*/ 2 h 44"/>
                  <a:gd name="T6" fmla="*/ 10 w 56"/>
                  <a:gd name="T7" fmla="*/ 4 h 44"/>
                  <a:gd name="T8" fmla="*/ 0 w 56"/>
                  <a:gd name="T9" fmla="*/ 27 h 44"/>
                  <a:gd name="T10" fmla="*/ 0 w 56"/>
                  <a:gd name="T11" fmla="*/ 37 h 44"/>
                  <a:gd name="T12" fmla="*/ 13 w 56"/>
                  <a:gd name="T13" fmla="*/ 9 h 44"/>
                  <a:gd name="T14" fmla="*/ 49 w 56"/>
                  <a:gd name="T15" fmla="*/ 14 h 44"/>
                  <a:gd name="T16" fmla="*/ 55 w 56"/>
                  <a:gd name="T17" fmla="*/ 44 h 44"/>
                  <a:gd name="T18" fmla="*/ 56 w 56"/>
                  <a:gd name="T1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44">
                    <a:moveTo>
                      <a:pt x="56" y="41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9"/>
                      <a:pt x="50" y="5"/>
                      <a:pt x="43" y="2"/>
                    </a:cubicBezTo>
                    <a:cubicBezTo>
                      <a:pt x="31" y="0"/>
                      <a:pt x="20" y="0"/>
                      <a:pt x="10" y="4"/>
                    </a:cubicBezTo>
                    <a:cubicBezTo>
                      <a:pt x="3" y="11"/>
                      <a:pt x="0" y="19"/>
                      <a:pt x="0" y="2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24"/>
                      <a:pt x="6" y="15"/>
                      <a:pt x="13" y="9"/>
                    </a:cubicBezTo>
                    <a:cubicBezTo>
                      <a:pt x="26" y="5"/>
                      <a:pt x="38" y="7"/>
                      <a:pt x="49" y="1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6" y="41"/>
                      <a:pt x="56" y="41"/>
                      <a:pt x="56" y="4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0"/>
              <p:cNvSpPr>
                <a:spLocks/>
              </p:cNvSpPr>
              <p:nvPr/>
            </p:nvSpPr>
            <p:spPr bwMode="auto">
              <a:xfrm>
                <a:off x="1858762" y="2669934"/>
                <a:ext cx="9525" cy="23813"/>
              </a:xfrm>
              <a:custGeom>
                <a:avLst/>
                <a:gdLst>
                  <a:gd name="T0" fmla="*/ 7 w 7"/>
                  <a:gd name="T1" fmla="*/ 10 h 18"/>
                  <a:gd name="T2" fmla="*/ 7 w 7"/>
                  <a:gd name="T3" fmla="*/ 0 h 18"/>
                  <a:gd name="T4" fmla="*/ 1 w 7"/>
                  <a:gd name="T5" fmla="*/ 13 h 18"/>
                  <a:gd name="T6" fmla="*/ 0 w 7"/>
                  <a:gd name="T7" fmla="*/ 16 h 18"/>
                  <a:gd name="T8" fmla="*/ 7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10"/>
                    </a:moveTo>
                    <a:cubicBezTo>
                      <a:pt x="7" y="7"/>
                      <a:pt x="7" y="3"/>
                      <a:pt x="7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8"/>
                      <a:pt x="6" y="16"/>
                      <a:pt x="7" y="10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11"/>
              <p:cNvSpPr>
                <a:spLocks/>
              </p:cNvSpPr>
              <p:nvPr/>
            </p:nvSpPr>
            <p:spPr bwMode="auto">
              <a:xfrm>
                <a:off x="1793675" y="2684222"/>
                <a:ext cx="74613" cy="69850"/>
              </a:xfrm>
              <a:custGeom>
                <a:avLst/>
                <a:gdLst>
                  <a:gd name="T0" fmla="*/ 56 w 56"/>
                  <a:gd name="T1" fmla="*/ 7 h 53"/>
                  <a:gd name="T2" fmla="*/ 56 w 56"/>
                  <a:gd name="T3" fmla="*/ 0 h 53"/>
                  <a:gd name="T4" fmla="*/ 49 w 56"/>
                  <a:gd name="T5" fmla="*/ 6 h 53"/>
                  <a:gd name="T6" fmla="*/ 37 w 56"/>
                  <a:gd name="T7" fmla="*/ 25 h 53"/>
                  <a:gd name="T8" fmla="*/ 10 w 56"/>
                  <a:gd name="T9" fmla="*/ 34 h 53"/>
                  <a:gd name="T10" fmla="*/ 0 w 56"/>
                  <a:gd name="T11" fmla="*/ 31 h 53"/>
                  <a:gd name="T12" fmla="*/ 3 w 56"/>
                  <a:gd name="T13" fmla="*/ 34 h 53"/>
                  <a:gd name="T14" fmla="*/ 11 w 56"/>
                  <a:gd name="T15" fmla="*/ 41 h 53"/>
                  <a:gd name="T16" fmla="*/ 34 w 56"/>
                  <a:gd name="T17" fmla="*/ 40 h 53"/>
                  <a:gd name="T18" fmla="*/ 35 w 56"/>
                  <a:gd name="T19" fmla="*/ 53 h 53"/>
                  <a:gd name="T20" fmla="*/ 47 w 56"/>
                  <a:gd name="T21" fmla="*/ 40 h 53"/>
                  <a:gd name="T22" fmla="*/ 47 w 56"/>
                  <a:gd name="T23" fmla="*/ 39 h 53"/>
                  <a:gd name="T24" fmla="*/ 45 w 56"/>
                  <a:gd name="T25" fmla="*/ 26 h 53"/>
                  <a:gd name="T26" fmla="*/ 49 w 56"/>
                  <a:gd name="T27" fmla="*/ 9 h 53"/>
                  <a:gd name="T28" fmla="*/ 56 w 56"/>
                  <a:gd name="T29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53">
                    <a:moveTo>
                      <a:pt x="56" y="7"/>
                    </a:moveTo>
                    <a:cubicBezTo>
                      <a:pt x="56" y="5"/>
                      <a:pt x="56" y="3"/>
                      <a:pt x="56" y="0"/>
                    </a:cubicBezTo>
                    <a:cubicBezTo>
                      <a:pt x="55" y="6"/>
                      <a:pt x="52" y="8"/>
                      <a:pt x="49" y="6"/>
                    </a:cubicBezTo>
                    <a:cubicBezTo>
                      <a:pt x="47" y="15"/>
                      <a:pt x="43" y="21"/>
                      <a:pt x="37" y="25"/>
                    </a:cubicBezTo>
                    <a:cubicBezTo>
                      <a:pt x="31" y="36"/>
                      <a:pt x="22" y="39"/>
                      <a:pt x="10" y="3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8" y="45"/>
                      <a:pt x="26" y="45"/>
                      <a:pt x="34" y="40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40" y="49"/>
                      <a:pt x="43" y="44"/>
                      <a:pt x="47" y="40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8" y="22"/>
                      <a:pt x="49" y="16"/>
                      <a:pt x="49" y="9"/>
                    </a:cubicBezTo>
                    <a:cubicBezTo>
                      <a:pt x="52" y="12"/>
                      <a:pt x="54" y="11"/>
                      <a:pt x="56" y="7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12"/>
              <p:cNvSpPr>
                <a:spLocks noEditPoints="1"/>
              </p:cNvSpPr>
              <p:nvPr/>
            </p:nvSpPr>
            <p:spPr bwMode="auto">
              <a:xfrm>
                <a:off x="1785737" y="2639772"/>
                <a:ext cx="73025" cy="95250"/>
              </a:xfrm>
              <a:custGeom>
                <a:avLst/>
                <a:gdLst>
                  <a:gd name="T0" fmla="*/ 56 w 56"/>
                  <a:gd name="T1" fmla="*/ 39 h 72"/>
                  <a:gd name="T2" fmla="*/ 50 w 56"/>
                  <a:gd name="T3" fmla="*/ 9 h 72"/>
                  <a:gd name="T4" fmla="*/ 14 w 56"/>
                  <a:gd name="T5" fmla="*/ 4 h 72"/>
                  <a:gd name="T6" fmla="*/ 1 w 56"/>
                  <a:gd name="T7" fmla="*/ 32 h 72"/>
                  <a:gd name="T8" fmla="*/ 1 w 56"/>
                  <a:gd name="T9" fmla="*/ 42 h 72"/>
                  <a:gd name="T10" fmla="*/ 1 w 56"/>
                  <a:gd name="T11" fmla="*/ 48 h 72"/>
                  <a:gd name="T12" fmla="*/ 7 w 56"/>
                  <a:gd name="T13" fmla="*/ 64 h 72"/>
                  <a:gd name="T14" fmla="*/ 17 w 56"/>
                  <a:gd name="T15" fmla="*/ 67 h 72"/>
                  <a:gd name="T16" fmla="*/ 44 w 56"/>
                  <a:gd name="T17" fmla="*/ 58 h 72"/>
                  <a:gd name="T18" fmla="*/ 56 w 56"/>
                  <a:gd name="T19" fmla="*/ 39 h 72"/>
                  <a:gd name="T20" fmla="*/ 3 w 56"/>
                  <a:gd name="T21" fmla="*/ 29 h 72"/>
                  <a:gd name="T22" fmla="*/ 9 w 56"/>
                  <a:gd name="T23" fmla="*/ 13 h 72"/>
                  <a:gd name="T24" fmla="*/ 7 w 56"/>
                  <a:gd name="T25" fmla="*/ 34 h 72"/>
                  <a:gd name="T26" fmla="*/ 7 w 56"/>
                  <a:gd name="T27" fmla="*/ 50 h 72"/>
                  <a:gd name="T28" fmla="*/ 7 w 56"/>
                  <a:gd name="T29" fmla="*/ 51 h 72"/>
                  <a:gd name="T30" fmla="*/ 14 w 56"/>
                  <a:gd name="T31" fmla="*/ 65 h 72"/>
                  <a:gd name="T32" fmla="*/ 3 w 56"/>
                  <a:gd name="T33" fmla="*/ 48 h 72"/>
                  <a:gd name="T34" fmla="*/ 3 w 56"/>
                  <a:gd name="T35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72">
                    <a:moveTo>
                      <a:pt x="56" y="39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39" y="2"/>
                      <a:pt x="27" y="0"/>
                      <a:pt x="14" y="4"/>
                    </a:cubicBezTo>
                    <a:cubicBezTo>
                      <a:pt x="7" y="10"/>
                      <a:pt x="3" y="19"/>
                      <a:pt x="1" y="3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2" y="60"/>
                      <a:pt x="7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9" y="72"/>
                      <a:pt x="38" y="69"/>
                      <a:pt x="44" y="58"/>
                    </a:cubicBezTo>
                    <a:cubicBezTo>
                      <a:pt x="50" y="54"/>
                      <a:pt x="54" y="48"/>
                      <a:pt x="56" y="39"/>
                    </a:cubicBezTo>
                    <a:close/>
                    <a:moveTo>
                      <a:pt x="3" y="29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6"/>
                      <a:pt x="10" y="60"/>
                      <a:pt x="14" y="65"/>
                    </a:cubicBezTo>
                    <a:cubicBezTo>
                      <a:pt x="6" y="61"/>
                      <a:pt x="3" y="55"/>
                      <a:pt x="3" y="48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13"/>
              <p:cNvSpPr>
                <a:spLocks/>
              </p:cNvSpPr>
              <p:nvPr/>
            </p:nvSpPr>
            <p:spPr bwMode="auto">
              <a:xfrm>
                <a:off x="1788912" y="2657234"/>
                <a:ext cx="14288" cy="68263"/>
              </a:xfrm>
              <a:custGeom>
                <a:avLst/>
                <a:gdLst>
                  <a:gd name="T0" fmla="*/ 6 w 11"/>
                  <a:gd name="T1" fmla="*/ 0 h 52"/>
                  <a:gd name="T2" fmla="*/ 0 w 11"/>
                  <a:gd name="T3" fmla="*/ 16 h 52"/>
                  <a:gd name="T4" fmla="*/ 0 w 11"/>
                  <a:gd name="T5" fmla="*/ 35 h 52"/>
                  <a:gd name="T6" fmla="*/ 11 w 11"/>
                  <a:gd name="T7" fmla="*/ 52 h 52"/>
                  <a:gd name="T8" fmla="*/ 4 w 11"/>
                  <a:gd name="T9" fmla="*/ 38 h 52"/>
                  <a:gd name="T10" fmla="*/ 4 w 11"/>
                  <a:gd name="T11" fmla="*/ 37 h 52"/>
                  <a:gd name="T12" fmla="*/ 4 w 11"/>
                  <a:gd name="T13" fmla="*/ 21 h 52"/>
                  <a:gd name="T14" fmla="*/ 6 w 11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2">
                    <a:moveTo>
                      <a:pt x="6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2"/>
                      <a:pt x="3" y="48"/>
                      <a:pt x="11" y="52"/>
                    </a:cubicBezTo>
                    <a:cubicBezTo>
                      <a:pt x="7" y="47"/>
                      <a:pt x="5" y="43"/>
                      <a:pt x="4" y="3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14"/>
              <p:cNvSpPr>
                <a:spLocks noEditPoints="1"/>
              </p:cNvSpPr>
              <p:nvPr/>
            </p:nvSpPr>
            <p:spPr bwMode="auto">
              <a:xfrm>
                <a:off x="1753987" y="2735022"/>
                <a:ext cx="182563" cy="168275"/>
              </a:xfrm>
              <a:custGeom>
                <a:avLst/>
                <a:gdLst>
                  <a:gd name="T0" fmla="*/ 78 w 139"/>
                  <a:gd name="T1" fmla="*/ 1 h 127"/>
                  <a:gd name="T2" fmla="*/ 78 w 139"/>
                  <a:gd name="T3" fmla="*/ 12 h 127"/>
                  <a:gd name="T4" fmla="*/ 73 w 139"/>
                  <a:gd name="T5" fmla="*/ 37 h 127"/>
                  <a:gd name="T6" fmla="*/ 71 w 139"/>
                  <a:gd name="T7" fmla="*/ 44 h 127"/>
                  <a:gd name="T8" fmla="*/ 69 w 139"/>
                  <a:gd name="T9" fmla="*/ 52 h 127"/>
                  <a:gd name="T10" fmla="*/ 68 w 139"/>
                  <a:gd name="T11" fmla="*/ 54 h 127"/>
                  <a:gd name="T12" fmla="*/ 62 w 139"/>
                  <a:gd name="T13" fmla="*/ 99 h 127"/>
                  <a:gd name="T14" fmla="*/ 53 w 139"/>
                  <a:gd name="T15" fmla="*/ 99 h 127"/>
                  <a:gd name="T16" fmla="*/ 49 w 139"/>
                  <a:gd name="T17" fmla="*/ 77 h 127"/>
                  <a:gd name="T18" fmla="*/ 45 w 139"/>
                  <a:gd name="T19" fmla="*/ 61 h 127"/>
                  <a:gd name="T20" fmla="*/ 40 w 139"/>
                  <a:gd name="T21" fmla="*/ 45 h 127"/>
                  <a:gd name="T22" fmla="*/ 38 w 139"/>
                  <a:gd name="T23" fmla="*/ 39 h 127"/>
                  <a:gd name="T24" fmla="*/ 34 w 139"/>
                  <a:gd name="T25" fmla="*/ 25 h 127"/>
                  <a:gd name="T26" fmla="*/ 29 w 139"/>
                  <a:gd name="T27" fmla="*/ 2 h 127"/>
                  <a:gd name="T28" fmla="*/ 29 w 139"/>
                  <a:gd name="T29" fmla="*/ 0 h 127"/>
                  <a:gd name="T30" fmla="*/ 0 w 139"/>
                  <a:gd name="T31" fmla="*/ 24 h 127"/>
                  <a:gd name="T32" fmla="*/ 6 w 139"/>
                  <a:gd name="T33" fmla="*/ 35 h 127"/>
                  <a:gd name="T34" fmla="*/ 19 w 139"/>
                  <a:gd name="T35" fmla="*/ 34 h 127"/>
                  <a:gd name="T36" fmla="*/ 10 w 139"/>
                  <a:gd name="T37" fmla="*/ 41 h 127"/>
                  <a:gd name="T38" fmla="*/ 44 w 139"/>
                  <a:gd name="T39" fmla="*/ 100 h 127"/>
                  <a:gd name="T40" fmla="*/ 44 w 139"/>
                  <a:gd name="T41" fmla="*/ 119 h 127"/>
                  <a:gd name="T42" fmla="*/ 44 w 139"/>
                  <a:gd name="T43" fmla="*/ 127 h 127"/>
                  <a:gd name="T44" fmla="*/ 126 w 139"/>
                  <a:gd name="T45" fmla="*/ 126 h 127"/>
                  <a:gd name="T46" fmla="*/ 136 w 139"/>
                  <a:gd name="T47" fmla="*/ 91 h 127"/>
                  <a:gd name="T48" fmla="*/ 117 w 139"/>
                  <a:gd name="T49" fmla="*/ 94 h 127"/>
                  <a:gd name="T50" fmla="*/ 115 w 139"/>
                  <a:gd name="T51" fmla="*/ 94 h 127"/>
                  <a:gd name="T52" fmla="*/ 111 w 139"/>
                  <a:gd name="T53" fmla="*/ 95 h 127"/>
                  <a:gd name="T54" fmla="*/ 101 w 139"/>
                  <a:gd name="T55" fmla="*/ 97 h 127"/>
                  <a:gd name="T56" fmla="*/ 72 w 139"/>
                  <a:gd name="T57" fmla="*/ 98 h 127"/>
                  <a:gd name="T58" fmla="*/ 88 w 139"/>
                  <a:gd name="T59" fmla="*/ 63 h 127"/>
                  <a:gd name="T60" fmla="*/ 101 w 139"/>
                  <a:gd name="T61" fmla="*/ 40 h 127"/>
                  <a:gd name="T62" fmla="*/ 93 w 139"/>
                  <a:gd name="T63" fmla="*/ 33 h 127"/>
                  <a:gd name="T64" fmla="*/ 104 w 139"/>
                  <a:gd name="T65" fmla="*/ 32 h 127"/>
                  <a:gd name="T66" fmla="*/ 107 w 139"/>
                  <a:gd name="T67" fmla="*/ 21 h 127"/>
                  <a:gd name="T68" fmla="*/ 78 w 139"/>
                  <a:gd name="T69" fmla="*/ 0 h 127"/>
                  <a:gd name="T70" fmla="*/ 78 w 139"/>
                  <a:gd name="T71" fmla="*/ 1 h 127"/>
                  <a:gd name="T72" fmla="*/ 103 w 139"/>
                  <a:gd name="T73" fmla="*/ 24 h 127"/>
                  <a:gd name="T74" fmla="*/ 83 w 139"/>
                  <a:gd name="T75" fmla="*/ 17 h 127"/>
                  <a:gd name="T76" fmla="*/ 76 w 139"/>
                  <a:gd name="T77" fmla="*/ 51 h 127"/>
                  <a:gd name="T78" fmla="*/ 68 w 139"/>
                  <a:gd name="T79" fmla="*/ 95 h 127"/>
                  <a:gd name="T80" fmla="*/ 65 w 139"/>
                  <a:gd name="T81" fmla="*/ 95 h 127"/>
                  <a:gd name="T82" fmla="*/ 72 w 139"/>
                  <a:gd name="T83" fmla="*/ 52 h 127"/>
                  <a:gd name="T84" fmla="*/ 81 w 139"/>
                  <a:gd name="T85" fmla="*/ 10 h 127"/>
                  <a:gd name="T86" fmla="*/ 103 w 139"/>
                  <a:gd name="T87" fmla="*/ 24 h 127"/>
                  <a:gd name="T88" fmla="*/ 28 w 139"/>
                  <a:gd name="T89" fmla="*/ 5 h 127"/>
                  <a:gd name="T90" fmla="*/ 28 w 139"/>
                  <a:gd name="T91" fmla="*/ 10 h 127"/>
                  <a:gd name="T92" fmla="*/ 5 w 139"/>
                  <a:gd name="T93" fmla="*/ 28 h 127"/>
                  <a:gd name="T94" fmla="*/ 3 w 139"/>
                  <a:gd name="T95" fmla="*/ 25 h 127"/>
                  <a:gd name="T96" fmla="*/ 28 w 139"/>
                  <a:gd name="T97" fmla="*/ 5 h 127"/>
                  <a:gd name="T98" fmla="*/ 21 w 139"/>
                  <a:gd name="T99" fmla="*/ 35 h 127"/>
                  <a:gd name="T100" fmla="*/ 18 w 139"/>
                  <a:gd name="T101" fmla="*/ 43 h 127"/>
                  <a:gd name="T102" fmla="*/ 48 w 139"/>
                  <a:gd name="T103" fmla="*/ 96 h 127"/>
                  <a:gd name="T104" fmla="*/ 45 w 139"/>
                  <a:gd name="T105" fmla="*/ 97 h 127"/>
                  <a:gd name="T106" fmla="*/ 13 w 139"/>
                  <a:gd name="T107" fmla="*/ 42 h 127"/>
                  <a:gd name="T108" fmla="*/ 21 w 139"/>
                  <a:gd name="T109" fmla="*/ 35 h 127"/>
                  <a:gd name="T110" fmla="*/ 133 w 139"/>
                  <a:gd name="T111" fmla="*/ 98 h 127"/>
                  <a:gd name="T112" fmla="*/ 131 w 139"/>
                  <a:gd name="T113" fmla="*/ 101 h 127"/>
                  <a:gd name="T114" fmla="*/ 47 w 139"/>
                  <a:gd name="T115" fmla="*/ 106 h 127"/>
                  <a:gd name="T116" fmla="*/ 47 w 139"/>
                  <a:gd name="T117" fmla="*/ 101 h 127"/>
                  <a:gd name="T118" fmla="*/ 133 w 139"/>
                  <a:gd name="T119" fmla="*/ 9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127">
                    <a:moveTo>
                      <a:pt x="78" y="1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7" y="20"/>
                      <a:pt x="75" y="29"/>
                      <a:pt x="73" y="37"/>
                    </a:cubicBezTo>
                    <a:cubicBezTo>
                      <a:pt x="72" y="40"/>
                      <a:pt x="72" y="42"/>
                      <a:pt x="71" y="44"/>
                    </a:cubicBezTo>
                    <a:cubicBezTo>
                      <a:pt x="71" y="46"/>
                      <a:pt x="70" y="49"/>
                      <a:pt x="69" y="52"/>
                    </a:cubicBezTo>
                    <a:cubicBezTo>
                      <a:pt x="69" y="53"/>
                      <a:pt x="69" y="53"/>
                      <a:pt x="68" y="54"/>
                    </a:cubicBezTo>
                    <a:cubicBezTo>
                      <a:pt x="64" y="70"/>
                      <a:pt x="62" y="85"/>
                      <a:pt x="62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2" y="92"/>
                      <a:pt x="50" y="85"/>
                      <a:pt x="49" y="77"/>
                    </a:cubicBezTo>
                    <a:cubicBezTo>
                      <a:pt x="47" y="72"/>
                      <a:pt x="46" y="67"/>
                      <a:pt x="45" y="61"/>
                    </a:cubicBezTo>
                    <a:cubicBezTo>
                      <a:pt x="43" y="56"/>
                      <a:pt x="42" y="51"/>
                      <a:pt x="40" y="45"/>
                    </a:cubicBezTo>
                    <a:cubicBezTo>
                      <a:pt x="40" y="43"/>
                      <a:pt x="39" y="41"/>
                      <a:pt x="38" y="39"/>
                    </a:cubicBezTo>
                    <a:cubicBezTo>
                      <a:pt x="37" y="34"/>
                      <a:pt x="35" y="30"/>
                      <a:pt x="34" y="25"/>
                    </a:cubicBezTo>
                    <a:cubicBezTo>
                      <a:pt x="31" y="17"/>
                      <a:pt x="29" y="10"/>
                      <a:pt x="29" y="2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2" y="10"/>
                      <a:pt x="13" y="18"/>
                      <a:pt x="0" y="2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35" y="119"/>
                      <a:pt x="139" y="107"/>
                      <a:pt x="136" y="91"/>
                    </a:cubicBezTo>
                    <a:cubicBezTo>
                      <a:pt x="131" y="94"/>
                      <a:pt x="124" y="95"/>
                      <a:pt x="117" y="94"/>
                    </a:cubicBezTo>
                    <a:cubicBezTo>
                      <a:pt x="116" y="94"/>
                      <a:pt x="116" y="94"/>
                      <a:pt x="115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4" y="88"/>
                      <a:pt x="79" y="76"/>
                      <a:pt x="88" y="63"/>
                    </a:cubicBezTo>
                    <a:cubicBezTo>
                      <a:pt x="93" y="55"/>
                      <a:pt x="98" y="48"/>
                      <a:pt x="101" y="4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5" y="29"/>
                      <a:pt x="106" y="25"/>
                      <a:pt x="107" y="21"/>
                    </a:cubicBezTo>
                    <a:cubicBezTo>
                      <a:pt x="93" y="17"/>
                      <a:pt x="83" y="10"/>
                      <a:pt x="78" y="0"/>
                    </a:cubicBezTo>
                    <a:cubicBezTo>
                      <a:pt x="78" y="1"/>
                      <a:pt x="78" y="1"/>
                      <a:pt x="78" y="1"/>
                    </a:cubicBezTo>
                    <a:close/>
                    <a:moveTo>
                      <a:pt x="103" y="24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2" y="66"/>
                      <a:pt x="69" y="81"/>
                      <a:pt x="68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81"/>
                      <a:pt x="68" y="67"/>
                      <a:pt x="72" y="5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103" y="24"/>
                      <a:pt x="103" y="24"/>
                      <a:pt x="103" y="24"/>
                    </a:cubicBezTo>
                    <a:close/>
                    <a:moveTo>
                      <a:pt x="28" y="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1" y="17"/>
                      <a:pt x="13" y="23"/>
                      <a:pt x="5" y="28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2" y="19"/>
                      <a:pt x="20" y="13"/>
                      <a:pt x="28" y="5"/>
                    </a:cubicBezTo>
                    <a:close/>
                    <a:moveTo>
                      <a:pt x="21" y="35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1" y="35"/>
                      <a:pt x="21" y="35"/>
                      <a:pt x="21" y="35"/>
                    </a:cubicBezTo>
                    <a:close/>
                    <a:moveTo>
                      <a:pt x="133" y="98"/>
                    </a:moveTo>
                    <a:cubicBezTo>
                      <a:pt x="131" y="101"/>
                      <a:pt x="131" y="101"/>
                      <a:pt x="131" y="101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133" y="98"/>
                      <a:pt x="133" y="98"/>
                      <a:pt x="133" y="9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5"/>
              <p:cNvSpPr>
                <a:spLocks/>
              </p:cNvSpPr>
              <p:nvPr/>
            </p:nvSpPr>
            <p:spPr bwMode="auto">
              <a:xfrm>
                <a:off x="1839712" y="2747722"/>
                <a:ext cx="49213" cy="112713"/>
              </a:xfrm>
              <a:custGeom>
                <a:avLst/>
                <a:gdLst>
                  <a:gd name="T0" fmla="*/ 18 w 38"/>
                  <a:gd name="T1" fmla="*/ 7 h 85"/>
                  <a:gd name="T2" fmla="*/ 38 w 38"/>
                  <a:gd name="T3" fmla="*/ 14 h 85"/>
                  <a:gd name="T4" fmla="*/ 16 w 38"/>
                  <a:gd name="T5" fmla="*/ 0 h 85"/>
                  <a:gd name="T6" fmla="*/ 7 w 38"/>
                  <a:gd name="T7" fmla="*/ 42 h 85"/>
                  <a:gd name="T8" fmla="*/ 0 w 38"/>
                  <a:gd name="T9" fmla="*/ 85 h 85"/>
                  <a:gd name="T10" fmla="*/ 3 w 38"/>
                  <a:gd name="T11" fmla="*/ 85 h 85"/>
                  <a:gd name="T12" fmla="*/ 11 w 38"/>
                  <a:gd name="T13" fmla="*/ 41 h 85"/>
                  <a:gd name="T14" fmla="*/ 18 w 38"/>
                  <a:gd name="T1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85">
                    <a:moveTo>
                      <a:pt x="18" y="7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3" y="57"/>
                      <a:pt x="0" y="71"/>
                      <a:pt x="0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4" y="71"/>
                      <a:pt x="7" y="56"/>
                      <a:pt x="11" y="41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16"/>
              <p:cNvSpPr>
                <a:spLocks/>
              </p:cNvSpPr>
              <p:nvPr/>
            </p:nvSpPr>
            <p:spPr bwMode="auto">
              <a:xfrm>
                <a:off x="1757162" y="2741372"/>
                <a:ext cx="33338" cy="30163"/>
              </a:xfrm>
              <a:custGeom>
                <a:avLst/>
                <a:gdLst>
                  <a:gd name="T0" fmla="*/ 25 w 25"/>
                  <a:gd name="T1" fmla="*/ 5 h 23"/>
                  <a:gd name="T2" fmla="*/ 25 w 25"/>
                  <a:gd name="T3" fmla="*/ 0 h 23"/>
                  <a:gd name="T4" fmla="*/ 0 w 25"/>
                  <a:gd name="T5" fmla="*/ 20 h 23"/>
                  <a:gd name="T6" fmla="*/ 2 w 25"/>
                  <a:gd name="T7" fmla="*/ 23 h 23"/>
                  <a:gd name="T8" fmla="*/ 25 w 25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5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7" y="8"/>
                      <a:pt x="9" y="14"/>
                      <a:pt x="0" y="20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0" y="18"/>
                      <a:pt x="18" y="12"/>
                      <a:pt x="25" y="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7"/>
              <p:cNvSpPr>
                <a:spLocks/>
              </p:cNvSpPr>
              <p:nvPr/>
            </p:nvSpPr>
            <p:spPr bwMode="auto">
              <a:xfrm>
                <a:off x="1769862" y="2781059"/>
                <a:ext cx="47625" cy="82550"/>
              </a:xfrm>
              <a:custGeom>
                <a:avLst/>
                <a:gdLst>
                  <a:gd name="T0" fmla="*/ 5 w 30"/>
                  <a:gd name="T1" fmla="*/ 7 h 52"/>
                  <a:gd name="T2" fmla="*/ 7 w 30"/>
                  <a:gd name="T3" fmla="*/ 0 h 52"/>
                  <a:gd name="T4" fmla="*/ 0 w 30"/>
                  <a:gd name="T5" fmla="*/ 6 h 52"/>
                  <a:gd name="T6" fmla="*/ 27 w 30"/>
                  <a:gd name="T7" fmla="*/ 52 h 52"/>
                  <a:gd name="T8" fmla="*/ 30 w 30"/>
                  <a:gd name="T9" fmla="*/ 51 h 52"/>
                  <a:gd name="T10" fmla="*/ 5 w 30"/>
                  <a:gd name="T11" fmla="*/ 7 h 52"/>
                  <a:gd name="T12" fmla="*/ 5 w 30"/>
                  <a:gd name="T13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2">
                    <a:moveTo>
                      <a:pt x="5" y="7"/>
                    </a:moveTo>
                    <a:lnTo>
                      <a:pt x="7" y="0"/>
                    </a:lnTo>
                    <a:lnTo>
                      <a:pt x="0" y="6"/>
                    </a:lnTo>
                    <a:lnTo>
                      <a:pt x="27" y="52"/>
                    </a:lnTo>
                    <a:lnTo>
                      <a:pt x="30" y="51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18"/>
              <p:cNvSpPr>
                <a:spLocks/>
              </p:cNvSpPr>
              <p:nvPr/>
            </p:nvSpPr>
            <p:spPr bwMode="auto">
              <a:xfrm>
                <a:off x="1815900" y="2865197"/>
                <a:ext cx="112713" cy="9525"/>
              </a:xfrm>
              <a:custGeom>
                <a:avLst/>
                <a:gdLst>
                  <a:gd name="T0" fmla="*/ 70 w 71"/>
                  <a:gd name="T1" fmla="*/ 2 h 6"/>
                  <a:gd name="T2" fmla="*/ 71 w 71"/>
                  <a:gd name="T3" fmla="*/ 0 h 6"/>
                  <a:gd name="T4" fmla="*/ 0 w 71"/>
                  <a:gd name="T5" fmla="*/ 2 h 6"/>
                  <a:gd name="T6" fmla="*/ 0 w 71"/>
                  <a:gd name="T7" fmla="*/ 6 h 6"/>
                  <a:gd name="T8" fmla="*/ 70 w 71"/>
                  <a:gd name="T9" fmla="*/ 2 h 6"/>
                  <a:gd name="T10" fmla="*/ 70 w 71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">
                    <a:moveTo>
                      <a:pt x="70" y="2"/>
                    </a:moveTo>
                    <a:lnTo>
                      <a:pt x="7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70" y="2"/>
                    </a:lnTo>
                    <a:lnTo>
                      <a:pt x="70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19"/>
              <p:cNvSpPr>
                <a:spLocks/>
              </p:cNvSpPr>
              <p:nvPr/>
            </p:nvSpPr>
            <p:spPr bwMode="auto">
              <a:xfrm>
                <a:off x="1828600" y="2736609"/>
                <a:ext cx="28575" cy="47625"/>
              </a:xfrm>
              <a:custGeom>
                <a:avLst/>
                <a:gdLst>
                  <a:gd name="T0" fmla="*/ 21 w 21"/>
                  <a:gd name="T1" fmla="*/ 11 h 36"/>
                  <a:gd name="T2" fmla="*/ 21 w 21"/>
                  <a:gd name="T3" fmla="*/ 0 h 36"/>
                  <a:gd name="T4" fmla="*/ 9 w 21"/>
                  <a:gd name="T5" fmla="*/ 13 h 36"/>
                  <a:gd name="T6" fmla="*/ 0 w 21"/>
                  <a:gd name="T7" fmla="*/ 20 h 36"/>
                  <a:gd name="T8" fmla="*/ 8 w 21"/>
                  <a:gd name="T9" fmla="*/ 28 h 36"/>
                  <a:gd name="T10" fmla="*/ 16 w 21"/>
                  <a:gd name="T11" fmla="*/ 36 h 36"/>
                  <a:gd name="T12" fmla="*/ 21 w 21"/>
                  <a:gd name="T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21" y="11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7" y="4"/>
                      <a:pt x="14" y="9"/>
                      <a:pt x="9" y="13"/>
                    </a:cubicBezTo>
                    <a:cubicBezTo>
                      <a:pt x="6" y="15"/>
                      <a:pt x="3" y="18"/>
                      <a:pt x="0" y="2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28"/>
                      <a:pt x="20" y="19"/>
                      <a:pt x="21" y="1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20"/>
              <p:cNvSpPr>
                <a:spLocks/>
              </p:cNvSpPr>
              <p:nvPr/>
            </p:nvSpPr>
            <p:spPr bwMode="auto">
              <a:xfrm>
                <a:off x="1857175" y="2735022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21"/>
              <p:cNvSpPr>
                <a:spLocks noEditPoints="1"/>
              </p:cNvSpPr>
              <p:nvPr/>
            </p:nvSpPr>
            <p:spPr bwMode="auto">
              <a:xfrm>
                <a:off x="1792087" y="2723909"/>
                <a:ext cx="49213" cy="38100"/>
              </a:xfrm>
              <a:custGeom>
                <a:avLst/>
                <a:gdLst>
                  <a:gd name="T0" fmla="*/ 37 w 37"/>
                  <a:gd name="T1" fmla="*/ 22 h 29"/>
                  <a:gd name="T2" fmla="*/ 36 w 37"/>
                  <a:gd name="T3" fmla="*/ 9 h 29"/>
                  <a:gd name="T4" fmla="*/ 13 w 37"/>
                  <a:gd name="T5" fmla="*/ 10 h 29"/>
                  <a:gd name="T6" fmla="*/ 5 w 37"/>
                  <a:gd name="T7" fmla="*/ 3 h 29"/>
                  <a:gd name="T8" fmla="*/ 2 w 37"/>
                  <a:gd name="T9" fmla="*/ 0 h 29"/>
                  <a:gd name="T10" fmla="*/ 0 w 37"/>
                  <a:gd name="T11" fmla="*/ 10 h 29"/>
                  <a:gd name="T12" fmla="*/ 28 w 37"/>
                  <a:gd name="T13" fmla="*/ 29 h 29"/>
                  <a:gd name="T14" fmla="*/ 37 w 37"/>
                  <a:gd name="T15" fmla="*/ 22 h 29"/>
                  <a:gd name="T16" fmla="*/ 8 w 37"/>
                  <a:gd name="T17" fmla="*/ 15 h 29"/>
                  <a:gd name="T18" fmla="*/ 3 w 37"/>
                  <a:gd name="T19" fmla="*/ 10 h 29"/>
                  <a:gd name="T20" fmla="*/ 3 w 37"/>
                  <a:gd name="T21" fmla="*/ 4 h 29"/>
                  <a:gd name="T22" fmla="*/ 6 w 37"/>
                  <a:gd name="T23" fmla="*/ 6 h 29"/>
                  <a:gd name="T24" fmla="*/ 8 w 37"/>
                  <a:gd name="T25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9">
                    <a:moveTo>
                      <a:pt x="37" y="22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28" y="14"/>
                      <a:pt x="20" y="14"/>
                      <a:pt x="13" y="1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8" y="18"/>
                      <a:pt x="17" y="24"/>
                      <a:pt x="28" y="29"/>
                    </a:cubicBezTo>
                    <a:cubicBezTo>
                      <a:pt x="31" y="27"/>
                      <a:pt x="34" y="24"/>
                      <a:pt x="37" y="22"/>
                    </a:cubicBezTo>
                    <a:close/>
                    <a:moveTo>
                      <a:pt x="8" y="1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22"/>
              <p:cNvSpPr>
                <a:spLocks/>
              </p:cNvSpPr>
              <p:nvPr/>
            </p:nvSpPr>
            <p:spPr bwMode="auto">
              <a:xfrm>
                <a:off x="1795262" y="2730259"/>
                <a:ext cx="6350" cy="14288"/>
              </a:xfrm>
              <a:custGeom>
                <a:avLst/>
                <a:gdLst>
                  <a:gd name="T0" fmla="*/ 0 w 4"/>
                  <a:gd name="T1" fmla="*/ 5 h 9"/>
                  <a:gd name="T2" fmla="*/ 4 w 4"/>
                  <a:gd name="T3" fmla="*/ 9 h 9"/>
                  <a:gd name="T4" fmla="*/ 3 w 4"/>
                  <a:gd name="T5" fmla="*/ 1 h 9"/>
                  <a:gd name="T6" fmla="*/ 0 w 4"/>
                  <a:gd name="T7" fmla="*/ 0 h 9"/>
                  <a:gd name="T8" fmla="*/ 0 w 4"/>
                  <a:gd name="T9" fmla="*/ 5 h 9"/>
                  <a:gd name="T10" fmla="*/ 0 w 4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5"/>
                    </a:moveTo>
                    <a:lnTo>
                      <a:pt x="4" y="9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23"/>
              <p:cNvSpPr>
                <a:spLocks/>
              </p:cNvSpPr>
              <p:nvPr/>
            </p:nvSpPr>
            <p:spPr bwMode="auto">
              <a:xfrm>
                <a:off x="1836537" y="2773122"/>
                <a:ext cx="12700" cy="20638"/>
              </a:xfrm>
              <a:custGeom>
                <a:avLst/>
                <a:gdLst>
                  <a:gd name="T0" fmla="*/ 10 w 10"/>
                  <a:gd name="T1" fmla="*/ 8 h 15"/>
                  <a:gd name="T2" fmla="*/ 2 w 10"/>
                  <a:gd name="T3" fmla="*/ 0 h 15"/>
                  <a:gd name="T4" fmla="*/ 0 w 10"/>
                  <a:gd name="T5" fmla="*/ 4 h 15"/>
                  <a:gd name="T6" fmla="*/ 8 w 10"/>
                  <a:gd name="T7" fmla="*/ 15 h 15"/>
                  <a:gd name="T8" fmla="*/ 10 w 10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3"/>
                      <a:pt x="9" y="11"/>
                      <a:pt x="10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24"/>
              <p:cNvSpPr>
                <a:spLocks/>
              </p:cNvSpPr>
              <p:nvPr/>
            </p:nvSpPr>
            <p:spPr bwMode="auto">
              <a:xfrm>
                <a:off x="1817487" y="2762009"/>
                <a:ext cx="25400" cy="103188"/>
              </a:xfrm>
              <a:custGeom>
                <a:avLst/>
                <a:gdLst>
                  <a:gd name="T0" fmla="*/ 11 w 19"/>
                  <a:gd name="T1" fmla="*/ 15 h 78"/>
                  <a:gd name="T2" fmla="*/ 14 w 19"/>
                  <a:gd name="T3" fmla="*/ 12 h 78"/>
                  <a:gd name="T4" fmla="*/ 16 w 19"/>
                  <a:gd name="T5" fmla="*/ 8 h 78"/>
                  <a:gd name="T6" fmla="*/ 8 w 19"/>
                  <a:gd name="T7" fmla="*/ 0 h 78"/>
                  <a:gd name="T8" fmla="*/ 6 w 19"/>
                  <a:gd name="T9" fmla="*/ 2 h 78"/>
                  <a:gd name="T10" fmla="*/ 10 w 19"/>
                  <a:gd name="T11" fmla="*/ 7 h 78"/>
                  <a:gd name="T12" fmla="*/ 5 w 19"/>
                  <a:gd name="T13" fmla="*/ 16 h 78"/>
                  <a:gd name="T14" fmla="*/ 14 w 19"/>
                  <a:gd name="T15" fmla="*/ 34 h 78"/>
                  <a:gd name="T16" fmla="*/ 0 w 19"/>
                  <a:gd name="T17" fmla="*/ 56 h 78"/>
                  <a:gd name="T18" fmla="*/ 4 w 19"/>
                  <a:gd name="T19" fmla="*/ 78 h 78"/>
                  <a:gd name="T20" fmla="*/ 13 w 19"/>
                  <a:gd name="T21" fmla="*/ 78 h 78"/>
                  <a:gd name="T22" fmla="*/ 19 w 19"/>
                  <a:gd name="T23" fmla="*/ 33 h 78"/>
                  <a:gd name="T24" fmla="*/ 11 w 19"/>
                  <a:gd name="T25" fmla="*/ 1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78">
                    <a:moveTo>
                      <a:pt x="11" y="15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7" y="40"/>
                      <a:pt x="2" y="47"/>
                      <a:pt x="0" y="56"/>
                    </a:cubicBezTo>
                    <a:cubicBezTo>
                      <a:pt x="1" y="64"/>
                      <a:pt x="3" y="71"/>
                      <a:pt x="4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64"/>
                      <a:pt x="15" y="49"/>
                      <a:pt x="19" y="33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25"/>
              <p:cNvSpPr>
                <a:spLocks/>
              </p:cNvSpPr>
              <p:nvPr/>
            </p:nvSpPr>
            <p:spPr bwMode="auto">
              <a:xfrm>
                <a:off x="1833362" y="2777884"/>
                <a:ext cx="14288" cy="28575"/>
              </a:xfrm>
              <a:custGeom>
                <a:avLst/>
                <a:gdLst>
                  <a:gd name="T0" fmla="*/ 3 w 11"/>
                  <a:gd name="T1" fmla="*/ 0 h 21"/>
                  <a:gd name="T2" fmla="*/ 0 w 11"/>
                  <a:gd name="T3" fmla="*/ 3 h 21"/>
                  <a:gd name="T4" fmla="*/ 8 w 11"/>
                  <a:gd name="T5" fmla="*/ 21 h 21"/>
                  <a:gd name="T6" fmla="*/ 9 w 11"/>
                  <a:gd name="T7" fmla="*/ 19 h 21"/>
                  <a:gd name="T8" fmla="*/ 11 w 11"/>
                  <a:gd name="T9" fmla="*/ 11 h 21"/>
                  <a:gd name="T10" fmla="*/ 3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10" y="16"/>
                      <a:pt x="11" y="13"/>
                      <a:pt x="11" y="1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26"/>
              <p:cNvSpPr>
                <a:spLocks/>
              </p:cNvSpPr>
              <p:nvPr/>
            </p:nvSpPr>
            <p:spPr bwMode="auto">
              <a:xfrm>
                <a:off x="1806375" y="2777884"/>
                <a:ext cx="19050" cy="38100"/>
              </a:xfrm>
              <a:custGeom>
                <a:avLst/>
                <a:gdLst>
                  <a:gd name="T0" fmla="*/ 14 w 14"/>
                  <a:gd name="T1" fmla="*/ 4 h 28"/>
                  <a:gd name="T2" fmla="*/ 11 w 14"/>
                  <a:gd name="T3" fmla="*/ 0 h 28"/>
                  <a:gd name="T4" fmla="*/ 0 w 14"/>
                  <a:gd name="T5" fmla="*/ 12 h 28"/>
                  <a:gd name="T6" fmla="*/ 5 w 14"/>
                  <a:gd name="T7" fmla="*/ 28 h 28"/>
                  <a:gd name="T8" fmla="*/ 8 w 14"/>
                  <a:gd name="T9" fmla="*/ 14 h 28"/>
                  <a:gd name="T10" fmla="*/ 14 w 14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8">
                    <a:moveTo>
                      <a:pt x="14" y="4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8"/>
                      <a:pt x="3" y="23"/>
                      <a:pt x="5" y="28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27"/>
              <p:cNvSpPr>
                <a:spLocks/>
              </p:cNvSpPr>
              <p:nvPr/>
            </p:nvSpPr>
            <p:spPr bwMode="auto">
              <a:xfrm>
                <a:off x="1817487" y="2765184"/>
                <a:ext cx="14288" cy="19050"/>
              </a:xfrm>
              <a:custGeom>
                <a:avLst/>
                <a:gdLst>
                  <a:gd name="T0" fmla="*/ 2 w 9"/>
                  <a:gd name="T1" fmla="*/ 8 h 12"/>
                  <a:gd name="T2" fmla="*/ 5 w 9"/>
                  <a:gd name="T3" fmla="*/ 12 h 12"/>
                  <a:gd name="T4" fmla="*/ 9 w 9"/>
                  <a:gd name="T5" fmla="*/ 4 h 12"/>
                  <a:gd name="T6" fmla="*/ 5 w 9"/>
                  <a:gd name="T7" fmla="*/ 0 h 12"/>
                  <a:gd name="T8" fmla="*/ 0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2" y="8"/>
                    </a:moveTo>
                    <a:lnTo>
                      <a:pt x="5" y="12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28"/>
              <p:cNvSpPr>
                <a:spLocks/>
              </p:cNvSpPr>
              <p:nvPr/>
            </p:nvSpPr>
            <p:spPr bwMode="auto">
              <a:xfrm>
                <a:off x="1792087" y="2738197"/>
                <a:ext cx="36513" cy="47625"/>
              </a:xfrm>
              <a:custGeom>
                <a:avLst/>
                <a:gdLst>
                  <a:gd name="T0" fmla="*/ 19 w 28"/>
                  <a:gd name="T1" fmla="*/ 28 h 37"/>
                  <a:gd name="T2" fmla="*/ 26 w 28"/>
                  <a:gd name="T3" fmla="*/ 21 h 37"/>
                  <a:gd name="T4" fmla="*/ 28 w 28"/>
                  <a:gd name="T5" fmla="*/ 19 h 37"/>
                  <a:gd name="T6" fmla="*/ 0 w 28"/>
                  <a:gd name="T7" fmla="*/ 0 h 37"/>
                  <a:gd name="T8" fmla="*/ 5 w 28"/>
                  <a:gd name="T9" fmla="*/ 23 h 37"/>
                  <a:gd name="T10" fmla="*/ 9 w 28"/>
                  <a:gd name="T11" fmla="*/ 37 h 37"/>
                  <a:gd name="T12" fmla="*/ 19 w 28"/>
                  <a:gd name="T1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19" y="28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17" y="14"/>
                      <a:pt x="8" y="8"/>
                      <a:pt x="0" y="0"/>
                    </a:cubicBezTo>
                    <a:cubicBezTo>
                      <a:pt x="0" y="8"/>
                      <a:pt x="2" y="15"/>
                      <a:pt x="5" y="23"/>
                    </a:cubicBezTo>
                    <a:cubicBezTo>
                      <a:pt x="6" y="28"/>
                      <a:pt x="8" y="32"/>
                      <a:pt x="9" y="37"/>
                    </a:cubicBezTo>
                    <a:cubicBezTo>
                      <a:pt x="19" y="28"/>
                      <a:pt x="19" y="28"/>
                      <a:pt x="19" y="28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29"/>
              <p:cNvSpPr>
                <a:spLocks/>
              </p:cNvSpPr>
              <p:nvPr/>
            </p:nvSpPr>
            <p:spPr bwMode="auto">
              <a:xfrm>
                <a:off x="1803200" y="2774709"/>
                <a:ext cx="17463" cy="19050"/>
              </a:xfrm>
              <a:custGeom>
                <a:avLst/>
                <a:gdLst>
                  <a:gd name="T0" fmla="*/ 13 w 13"/>
                  <a:gd name="T1" fmla="*/ 3 h 15"/>
                  <a:gd name="T2" fmla="*/ 10 w 13"/>
                  <a:gd name="T3" fmla="*/ 0 h 15"/>
                  <a:gd name="T4" fmla="*/ 0 w 13"/>
                  <a:gd name="T5" fmla="*/ 9 h 15"/>
                  <a:gd name="T6" fmla="*/ 2 w 13"/>
                  <a:gd name="T7" fmla="*/ 15 h 15"/>
                  <a:gd name="T8" fmla="*/ 13 w 13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3"/>
                      <a:pt x="2" y="15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30"/>
              <p:cNvSpPr>
                <a:spLocks/>
              </p:cNvSpPr>
              <p:nvPr/>
            </p:nvSpPr>
            <p:spPr bwMode="auto">
              <a:xfrm>
                <a:off x="1812725" y="2784234"/>
                <a:ext cx="23813" cy="52388"/>
              </a:xfrm>
              <a:custGeom>
                <a:avLst/>
                <a:gdLst>
                  <a:gd name="T0" fmla="*/ 3 w 18"/>
                  <a:gd name="T1" fmla="*/ 10 h 40"/>
                  <a:gd name="T2" fmla="*/ 0 w 18"/>
                  <a:gd name="T3" fmla="*/ 24 h 40"/>
                  <a:gd name="T4" fmla="*/ 4 w 18"/>
                  <a:gd name="T5" fmla="*/ 40 h 40"/>
                  <a:gd name="T6" fmla="*/ 18 w 18"/>
                  <a:gd name="T7" fmla="*/ 18 h 40"/>
                  <a:gd name="T8" fmla="*/ 9 w 18"/>
                  <a:gd name="T9" fmla="*/ 0 h 40"/>
                  <a:gd name="T10" fmla="*/ 3 w 18"/>
                  <a:gd name="T11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0">
                    <a:moveTo>
                      <a:pt x="3" y="1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2" y="35"/>
                      <a:pt x="4" y="40"/>
                    </a:cubicBezTo>
                    <a:cubicBezTo>
                      <a:pt x="6" y="31"/>
                      <a:pt x="11" y="24"/>
                      <a:pt x="18" y="1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0"/>
                      <a:pt x="3" y="10"/>
                      <a:pt x="3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531"/>
              <p:cNvSpPr>
                <a:spLocks/>
              </p:cNvSpPr>
              <p:nvPr/>
            </p:nvSpPr>
            <p:spPr bwMode="auto">
              <a:xfrm>
                <a:off x="1849237" y="2762009"/>
                <a:ext cx="80963" cy="103188"/>
              </a:xfrm>
              <a:custGeom>
                <a:avLst/>
                <a:gdLst>
                  <a:gd name="T0" fmla="*/ 40 w 62"/>
                  <a:gd name="T1" fmla="*/ 2 h 77"/>
                  <a:gd name="T2" fmla="*/ 35 w 62"/>
                  <a:gd name="T3" fmla="*/ 0 h 77"/>
                  <a:gd name="T4" fmla="*/ 32 w 62"/>
                  <a:gd name="T5" fmla="*/ 11 h 77"/>
                  <a:gd name="T6" fmla="*/ 21 w 62"/>
                  <a:gd name="T7" fmla="*/ 12 h 77"/>
                  <a:gd name="T8" fmla="*/ 29 w 62"/>
                  <a:gd name="T9" fmla="*/ 19 h 77"/>
                  <a:gd name="T10" fmla="*/ 16 w 62"/>
                  <a:gd name="T11" fmla="*/ 42 h 77"/>
                  <a:gd name="T12" fmla="*/ 0 w 62"/>
                  <a:gd name="T13" fmla="*/ 77 h 77"/>
                  <a:gd name="T14" fmla="*/ 29 w 62"/>
                  <a:gd name="T15" fmla="*/ 76 h 77"/>
                  <a:gd name="T16" fmla="*/ 43 w 62"/>
                  <a:gd name="T17" fmla="*/ 55 h 77"/>
                  <a:gd name="T18" fmla="*/ 43 w 62"/>
                  <a:gd name="T19" fmla="*/ 41 h 77"/>
                  <a:gd name="T20" fmla="*/ 62 w 62"/>
                  <a:gd name="T21" fmla="*/ 9 h 77"/>
                  <a:gd name="T22" fmla="*/ 60 w 62"/>
                  <a:gd name="T23" fmla="*/ 8 h 77"/>
                  <a:gd name="T24" fmla="*/ 34 w 62"/>
                  <a:gd name="T25" fmla="*/ 43 h 77"/>
                  <a:gd name="T26" fmla="*/ 34 w 62"/>
                  <a:gd name="T27" fmla="*/ 55 h 77"/>
                  <a:gd name="T28" fmla="*/ 22 w 62"/>
                  <a:gd name="T29" fmla="*/ 72 h 77"/>
                  <a:gd name="T30" fmla="*/ 9 w 62"/>
                  <a:gd name="T31" fmla="*/ 72 h 77"/>
                  <a:gd name="T32" fmla="*/ 20 w 62"/>
                  <a:gd name="T33" fmla="*/ 46 h 77"/>
                  <a:gd name="T34" fmla="*/ 34 w 62"/>
                  <a:gd name="T35" fmla="*/ 20 h 77"/>
                  <a:gd name="T36" fmla="*/ 31 w 62"/>
                  <a:gd name="T37" fmla="*/ 15 h 77"/>
                  <a:gd name="T38" fmla="*/ 36 w 62"/>
                  <a:gd name="T39" fmla="*/ 15 h 77"/>
                  <a:gd name="T40" fmla="*/ 40 w 62"/>
                  <a:gd name="T41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77">
                    <a:moveTo>
                      <a:pt x="40" y="2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4" y="4"/>
                      <a:pt x="33" y="8"/>
                      <a:pt x="32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27"/>
                      <a:pt x="21" y="34"/>
                      <a:pt x="16" y="42"/>
                    </a:cubicBezTo>
                    <a:cubicBezTo>
                      <a:pt x="7" y="55"/>
                      <a:pt x="2" y="67"/>
                      <a:pt x="0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1" y="68"/>
                      <a:pt x="36" y="61"/>
                      <a:pt x="43" y="55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2" y="63"/>
                      <a:pt x="15" y="55"/>
                      <a:pt x="20" y="46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2"/>
                      <a:pt x="40" y="2"/>
                      <a:pt x="40" y="2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32"/>
              <p:cNvSpPr>
                <a:spLocks/>
              </p:cNvSpPr>
              <p:nvPr/>
            </p:nvSpPr>
            <p:spPr bwMode="auto">
              <a:xfrm>
                <a:off x="1860350" y="2765184"/>
                <a:ext cx="66675" cy="92075"/>
              </a:xfrm>
              <a:custGeom>
                <a:avLst/>
                <a:gdLst>
                  <a:gd name="T0" fmla="*/ 22 w 51"/>
                  <a:gd name="T1" fmla="*/ 13 h 70"/>
                  <a:gd name="T2" fmla="*/ 25 w 51"/>
                  <a:gd name="T3" fmla="*/ 18 h 70"/>
                  <a:gd name="T4" fmla="*/ 11 w 51"/>
                  <a:gd name="T5" fmla="*/ 44 h 70"/>
                  <a:gd name="T6" fmla="*/ 0 w 51"/>
                  <a:gd name="T7" fmla="*/ 70 h 70"/>
                  <a:gd name="T8" fmla="*/ 13 w 51"/>
                  <a:gd name="T9" fmla="*/ 70 h 70"/>
                  <a:gd name="T10" fmla="*/ 25 w 51"/>
                  <a:gd name="T11" fmla="*/ 53 h 70"/>
                  <a:gd name="T12" fmla="*/ 25 w 51"/>
                  <a:gd name="T13" fmla="*/ 41 h 70"/>
                  <a:gd name="T14" fmla="*/ 51 w 51"/>
                  <a:gd name="T15" fmla="*/ 6 h 70"/>
                  <a:gd name="T16" fmla="*/ 31 w 51"/>
                  <a:gd name="T17" fmla="*/ 0 h 70"/>
                  <a:gd name="T18" fmla="*/ 27 w 51"/>
                  <a:gd name="T19" fmla="*/ 13 h 70"/>
                  <a:gd name="T20" fmla="*/ 22 w 51"/>
                  <a:gd name="T21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70">
                    <a:moveTo>
                      <a:pt x="22" y="13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6" y="53"/>
                      <a:pt x="3" y="61"/>
                      <a:pt x="0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2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33"/>
              <p:cNvSpPr>
                <a:spLocks/>
              </p:cNvSpPr>
              <p:nvPr/>
            </p:nvSpPr>
            <p:spPr bwMode="auto">
              <a:xfrm>
                <a:off x="1811137" y="2774709"/>
                <a:ext cx="142875" cy="736600"/>
              </a:xfrm>
              <a:custGeom>
                <a:avLst/>
                <a:gdLst>
                  <a:gd name="T0" fmla="*/ 97 w 108"/>
                  <a:gd name="T1" fmla="*/ 19 h 558"/>
                  <a:gd name="T2" fmla="*/ 90 w 108"/>
                  <a:gd name="T3" fmla="*/ 0 h 558"/>
                  <a:gd name="T4" fmla="*/ 95 w 108"/>
                  <a:gd name="T5" fmla="*/ 43 h 558"/>
                  <a:gd name="T6" fmla="*/ 95 w 108"/>
                  <a:gd name="T7" fmla="*/ 46 h 558"/>
                  <a:gd name="T8" fmla="*/ 91 w 108"/>
                  <a:gd name="T9" fmla="*/ 50 h 558"/>
                  <a:gd name="T10" fmla="*/ 99 w 108"/>
                  <a:gd name="T11" fmla="*/ 49 h 558"/>
                  <a:gd name="T12" fmla="*/ 99 w 108"/>
                  <a:gd name="T13" fmla="*/ 52 h 558"/>
                  <a:gd name="T14" fmla="*/ 97 w 108"/>
                  <a:gd name="T15" fmla="*/ 55 h 558"/>
                  <a:gd name="T16" fmla="*/ 101 w 108"/>
                  <a:gd name="T17" fmla="*/ 54 h 558"/>
                  <a:gd name="T18" fmla="*/ 100 w 108"/>
                  <a:gd name="T19" fmla="*/ 57 h 558"/>
                  <a:gd name="T20" fmla="*/ 95 w 108"/>
                  <a:gd name="T21" fmla="*/ 59 h 558"/>
                  <a:gd name="T22" fmla="*/ 93 w 108"/>
                  <a:gd name="T23" fmla="*/ 61 h 558"/>
                  <a:gd name="T24" fmla="*/ 92 w 108"/>
                  <a:gd name="T25" fmla="*/ 61 h 558"/>
                  <a:gd name="T26" fmla="*/ 82 w 108"/>
                  <a:gd name="T27" fmla="*/ 96 h 558"/>
                  <a:gd name="T28" fmla="*/ 0 w 108"/>
                  <a:gd name="T29" fmla="*/ 97 h 558"/>
                  <a:gd name="T30" fmla="*/ 0 w 108"/>
                  <a:gd name="T31" fmla="*/ 106 h 558"/>
                  <a:gd name="T32" fmla="*/ 0 w 108"/>
                  <a:gd name="T33" fmla="*/ 109 h 558"/>
                  <a:gd name="T34" fmla="*/ 43 w 108"/>
                  <a:gd name="T35" fmla="*/ 111 h 558"/>
                  <a:gd name="T36" fmla="*/ 47 w 108"/>
                  <a:gd name="T37" fmla="*/ 111 h 558"/>
                  <a:gd name="T38" fmla="*/ 47 w 108"/>
                  <a:gd name="T39" fmla="*/ 119 h 558"/>
                  <a:gd name="T40" fmla="*/ 65 w 108"/>
                  <a:gd name="T41" fmla="*/ 181 h 558"/>
                  <a:gd name="T42" fmla="*/ 74 w 108"/>
                  <a:gd name="T43" fmla="*/ 227 h 558"/>
                  <a:gd name="T44" fmla="*/ 26 w 108"/>
                  <a:gd name="T45" fmla="*/ 204 h 558"/>
                  <a:gd name="T46" fmla="*/ 29 w 108"/>
                  <a:gd name="T47" fmla="*/ 224 h 558"/>
                  <a:gd name="T48" fmla="*/ 69 w 108"/>
                  <a:gd name="T49" fmla="*/ 262 h 558"/>
                  <a:gd name="T50" fmla="*/ 75 w 108"/>
                  <a:gd name="T51" fmla="*/ 260 h 558"/>
                  <a:gd name="T52" fmla="*/ 66 w 108"/>
                  <a:gd name="T53" fmla="*/ 334 h 558"/>
                  <a:gd name="T54" fmla="*/ 66 w 108"/>
                  <a:gd name="T55" fmla="*/ 418 h 558"/>
                  <a:gd name="T56" fmla="*/ 80 w 108"/>
                  <a:gd name="T57" fmla="*/ 511 h 558"/>
                  <a:gd name="T58" fmla="*/ 79 w 108"/>
                  <a:gd name="T59" fmla="*/ 538 h 558"/>
                  <a:gd name="T60" fmla="*/ 56 w 108"/>
                  <a:gd name="T61" fmla="*/ 555 h 558"/>
                  <a:gd name="T62" fmla="*/ 56 w 108"/>
                  <a:gd name="T63" fmla="*/ 556 h 558"/>
                  <a:gd name="T64" fmla="*/ 55 w 108"/>
                  <a:gd name="T65" fmla="*/ 558 h 558"/>
                  <a:gd name="T66" fmla="*/ 96 w 108"/>
                  <a:gd name="T67" fmla="*/ 555 h 558"/>
                  <a:gd name="T68" fmla="*/ 93 w 108"/>
                  <a:gd name="T69" fmla="*/ 546 h 558"/>
                  <a:gd name="T70" fmla="*/ 93 w 108"/>
                  <a:gd name="T71" fmla="*/ 492 h 558"/>
                  <a:gd name="T72" fmla="*/ 85 w 108"/>
                  <a:gd name="T73" fmla="*/ 407 h 558"/>
                  <a:gd name="T74" fmla="*/ 85 w 108"/>
                  <a:gd name="T75" fmla="*/ 318 h 558"/>
                  <a:gd name="T76" fmla="*/ 88 w 108"/>
                  <a:gd name="T77" fmla="*/ 256 h 558"/>
                  <a:gd name="T78" fmla="*/ 108 w 108"/>
                  <a:gd name="T79" fmla="*/ 249 h 558"/>
                  <a:gd name="T80" fmla="*/ 93 w 108"/>
                  <a:gd name="T81" fmla="*/ 191 h 558"/>
                  <a:gd name="T82" fmla="*/ 79 w 108"/>
                  <a:gd name="T83" fmla="*/ 109 h 558"/>
                  <a:gd name="T84" fmla="*/ 101 w 108"/>
                  <a:gd name="T85" fmla="*/ 101 h 558"/>
                  <a:gd name="T86" fmla="*/ 101 w 108"/>
                  <a:gd name="T87" fmla="*/ 91 h 558"/>
                  <a:gd name="T88" fmla="*/ 105 w 108"/>
                  <a:gd name="T89" fmla="*/ 84 h 558"/>
                  <a:gd name="T90" fmla="*/ 105 w 108"/>
                  <a:gd name="T91" fmla="*/ 52 h 558"/>
                  <a:gd name="T92" fmla="*/ 97 w 108"/>
                  <a:gd name="T93" fmla="*/ 19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558">
                    <a:moveTo>
                      <a:pt x="97" y="19"/>
                    </a:moveTo>
                    <a:cubicBezTo>
                      <a:pt x="96" y="9"/>
                      <a:pt x="93" y="3"/>
                      <a:pt x="90" y="0"/>
                    </a:cubicBezTo>
                    <a:cubicBezTo>
                      <a:pt x="93" y="14"/>
                      <a:pt x="95" y="29"/>
                      <a:pt x="95" y="43"/>
                    </a:cubicBezTo>
                    <a:cubicBezTo>
                      <a:pt x="96" y="44"/>
                      <a:pt x="96" y="45"/>
                      <a:pt x="95" y="46"/>
                    </a:cubicBezTo>
                    <a:cubicBezTo>
                      <a:pt x="95" y="47"/>
                      <a:pt x="93" y="48"/>
                      <a:pt x="91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50"/>
                      <a:pt x="99" y="51"/>
                      <a:pt x="99" y="52"/>
                    </a:cubicBezTo>
                    <a:cubicBezTo>
                      <a:pt x="99" y="53"/>
                      <a:pt x="98" y="54"/>
                      <a:pt x="97" y="55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5"/>
                      <a:pt x="101" y="56"/>
                      <a:pt x="100" y="57"/>
                    </a:cubicBezTo>
                    <a:cubicBezTo>
                      <a:pt x="99" y="58"/>
                      <a:pt x="97" y="59"/>
                      <a:pt x="95" y="59"/>
                    </a:cubicBezTo>
                    <a:cubicBezTo>
                      <a:pt x="94" y="60"/>
                      <a:pt x="93" y="60"/>
                      <a:pt x="93" y="61"/>
                    </a:cubicBezTo>
                    <a:cubicBezTo>
                      <a:pt x="93" y="61"/>
                      <a:pt x="93" y="61"/>
                      <a:pt x="92" y="61"/>
                    </a:cubicBezTo>
                    <a:cubicBezTo>
                      <a:pt x="95" y="77"/>
                      <a:pt x="91" y="89"/>
                      <a:pt x="82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5" y="110"/>
                      <a:pt x="29" y="111"/>
                      <a:pt x="43" y="111"/>
                    </a:cubicBezTo>
                    <a:cubicBezTo>
                      <a:pt x="44" y="111"/>
                      <a:pt x="46" y="111"/>
                      <a:pt x="47" y="111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65" y="181"/>
                      <a:pt x="65" y="181"/>
                      <a:pt x="65" y="181"/>
                    </a:cubicBezTo>
                    <a:cubicBezTo>
                      <a:pt x="72" y="198"/>
                      <a:pt x="75" y="213"/>
                      <a:pt x="74" y="227"/>
                    </a:cubicBezTo>
                    <a:cubicBezTo>
                      <a:pt x="56" y="244"/>
                      <a:pt x="39" y="237"/>
                      <a:pt x="26" y="20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6" y="255"/>
                      <a:pt x="49" y="267"/>
                      <a:pt x="69" y="262"/>
                    </a:cubicBezTo>
                    <a:cubicBezTo>
                      <a:pt x="75" y="260"/>
                      <a:pt x="75" y="260"/>
                      <a:pt x="75" y="260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66" y="418"/>
                      <a:pt x="66" y="418"/>
                      <a:pt x="66" y="418"/>
                    </a:cubicBezTo>
                    <a:cubicBezTo>
                      <a:pt x="80" y="511"/>
                      <a:pt x="80" y="511"/>
                      <a:pt x="80" y="511"/>
                    </a:cubicBezTo>
                    <a:cubicBezTo>
                      <a:pt x="79" y="538"/>
                      <a:pt x="79" y="538"/>
                      <a:pt x="79" y="538"/>
                    </a:cubicBezTo>
                    <a:cubicBezTo>
                      <a:pt x="56" y="555"/>
                      <a:pt x="56" y="555"/>
                      <a:pt x="56" y="555"/>
                    </a:cubicBezTo>
                    <a:cubicBezTo>
                      <a:pt x="56" y="555"/>
                      <a:pt x="56" y="555"/>
                      <a:pt x="56" y="556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6" y="555"/>
                      <a:pt x="80" y="553"/>
                      <a:pt x="96" y="555"/>
                    </a:cubicBezTo>
                    <a:cubicBezTo>
                      <a:pt x="93" y="546"/>
                      <a:pt x="93" y="546"/>
                      <a:pt x="93" y="546"/>
                    </a:cubicBezTo>
                    <a:cubicBezTo>
                      <a:pt x="95" y="530"/>
                      <a:pt x="95" y="512"/>
                      <a:pt x="93" y="492"/>
                    </a:cubicBezTo>
                    <a:cubicBezTo>
                      <a:pt x="85" y="407"/>
                      <a:pt x="85" y="407"/>
                      <a:pt x="85" y="407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88" y="256"/>
                      <a:pt x="88" y="256"/>
                      <a:pt x="88" y="256"/>
                    </a:cubicBezTo>
                    <a:cubicBezTo>
                      <a:pt x="108" y="249"/>
                      <a:pt x="108" y="249"/>
                      <a:pt x="108" y="24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91" y="111"/>
                      <a:pt x="98" y="108"/>
                      <a:pt x="101" y="10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97" y="19"/>
                      <a:pt x="97" y="19"/>
                      <a:pt x="97" y="19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34"/>
              <p:cNvSpPr>
                <a:spLocks/>
              </p:cNvSpPr>
              <p:nvPr/>
            </p:nvSpPr>
            <p:spPr bwMode="auto">
              <a:xfrm>
                <a:off x="1904800" y="2774709"/>
                <a:ext cx="31750" cy="60325"/>
              </a:xfrm>
              <a:custGeom>
                <a:avLst/>
                <a:gdLst>
                  <a:gd name="T0" fmla="*/ 19 w 24"/>
                  <a:gd name="T1" fmla="*/ 0 h 46"/>
                  <a:gd name="T2" fmla="*/ 0 w 24"/>
                  <a:gd name="T3" fmla="*/ 32 h 46"/>
                  <a:gd name="T4" fmla="*/ 0 w 24"/>
                  <a:gd name="T5" fmla="*/ 46 h 46"/>
                  <a:gd name="T6" fmla="*/ 2 w 24"/>
                  <a:gd name="T7" fmla="*/ 44 h 46"/>
                  <a:gd name="T8" fmla="*/ 24 w 24"/>
                  <a:gd name="T9" fmla="*/ 43 h 46"/>
                  <a:gd name="T10" fmla="*/ 19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19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5"/>
                      <a:pt x="1" y="45"/>
                      <a:pt x="2" y="44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29"/>
                      <a:pt x="22" y="14"/>
                      <a:pt x="19" y="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35"/>
              <p:cNvSpPr>
                <a:spLocks/>
              </p:cNvSpPr>
              <p:nvPr/>
            </p:nvSpPr>
            <p:spPr bwMode="auto">
              <a:xfrm>
                <a:off x="1777800" y="2676284"/>
                <a:ext cx="4763" cy="23813"/>
              </a:xfrm>
              <a:custGeom>
                <a:avLst/>
                <a:gdLst>
                  <a:gd name="T0" fmla="*/ 2 w 4"/>
                  <a:gd name="T1" fmla="*/ 5 h 18"/>
                  <a:gd name="T2" fmla="*/ 0 w 4"/>
                  <a:gd name="T3" fmla="*/ 0 h 18"/>
                  <a:gd name="T4" fmla="*/ 0 w 4"/>
                  <a:gd name="T5" fmla="*/ 4 h 18"/>
                  <a:gd name="T6" fmla="*/ 3 w 4"/>
                  <a:gd name="T7" fmla="*/ 18 h 18"/>
                  <a:gd name="T8" fmla="*/ 2 w 4"/>
                  <a:gd name="T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1" y="15"/>
                      <a:pt x="3" y="18"/>
                    </a:cubicBezTo>
                    <a:cubicBezTo>
                      <a:pt x="4" y="16"/>
                      <a:pt x="4" y="11"/>
                      <a:pt x="2" y="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36"/>
              <p:cNvSpPr>
                <a:spLocks/>
              </p:cNvSpPr>
              <p:nvPr/>
            </p:nvSpPr>
            <p:spPr bwMode="auto">
              <a:xfrm>
                <a:off x="1779387" y="2684222"/>
                <a:ext cx="6350" cy="19050"/>
              </a:xfrm>
              <a:custGeom>
                <a:avLst/>
                <a:gdLst>
                  <a:gd name="T0" fmla="*/ 1 w 5"/>
                  <a:gd name="T1" fmla="*/ 13 h 15"/>
                  <a:gd name="T2" fmla="*/ 5 w 5"/>
                  <a:gd name="T3" fmla="*/ 15 h 15"/>
                  <a:gd name="T4" fmla="*/ 5 w 5"/>
                  <a:gd name="T5" fmla="*/ 9 h 15"/>
                  <a:gd name="T6" fmla="*/ 0 w 5"/>
                  <a:gd name="T7" fmla="*/ 0 h 15"/>
                  <a:gd name="T8" fmla="*/ 1 w 5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13"/>
                    </a:moveTo>
                    <a:cubicBezTo>
                      <a:pt x="2" y="14"/>
                      <a:pt x="3" y="15"/>
                      <a:pt x="5" y="15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2" y="11"/>
                      <a:pt x="1" y="1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37"/>
              <p:cNvSpPr>
                <a:spLocks noEditPoints="1"/>
              </p:cNvSpPr>
              <p:nvPr/>
            </p:nvSpPr>
            <p:spPr bwMode="auto">
              <a:xfrm>
                <a:off x="1712712" y="2785822"/>
                <a:ext cx="26988" cy="85725"/>
              </a:xfrm>
              <a:custGeom>
                <a:avLst/>
                <a:gdLst>
                  <a:gd name="T0" fmla="*/ 5 w 20"/>
                  <a:gd name="T1" fmla="*/ 0 h 64"/>
                  <a:gd name="T2" fmla="*/ 1 w 20"/>
                  <a:gd name="T3" fmla="*/ 21 h 64"/>
                  <a:gd name="T4" fmla="*/ 3 w 20"/>
                  <a:gd name="T5" fmla="*/ 64 h 64"/>
                  <a:gd name="T6" fmla="*/ 14 w 20"/>
                  <a:gd name="T7" fmla="*/ 60 h 64"/>
                  <a:gd name="T8" fmla="*/ 20 w 20"/>
                  <a:gd name="T9" fmla="*/ 59 h 64"/>
                  <a:gd name="T10" fmla="*/ 14 w 20"/>
                  <a:gd name="T11" fmla="*/ 51 h 64"/>
                  <a:gd name="T12" fmla="*/ 15 w 20"/>
                  <a:gd name="T13" fmla="*/ 49 h 64"/>
                  <a:gd name="T14" fmla="*/ 20 w 20"/>
                  <a:gd name="T15" fmla="*/ 51 h 64"/>
                  <a:gd name="T16" fmla="*/ 5 w 20"/>
                  <a:gd name="T17" fmla="*/ 0 h 64"/>
                  <a:gd name="T18" fmla="*/ 5 w 20"/>
                  <a:gd name="T19" fmla="*/ 5 h 64"/>
                  <a:gd name="T20" fmla="*/ 9 w 20"/>
                  <a:gd name="T21" fmla="*/ 11 h 64"/>
                  <a:gd name="T22" fmla="*/ 9 w 20"/>
                  <a:gd name="T23" fmla="*/ 58 h 64"/>
                  <a:gd name="T24" fmla="*/ 5 w 20"/>
                  <a:gd name="T25" fmla="*/ 60 h 64"/>
                  <a:gd name="T26" fmla="*/ 5 w 20"/>
                  <a:gd name="T27" fmla="*/ 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4">
                    <a:moveTo>
                      <a:pt x="5" y="0"/>
                    </a:moveTo>
                    <a:cubicBezTo>
                      <a:pt x="1" y="5"/>
                      <a:pt x="0" y="12"/>
                      <a:pt x="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5" y="62"/>
                      <a:pt x="9" y="61"/>
                      <a:pt x="14" y="60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5" y="57"/>
                      <a:pt x="13" y="54"/>
                      <a:pt x="14" y="51"/>
                    </a:cubicBezTo>
                    <a:cubicBezTo>
                      <a:pt x="14" y="50"/>
                      <a:pt x="15" y="50"/>
                      <a:pt x="15" y="49"/>
                    </a:cubicBezTo>
                    <a:cubicBezTo>
                      <a:pt x="17" y="50"/>
                      <a:pt x="18" y="51"/>
                      <a:pt x="20" y="51"/>
                    </a:cubicBezTo>
                    <a:cubicBezTo>
                      <a:pt x="20" y="30"/>
                      <a:pt x="15" y="13"/>
                      <a:pt x="5" y="0"/>
                    </a:cubicBezTo>
                    <a:close/>
                    <a:moveTo>
                      <a:pt x="5" y="5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7" y="23"/>
                      <a:pt x="7" y="39"/>
                      <a:pt x="9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36"/>
                      <a:pt x="3" y="18"/>
                      <a:pt x="5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38"/>
              <p:cNvSpPr>
                <a:spLocks/>
              </p:cNvSpPr>
              <p:nvPr/>
            </p:nvSpPr>
            <p:spPr bwMode="auto">
              <a:xfrm>
                <a:off x="1715887" y="2793759"/>
                <a:ext cx="7938" cy="71438"/>
              </a:xfrm>
              <a:custGeom>
                <a:avLst/>
                <a:gdLst>
                  <a:gd name="T0" fmla="*/ 6 w 6"/>
                  <a:gd name="T1" fmla="*/ 6 h 55"/>
                  <a:gd name="T2" fmla="*/ 2 w 6"/>
                  <a:gd name="T3" fmla="*/ 0 h 55"/>
                  <a:gd name="T4" fmla="*/ 2 w 6"/>
                  <a:gd name="T5" fmla="*/ 55 h 55"/>
                  <a:gd name="T6" fmla="*/ 6 w 6"/>
                  <a:gd name="T7" fmla="*/ 53 h 55"/>
                  <a:gd name="T8" fmla="*/ 6 w 6"/>
                  <a:gd name="T9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6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31"/>
                      <a:pt x="2" y="55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4" y="34"/>
                      <a:pt x="4" y="18"/>
                      <a:pt x="6" y="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9"/>
              <p:cNvSpPr>
                <a:spLocks/>
              </p:cNvSpPr>
              <p:nvPr/>
            </p:nvSpPr>
            <p:spPr bwMode="auto">
              <a:xfrm>
                <a:off x="1719062" y="2782647"/>
                <a:ext cx="39688" cy="74613"/>
              </a:xfrm>
              <a:custGeom>
                <a:avLst/>
                <a:gdLst>
                  <a:gd name="T0" fmla="*/ 3 w 30"/>
                  <a:gd name="T1" fmla="*/ 0 h 57"/>
                  <a:gd name="T2" fmla="*/ 0 w 30"/>
                  <a:gd name="T3" fmla="*/ 3 h 57"/>
                  <a:gd name="T4" fmla="*/ 15 w 30"/>
                  <a:gd name="T5" fmla="*/ 54 h 57"/>
                  <a:gd name="T6" fmla="*/ 30 w 30"/>
                  <a:gd name="T7" fmla="*/ 57 h 57"/>
                  <a:gd name="T8" fmla="*/ 3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10" y="16"/>
                      <a:pt x="15" y="33"/>
                      <a:pt x="15" y="54"/>
                    </a:cubicBezTo>
                    <a:cubicBezTo>
                      <a:pt x="20" y="56"/>
                      <a:pt x="25" y="57"/>
                      <a:pt x="30" y="57"/>
                    </a:cubicBezTo>
                    <a:cubicBezTo>
                      <a:pt x="24" y="36"/>
                      <a:pt x="15" y="17"/>
                      <a:pt x="3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40"/>
              <p:cNvSpPr>
                <a:spLocks noEditPoints="1"/>
              </p:cNvSpPr>
              <p:nvPr/>
            </p:nvSpPr>
            <p:spPr bwMode="auto">
              <a:xfrm>
                <a:off x="1723825" y="2769947"/>
                <a:ext cx="77788" cy="98425"/>
              </a:xfrm>
              <a:custGeom>
                <a:avLst/>
                <a:gdLst>
                  <a:gd name="T0" fmla="*/ 18 w 59"/>
                  <a:gd name="T1" fmla="*/ 0 h 75"/>
                  <a:gd name="T2" fmla="*/ 0 w 59"/>
                  <a:gd name="T3" fmla="*/ 10 h 75"/>
                  <a:gd name="T4" fmla="*/ 27 w 59"/>
                  <a:gd name="T5" fmla="*/ 67 h 75"/>
                  <a:gd name="T6" fmla="*/ 32 w 59"/>
                  <a:gd name="T7" fmla="*/ 67 h 75"/>
                  <a:gd name="T8" fmla="*/ 44 w 59"/>
                  <a:gd name="T9" fmla="*/ 75 h 75"/>
                  <a:gd name="T10" fmla="*/ 59 w 59"/>
                  <a:gd name="T11" fmla="*/ 74 h 75"/>
                  <a:gd name="T12" fmla="*/ 28 w 59"/>
                  <a:gd name="T13" fmla="*/ 19 h 75"/>
                  <a:gd name="T14" fmla="*/ 31 w 59"/>
                  <a:gd name="T15" fmla="*/ 13 h 75"/>
                  <a:gd name="T16" fmla="*/ 25 w 59"/>
                  <a:gd name="T17" fmla="*/ 13 h 75"/>
                  <a:gd name="T18" fmla="*/ 18 w 59"/>
                  <a:gd name="T19" fmla="*/ 0 h 75"/>
                  <a:gd name="T20" fmla="*/ 20 w 59"/>
                  <a:gd name="T21" fmla="*/ 5 h 75"/>
                  <a:gd name="T22" fmla="*/ 5 w 59"/>
                  <a:gd name="T23" fmla="*/ 13 h 75"/>
                  <a:gd name="T24" fmla="*/ 3 w 59"/>
                  <a:gd name="T25" fmla="*/ 10 h 75"/>
                  <a:gd name="T26" fmla="*/ 18 w 59"/>
                  <a:gd name="T27" fmla="*/ 3 h 75"/>
                  <a:gd name="T28" fmla="*/ 20 w 59"/>
                  <a:gd name="T29" fmla="*/ 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75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2" y="27"/>
                      <a:pt x="21" y="46"/>
                      <a:pt x="27" y="67"/>
                    </a:cubicBezTo>
                    <a:cubicBezTo>
                      <a:pt x="29" y="67"/>
                      <a:pt x="30" y="67"/>
                      <a:pt x="32" y="67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  <a:moveTo>
                      <a:pt x="20" y="5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5"/>
                      <a:pt x="20" y="5"/>
                      <a:pt x="20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41"/>
              <p:cNvSpPr>
                <a:spLocks/>
              </p:cNvSpPr>
              <p:nvPr/>
            </p:nvSpPr>
            <p:spPr bwMode="auto">
              <a:xfrm>
                <a:off x="1727000" y="2773122"/>
                <a:ext cx="22225" cy="12700"/>
              </a:xfrm>
              <a:custGeom>
                <a:avLst/>
                <a:gdLst>
                  <a:gd name="T0" fmla="*/ 2 w 14"/>
                  <a:gd name="T1" fmla="*/ 8 h 8"/>
                  <a:gd name="T2" fmla="*/ 14 w 14"/>
                  <a:gd name="T3" fmla="*/ 2 h 8"/>
                  <a:gd name="T4" fmla="*/ 13 w 14"/>
                  <a:gd name="T5" fmla="*/ 0 h 8"/>
                  <a:gd name="T6" fmla="*/ 0 w 14"/>
                  <a:gd name="T7" fmla="*/ 6 h 8"/>
                  <a:gd name="T8" fmla="*/ 2 w 14"/>
                  <a:gd name="T9" fmla="*/ 8 h 8"/>
                  <a:gd name="T10" fmla="*/ 2 w 1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2" y="8"/>
                    </a:moveTo>
                    <a:lnTo>
                      <a:pt x="14" y="2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2"/>
              <p:cNvSpPr>
                <a:spLocks/>
              </p:cNvSpPr>
              <p:nvPr/>
            </p:nvSpPr>
            <p:spPr bwMode="auto">
              <a:xfrm>
                <a:off x="1747637" y="2766772"/>
                <a:ext cx="63500" cy="100013"/>
              </a:xfrm>
              <a:custGeom>
                <a:avLst/>
                <a:gdLst>
                  <a:gd name="T0" fmla="*/ 9 w 40"/>
                  <a:gd name="T1" fmla="*/ 9 h 63"/>
                  <a:gd name="T2" fmla="*/ 4 w 40"/>
                  <a:gd name="T3" fmla="*/ 0 h 63"/>
                  <a:gd name="T4" fmla="*/ 0 w 40"/>
                  <a:gd name="T5" fmla="*/ 2 h 63"/>
                  <a:gd name="T6" fmla="*/ 5 w 40"/>
                  <a:gd name="T7" fmla="*/ 12 h 63"/>
                  <a:gd name="T8" fmla="*/ 10 w 40"/>
                  <a:gd name="T9" fmla="*/ 12 h 63"/>
                  <a:gd name="T10" fmla="*/ 8 w 40"/>
                  <a:gd name="T11" fmla="*/ 17 h 63"/>
                  <a:gd name="T12" fmla="*/ 34 w 40"/>
                  <a:gd name="T13" fmla="*/ 63 h 63"/>
                  <a:gd name="T14" fmla="*/ 40 w 40"/>
                  <a:gd name="T15" fmla="*/ 63 h 63"/>
                  <a:gd name="T16" fmla="*/ 12 w 40"/>
                  <a:gd name="T17" fmla="*/ 14 h 63"/>
                  <a:gd name="T18" fmla="*/ 19 w 40"/>
                  <a:gd name="T19" fmla="*/ 8 h 63"/>
                  <a:gd name="T20" fmla="*/ 9 w 40"/>
                  <a:gd name="T21" fmla="*/ 9 h 63"/>
                  <a:gd name="T22" fmla="*/ 9 w 40"/>
                  <a:gd name="T23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63">
                    <a:moveTo>
                      <a:pt x="9" y="9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34" y="63"/>
                    </a:lnTo>
                    <a:lnTo>
                      <a:pt x="40" y="63"/>
                    </a:lnTo>
                    <a:lnTo>
                      <a:pt x="12" y="14"/>
                    </a:lnTo>
                    <a:lnTo>
                      <a:pt x="19" y="8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43"/>
              <p:cNvSpPr>
                <a:spLocks noEditPoints="1"/>
              </p:cNvSpPr>
              <p:nvPr/>
            </p:nvSpPr>
            <p:spPr bwMode="auto">
              <a:xfrm>
                <a:off x="1707950" y="2850909"/>
                <a:ext cx="93663" cy="60325"/>
              </a:xfrm>
              <a:custGeom>
                <a:avLst/>
                <a:gdLst>
                  <a:gd name="T0" fmla="*/ 43 w 70"/>
                  <a:gd name="T1" fmla="*/ 5 h 45"/>
                  <a:gd name="T2" fmla="*/ 38 w 70"/>
                  <a:gd name="T3" fmla="*/ 5 h 45"/>
                  <a:gd name="T4" fmla="*/ 23 w 70"/>
                  <a:gd name="T5" fmla="*/ 2 h 45"/>
                  <a:gd name="T6" fmla="*/ 18 w 70"/>
                  <a:gd name="T7" fmla="*/ 0 h 45"/>
                  <a:gd name="T8" fmla="*/ 17 w 70"/>
                  <a:gd name="T9" fmla="*/ 2 h 45"/>
                  <a:gd name="T10" fmla="*/ 35 w 70"/>
                  <a:gd name="T11" fmla="*/ 10 h 45"/>
                  <a:gd name="T12" fmla="*/ 23 w 70"/>
                  <a:gd name="T13" fmla="*/ 10 h 45"/>
                  <a:gd name="T14" fmla="*/ 17 w 70"/>
                  <a:gd name="T15" fmla="*/ 11 h 45"/>
                  <a:gd name="T16" fmla="*/ 6 w 70"/>
                  <a:gd name="T17" fmla="*/ 15 h 45"/>
                  <a:gd name="T18" fmla="*/ 0 w 70"/>
                  <a:gd name="T19" fmla="*/ 22 h 45"/>
                  <a:gd name="T20" fmla="*/ 15 w 70"/>
                  <a:gd name="T21" fmla="*/ 17 h 45"/>
                  <a:gd name="T22" fmla="*/ 20 w 70"/>
                  <a:gd name="T23" fmla="*/ 20 h 45"/>
                  <a:gd name="T24" fmla="*/ 0 w 70"/>
                  <a:gd name="T25" fmla="*/ 28 h 45"/>
                  <a:gd name="T26" fmla="*/ 0 w 70"/>
                  <a:gd name="T27" fmla="*/ 32 h 45"/>
                  <a:gd name="T28" fmla="*/ 16 w 70"/>
                  <a:gd name="T29" fmla="*/ 24 h 45"/>
                  <a:gd name="T30" fmla="*/ 20 w 70"/>
                  <a:gd name="T31" fmla="*/ 26 h 45"/>
                  <a:gd name="T32" fmla="*/ 3 w 70"/>
                  <a:gd name="T33" fmla="*/ 36 h 45"/>
                  <a:gd name="T34" fmla="*/ 2 w 70"/>
                  <a:gd name="T35" fmla="*/ 38 h 45"/>
                  <a:gd name="T36" fmla="*/ 1 w 70"/>
                  <a:gd name="T37" fmla="*/ 43 h 45"/>
                  <a:gd name="T38" fmla="*/ 20 w 70"/>
                  <a:gd name="T39" fmla="*/ 30 h 45"/>
                  <a:gd name="T40" fmla="*/ 23 w 70"/>
                  <a:gd name="T41" fmla="*/ 33 h 45"/>
                  <a:gd name="T42" fmla="*/ 4 w 70"/>
                  <a:gd name="T43" fmla="*/ 45 h 45"/>
                  <a:gd name="T44" fmla="*/ 23 w 70"/>
                  <a:gd name="T45" fmla="*/ 38 h 45"/>
                  <a:gd name="T46" fmla="*/ 59 w 70"/>
                  <a:gd name="T47" fmla="*/ 32 h 45"/>
                  <a:gd name="T48" fmla="*/ 70 w 70"/>
                  <a:gd name="T49" fmla="*/ 12 h 45"/>
                  <a:gd name="T50" fmla="*/ 55 w 70"/>
                  <a:gd name="T51" fmla="*/ 13 h 45"/>
                  <a:gd name="T52" fmla="*/ 43 w 70"/>
                  <a:gd name="T53" fmla="*/ 5 h 45"/>
                  <a:gd name="T54" fmla="*/ 35 w 70"/>
                  <a:gd name="T55" fmla="*/ 7 h 45"/>
                  <a:gd name="T56" fmla="*/ 42 w 70"/>
                  <a:gd name="T57" fmla="*/ 8 h 45"/>
                  <a:gd name="T58" fmla="*/ 54 w 70"/>
                  <a:gd name="T59" fmla="*/ 15 h 45"/>
                  <a:gd name="T60" fmla="*/ 66 w 70"/>
                  <a:gd name="T61" fmla="*/ 15 h 45"/>
                  <a:gd name="T62" fmla="*/ 52 w 70"/>
                  <a:gd name="T63" fmla="*/ 18 h 45"/>
                  <a:gd name="T64" fmla="*/ 40 w 70"/>
                  <a:gd name="T65" fmla="*/ 13 h 45"/>
                  <a:gd name="T66" fmla="*/ 19 w 70"/>
                  <a:gd name="T67" fmla="*/ 15 h 45"/>
                  <a:gd name="T68" fmla="*/ 21 w 70"/>
                  <a:gd name="T69" fmla="*/ 12 h 45"/>
                  <a:gd name="T70" fmla="*/ 38 w 70"/>
                  <a:gd name="T71" fmla="*/ 10 h 45"/>
                  <a:gd name="T72" fmla="*/ 35 w 70"/>
                  <a:gd name="T7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43" y="5"/>
                    </a:moveTo>
                    <a:cubicBezTo>
                      <a:pt x="41" y="5"/>
                      <a:pt x="40" y="5"/>
                      <a:pt x="38" y="5"/>
                    </a:cubicBezTo>
                    <a:cubicBezTo>
                      <a:pt x="33" y="5"/>
                      <a:pt x="28" y="4"/>
                      <a:pt x="23" y="2"/>
                    </a:cubicBezTo>
                    <a:cubicBezTo>
                      <a:pt x="21" y="2"/>
                      <a:pt x="20" y="1"/>
                      <a:pt x="18" y="0"/>
                    </a:cubicBezTo>
                    <a:cubicBezTo>
                      <a:pt x="18" y="1"/>
                      <a:pt x="17" y="1"/>
                      <a:pt x="17" y="2"/>
                    </a:cubicBezTo>
                    <a:cubicBezTo>
                      <a:pt x="21" y="6"/>
                      <a:pt x="27" y="8"/>
                      <a:pt x="35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2" y="12"/>
                      <a:pt x="8" y="13"/>
                      <a:pt x="6" y="15"/>
                    </a:cubicBezTo>
                    <a:cubicBezTo>
                      <a:pt x="3" y="17"/>
                      <a:pt x="1" y="19"/>
                      <a:pt x="0" y="22"/>
                    </a:cubicBezTo>
                    <a:cubicBezTo>
                      <a:pt x="4" y="19"/>
                      <a:pt x="9" y="17"/>
                      <a:pt x="15" y="17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5" y="23"/>
                      <a:pt x="0" y="28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5" y="27"/>
                      <a:pt x="10" y="24"/>
                      <a:pt x="16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1" y="27"/>
                      <a:pt x="6" y="30"/>
                      <a:pt x="3" y="36"/>
                    </a:cubicBezTo>
                    <a:cubicBezTo>
                      <a:pt x="2" y="36"/>
                      <a:pt x="2" y="37"/>
                      <a:pt x="2" y="38"/>
                    </a:cubicBezTo>
                    <a:cubicBezTo>
                      <a:pt x="1" y="40"/>
                      <a:pt x="1" y="42"/>
                      <a:pt x="1" y="43"/>
                    </a:cubicBezTo>
                    <a:cubicBezTo>
                      <a:pt x="7" y="35"/>
                      <a:pt x="13" y="31"/>
                      <a:pt x="20" y="30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11" y="35"/>
                      <a:pt x="5" y="39"/>
                      <a:pt x="4" y="45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35" y="7"/>
                    </a:moveTo>
                    <a:cubicBezTo>
                      <a:pt x="42" y="8"/>
                      <a:pt x="42" y="8"/>
                      <a:pt x="42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5" y="7"/>
                      <a:pt x="35" y="7"/>
                      <a:pt x="35" y="7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4"/>
              <p:cNvSpPr>
                <a:spLocks/>
              </p:cNvSpPr>
              <p:nvPr/>
            </p:nvSpPr>
            <p:spPr bwMode="auto">
              <a:xfrm>
                <a:off x="1733350" y="2860434"/>
                <a:ext cx="61913" cy="14288"/>
              </a:xfrm>
              <a:custGeom>
                <a:avLst/>
                <a:gdLst>
                  <a:gd name="T0" fmla="*/ 19 w 39"/>
                  <a:gd name="T1" fmla="*/ 1 h 9"/>
                  <a:gd name="T2" fmla="*/ 13 w 39"/>
                  <a:gd name="T3" fmla="*/ 0 h 9"/>
                  <a:gd name="T4" fmla="*/ 16 w 39"/>
                  <a:gd name="T5" fmla="*/ 3 h 9"/>
                  <a:gd name="T6" fmla="*/ 2 w 39"/>
                  <a:gd name="T7" fmla="*/ 4 h 9"/>
                  <a:gd name="T8" fmla="*/ 0 w 39"/>
                  <a:gd name="T9" fmla="*/ 7 h 9"/>
                  <a:gd name="T10" fmla="*/ 18 w 39"/>
                  <a:gd name="T11" fmla="*/ 5 h 9"/>
                  <a:gd name="T12" fmla="*/ 28 w 39"/>
                  <a:gd name="T13" fmla="*/ 9 h 9"/>
                  <a:gd name="T14" fmla="*/ 39 w 39"/>
                  <a:gd name="T15" fmla="*/ 7 h 9"/>
                  <a:gd name="T16" fmla="*/ 29 w 39"/>
                  <a:gd name="T17" fmla="*/ 7 h 9"/>
                  <a:gd name="T18" fmla="*/ 19 w 39"/>
                  <a:gd name="T19" fmla="*/ 1 h 9"/>
                  <a:gd name="T20" fmla="*/ 19 w 3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9">
                    <a:moveTo>
                      <a:pt x="19" y="1"/>
                    </a:moveTo>
                    <a:lnTo>
                      <a:pt x="13" y="0"/>
                    </a:lnTo>
                    <a:lnTo>
                      <a:pt x="16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18" y="5"/>
                    </a:lnTo>
                    <a:lnTo>
                      <a:pt x="28" y="9"/>
                    </a:lnTo>
                    <a:lnTo>
                      <a:pt x="39" y="7"/>
                    </a:lnTo>
                    <a:lnTo>
                      <a:pt x="29" y="7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45"/>
              <p:cNvSpPr>
                <a:spLocks/>
              </p:cNvSpPr>
              <p:nvPr/>
            </p:nvSpPr>
            <p:spPr bwMode="auto">
              <a:xfrm>
                <a:off x="1707950" y="2873134"/>
                <a:ext cx="26988" cy="15875"/>
              </a:xfrm>
              <a:custGeom>
                <a:avLst/>
                <a:gdLst>
                  <a:gd name="T0" fmla="*/ 0 w 20"/>
                  <a:gd name="T1" fmla="*/ 5 h 11"/>
                  <a:gd name="T2" fmla="*/ 0 w 20"/>
                  <a:gd name="T3" fmla="*/ 7 h 11"/>
                  <a:gd name="T4" fmla="*/ 0 w 20"/>
                  <a:gd name="T5" fmla="*/ 11 h 11"/>
                  <a:gd name="T6" fmla="*/ 20 w 20"/>
                  <a:gd name="T7" fmla="*/ 3 h 11"/>
                  <a:gd name="T8" fmla="*/ 15 w 20"/>
                  <a:gd name="T9" fmla="*/ 0 h 11"/>
                  <a:gd name="T10" fmla="*/ 0 w 20"/>
                  <a:gd name="T1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0" y="5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6"/>
                      <a:pt x="12" y="3"/>
                      <a:pt x="20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4" y="2"/>
                      <a:pt x="0" y="5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46"/>
              <p:cNvSpPr>
                <a:spLocks/>
              </p:cNvSpPr>
              <p:nvPr/>
            </p:nvSpPr>
            <p:spPr bwMode="auto">
              <a:xfrm>
                <a:off x="1707950" y="2882659"/>
                <a:ext cx="26988" cy="15875"/>
              </a:xfrm>
              <a:custGeom>
                <a:avLst/>
                <a:gdLst>
                  <a:gd name="T0" fmla="*/ 20 w 20"/>
                  <a:gd name="T1" fmla="*/ 2 h 12"/>
                  <a:gd name="T2" fmla="*/ 16 w 20"/>
                  <a:gd name="T3" fmla="*/ 0 h 12"/>
                  <a:gd name="T4" fmla="*/ 0 w 20"/>
                  <a:gd name="T5" fmla="*/ 8 h 12"/>
                  <a:gd name="T6" fmla="*/ 3 w 20"/>
                  <a:gd name="T7" fmla="*/ 12 h 12"/>
                  <a:gd name="T8" fmla="*/ 20 w 2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20" y="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3"/>
                      <a:pt x="0" y="8"/>
                    </a:cubicBezTo>
                    <a:cubicBezTo>
                      <a:pt x="0" y="10"/>
                      <a:pt x="1" y="12"/>
                      <a:pt x="3" y="12"/>
                    </a:cubicBezTo>
                    <a:cubicBezTo>
                      <a:pt x="6" y="6"/>
                      <a:pt x="11" y="3"/>
                      <a:pt x="20" y="2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1730175" y="2854084"/>
                <a:ext cx="23813" cy="11113"/>
              </a:xfrm>
              <a:custGeom>
                <a:avLst/>
                <a:gdLst>
                  <a:gd name="T0" fmla="*/ 1 w 19"/>
                  <a:gd name="T1" fmla="*/ 0 h 8"/>
                  <a:gd name="T2" fmla="*/ 7 w 19"/>
                  <a:gd name="T3" fmla="*/ 8 h 8"/>
                  <a:gd name="T4" fmla="*/ 19 w 19"/>
                  <a:gd name="T5" fmla="*/ 8 h 8"/>
                  <a:gd name="T6" fmla="*/ 1 w 1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">
                    <a:moveTo>
                      <a:pt x="1" y="0"/>
                    </a:moveTo>
                    <a:cubicBezTo>
                      <a:pt x="0" y="3"/>
                      <a:pt x="2" y="6"/>
                      <a:pt x="7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1" y="6"/>
                      <a:pt x="5" y="4"/>
                      <a:pt x="1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1707950" y="2909647"/>
                <a:ext cx="160338" cy="219075"/>
              </a:xfrm>
              <a:custGeom>
                <a:avLst/>
                <a:gdLst>
                  <a:gd name="T0" fmla="*/ 24 w 122"/>
                  <a:gd name="T1" fmla="*/ 0 h 166"/>
                  <a:gd name="T2" fmla="*/ 16 w 122"/>
                  <a:gd name="T3" fmla="*/ 1 h 166"/>
                  <a:gd name="T4" fmla="*/ 9 w 122"/>
                  <a:gd name="T5" fmla="*/ 4 h 166"/>
                  <a:gd name="T6" fmla="*/ 25 w 122"/>
                  <a:gd name="T7" fmla="*/ 26 h 166"/>
                  <a:gd name="T8" fmla="*/ 40 w 122"/>
                  <a:gd name="T9" fmla="*/ 27 h 166"/>
                  <a:gd name="T10" fmla="*/ 88 w 122"/>
                  <a:gd name="T11" fmla="*/ 28 h 166"/>
                  <a:gd name="T12" fmla="*/ 69 w 122"/>
                  <a:gd name="T13" fmla="*/ 116 h 166"/>
                  <a:gd name="T14" fmla="*/ 5 w 122"/>
                  <a:gd name="T15" fmla="*/ 134 h 166"/>
                  <a:gd name="T16" fmla="*/ 0 w 122"/>
                  <a:gd name="T17" fmla="*/ 152 h 166"/>
                  <a:gd name="T18" fmla="*/ 22 w 122"/>
                  <a:gd name="T19" fmla="*/ 156 h 166"/>
                  <a:gd name="T20" fmla="*/ 45 w 122"/>
                  <a:gd name="T21" fmla="*/ 160 h 166"/>
                  <a:gd name="T22" fmla="*/ 88 w 122"/>
                  <a:gd name="T23" fmla="*/ 107 h 166"/>
                  <a:gd name="T24" fmla="*/ 88 w 122"/>
                  <a:gd name="T25" fmla="*/ 102 h 166"/>
                  <a:gd name="T26" fmla="*/ 90 w 122"/>
                  <a:gd name="T27" fmla="*/ 85 h 166"/>
                  <a:gd name="T28" fmla="*/ 94 w 122"/>
                  <a:gd name="T29" fmla="*/ 43 h 166"/>
                  <a:gd name="T30" fmla="*/ 94 w 122"/>
                  <a:gd name="T31" fmla="*/ 32 h 166"/>
                  <a:gd name="T32" fmla="*/ 94 w 122"/>
                  <a:gd name="T33" fmla="*/ 28 h 166"/>
                  <a:gd name="T34" fmla="*/ 122 w 122"/>
                  <a:gd name="T35" fmla="*/ 26 h 166"/>
                  <a:gd name="T36" fmla="*/ 122 w 122"/>
                  <a:gd name="T37" fmla="*/ 17 h 166"/>
                  <a:gd name="T38" fmla="*/ 70 w 122"/>
                  <a:gd name="T39" fmla="*/ 17 h 166"/>
                  <a:gd name="T40" fmla="*/ 24 w 122"/>
                  <a:gd name="T4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66">
                    <a:moveTo>
                      <a:pt x="24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2"/>
                      <a:pt x="11" y="4"/>
                      <a:pt x="9" y="4"/>
                    </a:cubicBezTo>
                    <a:cubicBezTo>
                      <a:pt x="8" y="16"/>
                      <a:pt x="13" y="23"/>
                      <a:pt x="25" y="26"/>
                    </a:cubicBezTo>
                    <a:cubicBezTo>
                      <a:pt x="29" y="27"/>
                      <a:pt x="34" y="27"/>
                      <a:pt x="40" y="27"/>
                    </a:cubicBezTo>
                    <a:cubicBezTo>
                      <a:pt x="57" y="28"/>
                      <a:pt x="73" y="28"/>
                      <a:pt x="88" y="2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55" y="137"/>
                      <a:pt x="34" y="144"/>
                      <a:pt x="5" y="13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70" y="166"/>
                      <a:pt x="84" y="148"/>
                      <a:pt x="88" y="107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3" y="27"/>
                      <a:pt x="113" y="27"/>
                      <a:pt x="122" y="26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42" y="18"/>
                      <a:pt x="27" y="12"/>
                      <a:pt x="24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1714300" y="2866784"/>
                <a:ext cx="87313" cy="47625"/>
              </a:xfrm>
              <a:custGeom>
                <a:avLst/>
                <a:gdLst>
                  <a:gd name="T0" fmla="*/ 11 w 66"/>
                  <a:gd name="T1" fmla="*/ 33 h 36"/>
                  <a:gd name="T2" fmla="*/ 19 w 66"/>
                  <a:gd name="T3" fmla="*/ 32 h 36"/>
                  <a:gd name="T4" fmla="*/ 52 w 66"/>
                  <a:gd name="T5" fmla="*/ 26 h 36"/>
                  <a:gd name="T6" fmla="*/ 66 w 66"/>
                  <a:gd name="T7" fmla="*/ 25 h 36"/>
                  <a:gd name="T8" fmla="*/ 66 w 66"/>
                  <a:gd name="T9" fmla="*/ 19 h 36"/>
                  <a:gd name="T10" fmla="*/ 66 w 66"/>
                  <a:gd name="T11" fmla="*/ 0 h 36"/>
                  <a:gd name="T12" fmla="*/ 55 w 66"/>
                  <a:gd name="T13" fmla="*/ 20 h 36"/>
                  <a:gd name="T14" fmla="*/ 19 w 66"/>
                  <a:gd name="T15" fmla="*/ 26 h 36"/>
                  <a:gd name="T16" fmla="*/ 0 w 66"/>
                  <a:gd name="T17" fmla="*/ 33 h 36"/>
                  <a:gd name="T18" fmla="*/ 4 w 66"/>
                  <a:gd name="T19" fmla="*/ 36 h 36"/>
                  <a:gd name="T20" fmla="*/ 11 w 66"/>
                  <a:gd name="T2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36">
                    <a:moveTo>
                      <a:pt x="11" y="33"/>
                    </a:move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43" y="30"/>
                      <a:pt x="52" y="26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6"/>
                      <a:pt x="4" y="36"/>
                    </a:cubicBezTo>
                    <a:cubicBezTo>
                      <a:pt x="6" y="36"/>
                      <a:pt x="8" y="34"/>
                      <a:pt x="11" y="3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1709537" y="2890597"/>
                <a:ext cx="30163" cy="20638"/>
              </a:xfrm>
              <a:custGeom>
                <a:avLst/>
                <a:gdLst>
                  <a:gd name="T0" fmla="*/ 22 w 22"/>
                  <a:gd name="T1" fmla="*/ 3 h 15"/>
                  <a:gd name="T2" fmla="*/ 19 w 22"/>
                  <a:gd name="T3" fmla="*/ 0 h 15"/>
                  <a:gd name="T4" fmla="*/ 0 w 22"/>
                  <a:gd name="T5" fmla="*/ 13 h 15"/>
                  <a:gd name="T6" fmla="*/ 3 w 22"/>
                  <a:gd name="T7" fmla="*/ 15 h 15"/>
                  <a:gd name="T8" fmla="*/ 22 w 22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22" y="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2" y="1"/>
                      <a:pt x="6" y="5"/>
                      <a:pt x="0" y="13"/>
                    </a:cubicBezTo>
                    <a:cubicBezTo>
                      <a:pt x="0" y="14"/>
                      <a:pt x="1" y="15"/>
                      <a:pt x="3" y="15"/>
                    </a:cubicBezTo>
                    <a:cubicBezTo>
                      <a:pt x="4" y="9"/>
                      <a:pt x="10" y="5"/>
                      <a:pt x="22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1801612" y="2892184"/>
                <a:ext cx="9525" cy="22225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5 h 14"/>
                  <a:gd name="T4" fmla="*/ 0 w 6"/>
                  <a:gd name="T5" fmla="*/ 13 h 14"/>
                  <a:gd name="T6" fmla="*/ 6 w 6"/>
                  <a:gd name="T7" fmla="*/ 14 h 14"/>
                  <a:gd name="T8" fmla="*/ 6 w 6"/>
                  <a:gd name="T9" fmla="*/ 7 h 14"/>
                  <a:gd name="T10" fmla="*/ 6 w 6"/>
                  <a:gd name="T11" fmla="*/ 0 h 14"/>
                  <a:gd name="T12" fmla="*/ 0 w 6"/>
                  <a:gd name="T13" fmla="*/ 0 h 14"/>
                  <a:gd name="T14" fmla="*/ 0 w 6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lnTo>
                      <a:pt x="0" y="5"/>
                    </a:lnTo>
                    <a:lnTo>
                      <a:pt x="0" y="13"/>
                    </a:lnTo>
                    <a:lnTo>
                      <a:pt x="6" y="14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1739700" y="2900122"/>
                <a:ext cx="128588" cy="33338"/>
              </a:xfrm>
              <a:custGeom>
                <a:avLst/>
                <a:gdLst>
                  <a:gd name="T0" fmla="*/ 47 w 98"/>
                  <a:gd name="T1" fmla="*/ 10 h 25"/>
                  <a:gd name="T2" fmla="*/ 47 w 98"/>
                  <a:gd name="T3" fmla="*/ 0 h 25"/>
                  <a:gd name="T4" fmla="*/ 33 w 98"/>
                  <a:gd name="T5" fmla="*/ 1 h 25"/>
                  <a:gd name="T6" fmla="*/ 0 w 98"/>
                  <a:gd name="T7" fmla="*/ 7 h 25"/>
                  <a:gd name="T8" fmla="*/ 46 w 98"/>
                  <a:gd name="T9" fmla="*/ 24 h 25"/>
                  <a:gd name="T10" fmla="*/ 98 w 98"/>
                  <a:gd name="T11" fmla="*/ 24 h 25"/>
                  <a:gd name="T12" fmla="*/ 98 w 98"/>
                  <a:gd name="T13" fmla="*/ 16 h 25"/>
                  <a:gd name="T14" fmla="*/ 55 w 98"/>
                  <a:gd name="T15" fmla="*/ 14 h 25"/>
                  <a:gd name="T16" fmla="*/ 55 w 98"/>
                  <a:gd name="T17" fmla="*/ 11 h 25"/>
                  <a:gd name="T18" fmla="*/ 47 w 98"/>
                  <a:gd name="T1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5">
                    <a:moveTo>
                      <a:pt x="47" y="1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24" y="5"/>
                      <a:pt x="13" y="7"/>
                      <a:pt x="0" y="7"/>
                    </a:cubicBezTo>
                    <a:cubicBezTo>
                      <a:pt x="3" y="19"/>
                      <a:pt x="18" y="25"/>
                      <a:pt x="46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84" y="16"/>
                      <a:pt x="70" y="15"/>
                      <a:pt x="55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0"/>
                      <a:pt x="47" y="10"/>
                      <a:pt x="47" y="1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53"/>
              <p:cNvSpPr>
                <a:spLocks noEditPoints="1"/>
              </p:cNvSpPr>
              <p:nvPr/>
            </p:nvSpPr>
            <p:spPr bwMode="auto">
              <a:xfrm>
                <a:off x="1714300" y="2942984"/>
                <a:ext cx="109538" cy="157163"/>
              </a:xfrm>
              <a:custGeom>
                <a:avLst/>
                <a:gdLst>
                  <a:gd name="T0" fmla="*/ 35 w 83"/>
                  <a:gd name="T1" fmla="*/ 1 h 118"/>
                  <a:gd name="T2" fmla="*/ 20 w 83"/>
                  <a:gd name="T3" fmla="*/ 0 h 118"/>
                  <a:gd name="T4" fmla="*/ 12 w 83"/>
                  <a:gd name="T5" fmla="*/ 54 h 118"/>
                  <a:gd name="T6" fmla="*/ 0 w 83"/>
                  <a:gd name="T7" fmla="*/ 108 h 118"/>
                  <a:gd name="T8" fmla="*/ 64 w 83"/>
                  <a:gd name="T9" fmla="*/ 90 h 118"/>
                  <a:gd name="T10" fmla="*/ 83 w 83"/>
                  <a:gd name="T11" fmla="*/ 2 h 118"/>
                  <a:gd name="T12" fmla="*/ 35 w 83"/>
                  <a:gd name="T13" fmla="*/ 1 h 118"/>
                  <a:gd name="T14" fmla="*/ 24 w 83"/>
                  <a:gd name="T15" fmla="*/ 5 h 118"/>
                  <a:gd name="T16" fmla="*/ 30 w 83"/>
                  <a:gd name="T17" fmla="*/ 5 h 118"/>
                  <a:gd name="T18" fmla="*/ 24 w 83"/>
                  <a:gd name="T19" fmla="*/ 58 h 118"/>
                  <a:gd name="T20" fmla="*/ 14 w 83"/>
                  <a:gd name="T21" fmla="*/ 105 h 118"/>
                  <a:gd name="T22" fmla="*/ 6 w 83"/>
                  <a:gd name="T23" fmla="*/ 105 h 118"/>
                  <a:gd name="T24" fmla="*/ 16 w 83"/>
                  <a:gd name="T25" fmla="*/ 58 h 118"/>
                  <a:gd name="T26" fmla="*/ 24 w 83"/>
                  <a:gd name="T27" fmla="*/ 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" h="118">
                    <a:moveTo>
                      <a:pt x="35" y="1"/>
                    </a:moveTo>
                    <a:cubicBezTo>
                      <a:pt x="29" y="1"/>
                      <a:pt x="24" y="1"/>
                      <a:pt x="20" y="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9" y="118"/>
                      <a:pt x="50" y="111"/>
                      <a:pt x="64" y="9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68" y="2"/>
                      <a:pt x="52" y="2"/>
                      <a:pt x="35" y="1"/>
                    </a:cubicBezTo>
                    <a:close/>
                    <a:moveTo>
                      <a:pt x="24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54"/>
              <p:cNvSpPr>
                <a:spLocks/>
              </p:cNvSpPr>
              <p:nvPr/>
            </p:nvSpPr>
            <p:spPr bwMode="auto">
              <a:xfrm>
                <a:off x="1722237" y="2950922"/>
                <a:ext cx="31750" cy="131763"/>
              </a:xfrm>
              <a:custGeom>
                <a:avLst/>
                <a:gdLst>
                  <a:gd name="T0" fmla="*/ 20 w 20"/>
                  <a:gd name="T1" fmla="*/ 0 h 83"/>
                  <a:gd name="T2" fmla="*/ 15 w 20"/>
                  <a:gd name="T3" fmla="*/ 0 h 83"/>
                  <a:gd name="T4" fmla="*/ 8 w 20"/>
                  <a:gd name="T5" fmla="*/ 44 h 83"/>
                  <a:gd name="T6" fmla="*/ 0 w 20"/>
                  <a:gd name="T7" fmla="*/ 83 h 83"/>
                  <a:gd name="T8" fmla="*/ 6 w 20"/>
                  <a:gd name="T9" fmla="*/ 83 h 83"/>
                  <a:gd name="T10" fmla="*/ 15 w 20"/>
                  <a:gd name="T11" fmla="*/ 44 h 83"/>
                  <a:gd name="T12" fmla="*/ 20 w 20"/>
                  <a:gd name="T13" fmla="*/ 0 h 83"/>
                  <a:gd name="T14" fmla="*/ 20 w 20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3">
                    <a:moveTo>
                      <a:pt x="20" y="0"/>
                    </a:moveTo>
                    <a:lnTo>
                      <a:pt x="15" y="0"/>
                    </a:lnTo>
                    <a:lnTo>
                      <a:pt x="8" y="44"/>
                    </a:lnTo>
                    <a:lnTo>
                      <a:pt x="0" y="83"/>
                    </a:lnTo>
                    <a:lnTo>
                      <a:pt x="6" y="83"/>
                    </a:lnTo>
                    <a:lnTo>
                      <a:pt x="15" y="4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55"/>
              <p:cNvSpPr>
                <a:spLocks/>
              </p:cNvSpPr>
              <p:nvPr/>
            </p:nvSpPr>
            <p:spPr bwMode="auto">
              <a:xfrm>
                <a:off x="1801612" y="2866784"/>
                <a:ext cx="9525" cy="25400"/>
              </a:xfrm>
              <a:custGeom>
                <a:avLst/>
                <a:gdLst>
                  <a:gd name="T0" fmla="*/ 0 w 6"/>
                  <a:gd name="T1" fmla="*/ 0 h 16"/>
                  <a:gd name="T2" fmla="*/ 0 w 6"/>
                  <a:gd name="T3" fmla="*/ 16 h 16"/>
                  <a:gd name="T4" fmla="*/ 6 w 6"/>
                  <a:gd name="T5" fmla="*/ 16 h 16"/>
                  <a:gd name="T6" fmla="*/ 6 w 6"/>
                  <a:gd name="T7" fmla="*/ 0 h 16"/>
                  <a:gd name="T8" fmla="*/ 0 w 6"/>
                  <a:gd name="T9" fmla="*/ 0 h 16"/>
                  <a:gd name="T10" fmla="*/ 0 w 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6">
                    <a:moveTo>
                      <a:pt x="0" y="0"/>
                    </a:moveTo>
                    <a:lnTo>
                      <a:pt x="0" y="16"/>
                    </a:lnTo>
                    <a:lnTo>
                      <a:pt x="6" y="1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56"/>
              <p:cNvSpPr>
                <a:spLocks/>
              </p:cNvSpPr>
              <p:nvPr/>
            </p:nvSpPr>
            <p:spPr bwMode="auto">
              <a:xfrm>
                <a:off x="1900037" y="2846147"/>
                <a:ext cx="44450" cy="14288"/>
              </a:xfrm>
              <a:custGeom>
                <a:avLst/>
                <a:gdLst>
                  <a:gd name="T0" fmla="*/ 33 w 34"/>
                  <a:gd name="T1" fmla="*/ 3 h 11"/>
                  <a:gd name="T2" fmla="*/ 34 w 34"/>
                  <a:gd name="T3" fmla="*/ 0 h 11"/>
                  <a:gd name="T4" fmla="*/ 30 w 34"/>
                  <a:gd name="T5" fmla="*/ 1 h 11"/>
                  <a:gd name="T6" fmla="*/ 11 w 34"/>
                  <a:gd name="T7" fmla="*/ 2 h 11"/>
                  <a:gd name="T8" fmla="*/ 0 w 34"/>
                  <a:gd name="T9" fmla="*/ 11 h 11"/>
                  <a:gd name="T10" fmla="*/ 4 w 34"/>
                  <a:gd name="T11" fmla="*/ 10 h 11"/>
                  <a:gd name="T12" fmla="*/ 9 w 34"/>
                  <a:gd name="T13" fmla="*/ 5 h 11"/>
                  <a:gd name="T14" fmla="*/ 12 w 34"/>
                  <a:gd name="T15" fmla="*/ 4 h 11"/>
                  <a:gd name="T16" fmla="*/ 33 w 34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1">
                    <a:moveTo>
                      <a:pt x="33" y="3"/>
                    </a:moveTo>
                    <a:cubicBezTo>
                      <a:pt x="34" y="2"/>
                      <a:pt x="34" y="1"/>
                      <a:pt x="34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557"/>
              <p:cNvSpPr>
                <a:spLocks/>
              </p:cNvSpPr>
              <p:nvPr/>
            </p:nvSpPr>
            <p:spPr bwMode="auto">
              <a:xfrm>
                <a:off x="1900037" y="2842972"/>
                <a:ext cx="42863" cy="17463"/>
              </a:xfrm>
              <a:custGeom>
                <a:avLst/>
                <a:gdLst>
                  <a:gd name="T0" fmla="*/ 30 w 32"/>
                  <a:gd name="T1" fmla="*/ 3 h 13"/>
                  <a:gd name="T2" fmla="*/ 32 w 32"/>
                  <a:gd name="T3" fmla="*/ 0 h 13"/>
                  <a:gd name="T4" fmla="*/ 11 w 32"/>
                  <a:gd name="T5" fmla="*/ 0 h 13"/>
                  <a:gd name="T6" fmla="*/ 0 w 32"/>
                  <a:gd name="T7" fmla="*/ 13 h 13"/>
                  <a:gd name="T8" fmla="*/ 11 w 32"/>
                  <a:gd name="T9" fmla="*/ 4 h 13"/>
                  <a:gd name="T10" fmla="*/ 30 w 32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0" y="3"/>
                    </a:moveTo>
                    <a:cubicBezTo>
                      <a:pt x="31" y="2"/>
                      <a:pt x="32" y="1"/>
                      <a:pt x="3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30" y="3"/>
                      <a:pt x="30" y="3"/>
                      <a:pt x="30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58"/>
              <p:cNvSpPr>
                <a:spLocks/>
              </p:cNvSpPr>
              <p:nvPr/>
            </p:nvSpPr>
            <p:spPr bwMode="auto">
              <a:xfrm>
                <a:off x="1887337" y="2831859"/>
                <a:ext cx="55563" cy="31750"/>
              </a:xfrm>
              <a:custGeom>
                <a:avLst/>
                <a:gdLst>
                  <a:gd name="T0" fmla="*/ 42 w 42"/>
                  <a:gd name="T1" fmla="*/ 9 h 24"/>
                  <a:gd name="T2" fmla="*/ 42 w 42"/>
                  <a:gd name="T3" fmla="*/ 6 h 24"/>
                  <a:gd name="T4" fmla="*/ 34 w 42"/>
                  <a:gd name="T5" fmla="*/ 7 h 24"/>
                  <a:gd name="T6" fmla="*/ 19 w 42"/>
                  <a:gd name="T7" fmla="*/ 7 h 24"/>
                  <a:gd name="T8" fmla="*/ 7 w 42"/>
                  <a:gd name="T9" fmla="*/ 19 h 24"/>
                  <a:gd name="T10" fmla="*/ 16 w 42"/>
                  <a:gd name="T11" fmla="*/ 6 h 24"/>
                  <a:gd name="T12" fmla="*/ 38 w 42"/>
                  <a:gd name="T13" fmla="*/ 3 h 24"/>
                  <a:gd name="T14" fmla="*/ 38 w 42"/>
                  <a:gd name="T15" fmla="*/ 0 h 24"/>
                  <a:gd name="T16" fmla="*/ 16 w 42"/>
                  <a:gd name="T17" fmla="*/ 1 h 24"/>
                  <a:gd name="T18" fmla="*/ 14 w 42"/>
                  <a:gd name="T19" fmla="*/ 3 h 24"/>
                  <a:gd name="T20" fmla="*/ 0 w 42"/>
                  <a:gd name="T21" fmla="*/ 24 h 24"/>
                  <a:gd name="T22" fmla="*/ 10 w 42"/>
                  <a:gd name="T23" fmla="*/ 22 h 24"/>
                  <a:gd name="T24" fmla="*/ 21 w 42"/>
                  <a:gd name="T25" fmla="*/ 9 h 24"/>
                  <a:gd name="T26" fmla="*/ 42 w 42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4">
                    <a:moveTo>
                      <a:pt x="42" y="9"/>
                    </a:moveTo>
                    <a:cubicBezTo>
                      <a:pt x="42" y="8"/>
                      <a:pt x="42" y="7"/>
                      <a:pt x="4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2"/>
                      <a:pt x="39" y="1"/>
                      <a:pt x="3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3"/>
                    </a:cubicBezTo>
                    <a:cubicBezTo>
                      <a:pt x="7" y="9"/>
                      <a:pt x="2" y="16"/>
                      <a:pt x="0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42" y="9"/>
                      <a:pt x="42" y="9"/>
                      <a:pt x="42" y="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559"/>
              <p:cNvSpPr>
                <a:spLocks/>
              </p:cNvSpPr>
              <p:nvPr/>
            </p:nvSpPr>
            <p:spPr bwMode="auto">
              <a:xfrm>
                <a:off x="1896862" y="2835034"/>
                <a:ext cx="39688" cy="22225"/>
              </a:xfrm>
              <a:custGeom>
                <a:avLst/>
                <a:gdLst>
                  <a:gd name="T0" fmla="*/ 27 w 31"/>
                  <a:gd name="T1" fmla="*/ 4 h 16"/>
                  <a:gd name="T2" fmla="*/ 31 w 31"/>
                  <a:gd name="T3" fmla="*/ 0 h 16"/>
                  <a:gd name="T4" fmla="*/ 9 w 31"/>
                  <a:gd name="T5" fmla="*/ 3 h 16"/>
                  <a:gd name="T6" fmla="*/ 0 w 31"/>
                  <a:gd name="T7" fmla="*/ 16 h 16"/>
                  <a:gd name="T8" fmla="*/ 12 w 31"/>
                  <a:gd name="T9" fmla="*/ 4 h 16"/>
                  <a:gd name="T10" fmla="*/ 27 w 31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">
                    <a:moveTo>
                      <a:pt x="27" y="4"/>
                    </a:moveTo>
                    <a:cubicBezTo>
                      <a:pt x="29" y="2"/>
                      <a:pt x="31" y="1"/>
                      <a:pt x="31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7" y="4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60"/>
              <p:cNvSpPr>
                <a:spLocks/>
              </p:cNvSpPr>
              <p:nvPr/>
            </p:nvSpPr>
            <p:spPr bwMode="auto">
              <a:xfrm>
                <a:off x="1904800" y="2849322"/>
                <a:ext cx="38100" cy="9525"/>
              </a:xfrm>
              <a:custGeom>
                <a:avLst/>
                <a:gdLst>
                  <a:gd name="T0" fmla="*/ 8 w 29"/>
                  <a:gd name="T1" fmla="*/ 1 h 7"/>
                  <a:gd name="T2" fmla="*/ 5 w 29"/>
                  <a:gd name="T3" fmla="*/ 2 h 7"/>
                  <a:gd name="T4" fmla="*/ 0 w 29"/>
                  <a:gd name="T5" fmla="*/ 7 h 7"/>
                  <a:gd name="T6" fmla="*/ 4 w 29"/>
                  <a:gd name="T7" fmla="*/ 3 h 7"/>
                  <a:gd name="T8" fmla="*/ 24 w 29"/>
                  <a:gd name="T9" fmla="*/ 2 h 7"/>
                  <a:gd name="T10" fmla="*/ 29 w 29"/>
                  <a:gd name="T11" fmla="*/ 0 h 7"/>
                  <a:gd name="T12" fmla="*/ 8 w 29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8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1" y="1"/>
                      <a:pt x="18" y="1"/>
                      <a:pt x="24" y="2"/>
                    </a:cubicBezTo>
                    <a:cubicBezTo>
                      <a:pt x="26" y="2"/>
                      <a:pt x="28" y="1"/>
                      <a:pt x="29" y="0"/>
                    </a:cubicBezTo>
                    <a:cubicBezTo>
                      <a:pt x="8" y="1"/>
                      <a:pt x="8" y="1"/>
                      <a:pt x="8" y="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61"/>
              <p:cNvSpPr>
                <a:spLocks/>
              </p:cNvSpPr>
              <p:nvPr/>
            </p:nvSpPr>
            <p:spPr bwMode="auto">
              <a:xfrm>
                <a:off x="1904800" y="2850909"/>
                <a:ext cx="31750" cy="7938"/>
              </a:xfrm>
              <a:custGeom>
                <a:avLst/>
                <a:gdLst>
                  <a:gd name="T0" fmla="*/ 22 w 24"/>
                  <a:gd name="T1" fmla="*/ 3 h 6"/>
                  <a:gd name="T2" fmla="*/ 24 w 24"/>
                  <a:gd name="T3" fmla="*/ 1 h 6"/>
                  <a:gd name="T4" fmla="*/ 4 w 24"/>
                  <a:gd name="T5" fmla="*/ 2 h 6"/>
                  <a:gd name="T6" fmla="*/ 0 w 24"/>
                  <a:gd name="T7" fmla="*/ 6 h 6"/>
                  <a:gd name="T8" fmla="*/ 2 w 24"/>
                  <a:gd name="T9" fmla="*/ 6 h 6"/>
                  <a:gd name="T10" fmla="*/ 22 w 24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2" y="3"/>
                    </a:moveTo>
                    <a:cubicBezTo>
                      <a:pt x="22" y="2"/>
                      <a:pt x="23" y="2"/>
                      <a:pt x="24" y="1"/>
                    </a:cubicBezTo>
                    <a:cubicBezTo>
                      <a:pt x="18" y="0"/>
                      <a:pt x="11" y="0"/>
                      <a:pt x="4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2" y="3"/>
                      <a:pt x="22" y="3"/>
                      <a:pt x="22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62"/>
              <p:cNvSpPr>
                <a:spLocks/>
              </p:cNvSpPr>
              <p:nvPr/>
            </p:nvSpPr>
            <p:spPr bwMode="auto">
              <a:xfrm>
                <a:off x="1907975" y="2855672"/>
                <a:ext cx="26988" cy="4763"/>
              </a:xfrm>
              <a:custGeom>
                <a:avLst/>
                <a:gdLst>
                  <a:gd name="T0" fmla="*/ 19 w 20"/>
                  <a:gd name="T1" fmla="*/ 0 h 4"/>
                  <a:gd name="T2" fmla="*/ 20 w 20"/>
                  <a:gd name="T3" fmla="*/ 0 h 4"/>
                  <a:gd name="T4" fmla="*/ 0 w 20"/>
                  <a:gd name="T5" fmla="*/ 3 h 4"/>
                  <a:gd name="T6" fmla="*/ 19 w 2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">
                    <a:moveTo>
                      <a:pt x="1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4" y="3"/>
                      <a:pt x="19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63"/>
              <p:cNvSpPr>
                <a:spLocks/>
              </p:cNvSpPr>
              <p:nvPr/>
            </p:nvSpPr>
            <p:spPr bwMode="auto">
              <a:xfrm>
                <a:off x="1831775" y="2931872"/>
                <a:ext cx="79375" cy="165100"/>
              </a:xfrm>
              <a:custGeom>
                <a:avLst/>
                <a:gdLst>
                  <a:gd name="T0" fmla="*/ 0 w 60"/>
                  <a:gd name="T1" fmla="*/ 15 h 125"/>
                  <a:gd name="T2" fmla="*/ 8 w 60"/>
                  <a:gd name="T3" fmla="*/ 14 h 125"/>
                  <a:gd name="T4" fmla="*/ 43 w 60"/>
                  <a:gd name="T5" fmla="*/ 111 h 125"/>
                  <a:gd name="T6" fmla="*/ 16 w 60"/>
                  <a:gd name="T7" fmla="*/ 81 h 125"/>
                  <a:gd name="T8" fmla="*/ 0 w 60"/>
                  <a:gd name="T9" fmla="*/ 15 h 125"/>
                  <a:gd name="T10" fmla="*/ 0 w 60"/>
                  <a:gd name="T11" fmla="*/ 26 h 125"/>
                  <a:gd name="T12" fmla="*/ 7 w 60"/>
                  <a:gd name="T13" fmla="*/ 68 h 125"/>
                  <a:gd name="T14" fmla="*/ 11 w 60"/>
                  <a:gd name="T15" fmla="*/ 85 h 125"/>
                  <a:gd name="T16" fmla="*/ 59 w 60"/>
                  <a:gd name="T17" fmla="*/ 108 h 125"/>
                  <a:gd name="T18" fmla="*/ 50 w 60"/>
                  <a:gd name="T19" fmla="*/ 62 h 125"/>
                  <a:gd name="T20" fmla="*/ 32 w 60"/>
                  <a:gd name="T21" fmla="*/ 0 h 125"/>
                  <a:gd name="T22" fmla="*/ 28 w 60"/>
                  <a:gd name="T23" fmla="*/ 0 h 125"/>
                  <a:gd name="T24" fmla="*/ 28 w 60"/>
                  <a:gd name="T25" fmla="*/ 9 h 125"/>
                  <a:gd name="T26" fmla="*/ 0 w 60"/>
                  <a:gd name="T27" fmla="*/ 11 h 125"/>
                  <a:gd name="T28" fmla="*/ 0 w 60"/>
                  <a:gd name="T2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25">
                    <a:moveTo>
                      <a:pt x="0" y="15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4" y="60"/>
                      <a:pt x="25" y="92"/>
                      <a:pt x="43" y="111"/>
                    </a:cubicBezTo>
                    <a:cubicBezTo>
                      <a:pt x="32" y="109"/>
                      <a:pt x="23" y="99"/>
                      <a:pt x="16" y="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24" y="118"/>
                      <a:pt x="41" y="125"/>
                      <a:pt x="59" y="108"/>
                    </a:cubicBezTo>
                    <a:cubicBezTo>
                      <a:pt x="60" y="94"/>
                      <a:pt x="57" y="79"/>
                      <a:pt x="50" y="6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19" y="10"/>
                      <a:pt x="9" y="10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64"/>
              <p:cNvSpPr>
                <a:spLocks/>
              </p:cNvSpPr>
              <p:nvPr/>
            </p:nvSpPr>
            <p:spPr bwMode="auto">
              <a:xfrm>
                <a:off x="1831775" y="2950922"/>
                <a:ext cx="57150" cy="127000"/>
              </a:xfrm>
              <a:custGeom>
                <a:avLst/>
                <a:gdLst>
                  <a:gd name="T0" fmla="*/ 8 w 43"/>
                  <a:gd name="T1" fmla="*/ 0 h 97"/>
                  <a:gd name="T2" fmla="*/ 0 w 43"/>
                  <a:gd name="T3" fmla="*/ 1 h 97"/>
                  <a:gd name="T4" fmla="*/ 16 w 43"/>
                  <a:gd name="T5" fmla="*/ 67 h 97"/>
                  <a:gd name="T6" fmla="*/ 43 w 43"/>
                  <a:gd name="T7" fmla="*/ 97 h 97"/>
                  <a:gd name="T8" fmla="*/ 8 w 4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7">
                    <a:moveTo>
                      <a:pt x="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3" y="85"/>
                      <a:pt x="32" y="95"/>
                      <a:pt x="43" y="97"/>
                    </a:cubicBezTo>
                    <a:cubicBezTo>
                      <a:pt x="25" y="78"/>
                      <a:pt x="14" y="46"/>
                      <a:pt x="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65"/>
              <p:cNvSpPr>
                <a:spLocks/>
              </p:cNvSpPr>
              <p:nvPr/>
            </p:nvSpPr>
            <p:spPr bwMode="auto">
              <a:xfrm>
                <a:off x="1868287" y="2920759"/>
                <a:ext cx="4763" cy="11113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0 h 8"/>
                  <a:gd name="T6" fmla="*/ 0 w 4"/>
                  <a:gd name="T7" fmla="*/ 8 h 8"/>
                  <a:gd name="T8" fmla="*/ 4 w 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6"/>
              <p:cNvSpPr>
                <a:spLocks/>
              </p:cNvSpPr>
              <p:nvPr/>
            </p:nvSpPr>
            <p:spPr bwMode="auto">
              <a:xfrm>
                <a:off x="1823837" y="3022359"/>
                <a:ext cx="22225" cy="22225"/>
              </a:xfrm>
              <a:custGeom>
                <a:avLst/>
                <a:gdLst>
                  <a:gd name="T0" fmla="*/ 14 w 14"/>
                  <a:gd name="T1" fmla="*/ 14 h 14"/>
                  <a:gd name="T2" fmla="*/ 11 w 14"/>
                  <a:gd name="T3" fmla="*/ 0 h 14"/>
                  <a:gd name="T4" fmla="*/ 1 w 14"/>
                  <a:gd name="T5" fmla="*/ 0 h 14"/>
                  <a:gd name="T6" fmla="*/ 0 w 14"/>
                  <a:gd name="T7" fmla="*/ 14 h 14"/>
                  <a:gd name="T8" fmla="*/ 14 w 14"/>
                  <a:gd name="T9" fmla="*/ 14 h 14"/>
                  <a:gd name="T10" fmla="*/ 14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1" y="0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67"/>
              <p:cNvSpPr>
                <a:spLocks/>
              </p:cNvSpPr>
              <p:nvPr/>
            </p:nvSpPr>
            <p:spPr bwMode="auto">
              <a:xfrm>
                <a:off x="1825425" y="2966797"/>
                <a:ext cx="15875" cy="55563"/>
              </a:xfrm>
              <a:custGeom>
                <a:avLst/>
                <a:gdLst>
                  <a:gd name="T0" fmla="*/ 0 w 10"/>
                  <a:gd name="T1" fmla="*/ 35 h 35"/>
                  <a:gd name="T2" fmla="*/ 10 w 10"/>
                  <a:gd name="T3" fmla="*/ 35 h 35"/>
                  <a:gd name="T4" fmla="*/ 4 w 10"/>
                  <a:gd name="T5" fmla="*/ 0 h 35"/>
                  <a:gd name="T6" fmla="*/ 0 w 10"/>
                  <a:gd name="T7" fmla="*/ 35 h 35"/>
                  <a:gd name="T8" fmla="*/ 0 w 10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5">
                    <a:moveTo>
                      <a:pt x="0" y="35"/>
                    </a:moveTo>
                    <a:lnTo>
                      <a:pt x="10" y="35"/>
                    </a:lnTo>
                    <a:lnTo>
                      <a:pt x="4" y="0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68"/>
              <p:cNvSpPr>
                <a:spLocks noEditPoints="1"/>
              </p:cNvSpPr>
              <p:nvPr/>
            </p:nvSpPr>
            <p:spPr bwMode="auto">
              <a:xfrm>
                <a:off x="1736525" y="3044584"/>
                <a:ext cx="180975" cy="465138"/>
              </a:xfrm>
              <a:custGeom>
                <a:avLst/>
                <a:gdLst>
                  <a:gd name="T0" fmla="*/ 83 w 137"/>
                  <a:gd name="T1" fmla="*/ 0 h 352"/>
                  <a:gd name="T2" fmla="*/ 66 w 137"/>
                  <a:gd name="T3" fmla="*/ 0 h 352"/>
                  <a:gd name="T4" fmla="*/ 66 w 137"/>
                  <a:gd name="T5" fmla="*/ 5 h 352"/>
                  <a:gd name="T6" fmla="*/ 23 w 137"/>
                  <a:gd name="T7" fmla="*/ 58 h 352"/>
                  <a:gd name="T8" fmla="*/ 0 w 137"/>
                  <a:gd name="T9" fmla="*/ 54 h 352"/>
                  <a:gd name="T10" fmla="*/ 7 w 137"/>
                  <a:gd name="T11" fmla="*/ 110 h 352"/>
                  <a:gd name="T12" fmla="*/ 13 w 137"/>
                  <a:gd name="T13" fmla="*/ 193 h 352"/>
                  <a:gd name="T14" fmla="*/ 9 w 137"/>
                  <a:gd name="T15" fmla="*/ 266 h 352"/>
                  <a:gd name="T16" fmla="*/ 9 w 137"/>
                  <a:gd name="T17" fmla="*/ 315 h 352"/>
                  <a:gd name="T18" fmla="*/ 2 w 137"/>
                  <a:gd name="T19" fmla="*/ 323 h 352"/>
                  <a:gd name="T20" fmla="*/ 7 w 137"/>
                  <a:gd name="T21" fmla="*/ 344 h 352"/>
                  <a:gd name="T22" fmla="*/ 28 w 137"/>
                  <a:gd name="T23" fmla="*/ 322 h 352"/>
                  <a:gd name="T24" fmla="*/ 46 w 137"/>
                  <a:gd name="T25" fmla="*/ 154 h 352"/>
                  <a:gd name="T26" fmla="*/ 55 w 137"/>
                  <a:gd name="T27" fmla="*/ 86 h 352"/>
                  <a:gd name="T28" fmla="*/ 77 w 137"/>
                  <a:gd name="T29" fmla="*/ 8 h 352"/>
                  <a:gd name="T30" fmla="*/ 77 w 137"/>
                  <a:gd name="T31" fmla="*/ 72 h 352"/>
                  <a:gd name="T32" fmla="*/ 83 w 137"/>
                  <a:gd name="T33" fmla="*/ 95 h 352"/>
                  <a:gd name="T34" fmla="*/ 91 w 137"/>
                  <a:gd name="T35" fmla="*/ 188 h 352"/>
                  <a:gd name="T36" fmla="*/ 107 w 137"/>
                  <a:gd name="T37" fmla="*/ 298 h 352"/>
                  <a:gd name="T38" fmla="*/ 112 w 137"/>
                  <a:gd name="T39" fmla="*/ 308 h 352"/>
                  <a:gd name="T40" fmla="*/ 103 w 137"/>
                  <a:gd name="T41" fmla="*/ 325 h 352"/>
                  <a:gd name="T42" fmla="*/ 113 w 137"/>
                  <a:gd name="T43" fmla="*/ 352 h 352"/>
                  <a:gd name="T44" fmla="*/ 113 w 137"/>
                  <a:gd name="T45" fmla="*/ 351 h 352"/>
                  <a:gd name="T46" fmla="*/ 136 w 137"/>
                  <a:gd name="T47" fmla="*/ 334 h 352"/>
                  <a:gd name="T48" fmla="*/ 137 w 137"/>
                  <a:gd name="T49" fmla="*/ 307 h 352"/>
                  <a:gd name="T50" fmla="*/ 123 w 137"/>
                  <a:gd name="T51" fmla="*/ 214 h 352"/>
                  <a:gd name="T52" fmla="*/ 123 w 137"/>
                  <a:gd name="T53" fmla="*/ 130 h 352"/>
                  <a:gd name="T54" fmla="*/ 132 w 137"/>
                  <a:gd name="T55" fmla="*/ 56 h 352"/>
                  <a:gd name="T56" fmla="*/ 126 w 137"/>
                  <a:gd name="T57" fmla="*/ 58 h 352"/>
                  <a:gd name="T58" fmla="*/ 86 w 137"/>
                  <a:gd name="T59" fmla="*/ 20 h 352"/>
                  <a:gd name="T60" fmla="*/ 83 w 137"/>
                  <a:gd name="T61" fmla="*/ 0 h 352"/>
                  <a:gd name="T62" fmla="*/ 80 w 137"/>
                  <a:gd name="T63" fmla="*/ 47 h 352"/>
                  <a:gd name="T64" fmla="*/ 84 w 137"/>
                  <a:gd name="T65" fmla="*/ 72 h 352"/>
                  <a:gd name="T66" fmla="*/ 91 w 137"/>
                  <a:gd name="T67" fmla="*/ 92 h 352"/>
                  <a:gd name="T68" fmla="*/ 91 w 137"/>
                  <a:gd name="T69" fmla="*/ 110 h 352"/>
                  <a:gd name="T70" fmla="*/ 103 w 137"/>
                  <a:gd name="T71" fmla="*/ 205 h 352"/>
                  <a:gd name="T72" fmla="*/ 117 w 137"/>
                  <a:gd name="T73" fmla="*/ 290 h 352"/>
                  <a:gd name="T74" fmla="*/ 123 w 137"/>
                  <a:gd name="T75" fmla="*/ 302 h 352"/>
                  <a:gd name="T76" fmla="*/ 119 w 137"/>
                  <a:gd name="T77" fmla="*/ 344 h 352"/>
                  <a:gd name="T78" fmla="*/ 115 w 137"/>
                  <a:gd name="T79" fmla="*/ 344 h 352"/>
                  <a:gd name="T80" fmla="*/ 109 w 137"/>
                  <a:gd name="T81" fmla="*/ 326 h 352"/>
                  <a:gd name="T82" fmla="*/ 119 w 137"/>
                  <a:gd name="T83" fmla="*/ 305 h 352"/>
                  <a:gd name="T84" fmla="*/ 111 w 137"/>
                  <a:gd name="T85" fmla="*/ 293 h 352"/>
                  <a:gd name="T86" fmla="*/ 86 w 137"/>
                  <a:gd name="T87" fmla="*/ 111 h 352"/>
                  <a:gd name="T88" fmla="*/ 86 w 137"/>
                  <a:gd name="T89" fmla="*/ 95 h 352"/>
                  <a:gd name="T90" fmla="*/ 80 w 137"/>
                  <a:gd name="T91" fmla="*/ 70 h 352"/>
                  <a:gd name="T92" fmla="*/ 80 w 137"/>
                  <a:gd name="T93" fmla="*/ 47 h 352"/>
                  <a:gd name="T94" fmla="*/ 4 w 137"/>
                  <a:gd name="T95" fmla="*/ 59 h 352"/>
                  <a:gd name="T96" fmla="*/ 8 w 137"/>
                  <a:gd name="T97" fmla="*/ 59 h 352"/>
                  <a:gd name="T98" fmla="*/ 13 w 137"/>
                  <a:gd name="T99" fmla="*/ 90 h 352"/>
                  <a:gd name="T100" fmla="*/ 24 w 137"/>
                  <a:gd name="T101" fmla="*/ 194 h 352"/>
                  <a:gd name="T102" fmla="*/ 20 w 137"/>
                  <a:gd name="T103" fmla="*/ 314 h 352"/>
                  <a:gd name="T104" fmla="*/ 9 w 137"/>
                  <a:gd name="T105" fmla="*/ 334 h 352"/>
                  <a:gd name="T106" fmla="*/ 9 w 137"/>
                  <a:gd name="T107" fmla="*/ 324 h 352"/>
                  <a:gd name="T108" fmla="*/ 13 w 137"/>
                  <a:gd name="T109" fmla="*/ 314 h 352"/>
                  <a:gd name="T110" fmla="*/ 19 w 137"/>
                  <a:gd name="T111" fmla="*/ 194 h 352"/>
                  <a:gd name="T112" fmla="*/ 4 w 137"/>
                  <a:gd name="T113" fmla="*/ 5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7" h="352">
                    <a:moveTo>
                      <a:pt x="8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2" y="46"/>
                      <a:pt x="48" y="64"/>
                      <a:pt x="23" y="5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13" y="193"/>
                      <a:pt x="13" y="193"/>
                      <a:pt x="13" y="193"/>
                    </a:cubicBezTo>
                    <a:cubicBezTo>
                      <a:pt x="9" y="266"/>
                      <a:pt x="9" y="266"/>
                      <a:pt x="9" y="266"/>
                    </a:cubicBezTo>
                    <a:cubicBezTo>
                      <a:pt x="9" y="315"/>
                      <a:pt x="9" y="315"/>
                      <a:pt x="9" y="315"/>
                    </a:cubicBezTo>
                    <a:cubicBezTo>
                      <a:pt x="2" y="323"/>
                      <a:pt x="2" y="323"/>
                      <a:pt x="2" y="323"/>
                    </a:cubicBezTo>
                    <a:cubicBezTo>
                      <a:pt x="7" y="344"/>
                      <a:pt x="7" y="344"/>
                      <a:pt x="7" y="344"/>
                    </a:cubicBezTo>
                    <a:cubicBezTo>
                      <a:pt x="28" y="322"/>
                      <a:pt x="28" y="322"/>
                      <a:pt x="28" y="322"/>
                    </a:cubicBezTo>
                    <a:cubicBezTo>
                      <a:pt x="40" y="275"/>
                      <a:pt x="46" y="219"/>
                      <a:pt x="46" y="154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1" y="188"/>
                      <a:pt x="91" y="188"/>
                      <a:pt x="91" y="188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8"/>
                      <a:pt x="112" y="308"/>
                      <a:pt x="112" y="308"/>
                    </a:cubicBezTo>
                    <a:cubicBezTo>
                      <a:pt x="103" y="325"/>
                      <a:pt x="103" y="325"/>
                      <a:pt x="103" y="325"/>
                    </a:cubicBezTo>
                    <a:cubicBezTo>
                      <a:pt x="102" y="336"/>
                      <a:pt x="106" y="345"/>
                      <a:pt x="113" y="352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36" y="334"/>
                      <a:pt x="136" y="334"/>
                      <a:pt x="136" y="334"/>
                    </a:cubicBezTo>
                    <a:cubicBezTo>
                      <a:pt x="137" y="307"/>
                      <a:pt x="137" y="307"/>
                      <a:pt x="137" y="307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06" y="63"/>
                      <a:pt x="93" y="51"/>
                      <a:pt x="86" y="2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0" y="47"/>
                    </a:moveTo>
                    <a:cubicBezTo>
                      <a:pt x="84" y="72"/>
                      <a:pt x="84" y="72"/>
                      <a:pt x="84" y="7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17" y="290"/>
                      <a:pt x="117" y="290"/>
                      <a:pt x="117" y="290"/>
                    </a:cubicBezTo>
                    <a:cubicBezTo>
                      <a:pt x="123" y="302"/>
                      <a:pt x="123" y="302"/>
                      <a:pt x="123" y="302"/>
                    </a:cubicBezTo>
                    <a:cubicBezTo>
                      <a:pt x="118" y="317"/>
                      <a:pt x="116" y="331"/>
                      <a:pt x="119" y="344"/>
                    </a:cubicBezTo>
                    <a:cubicBezTo>
                      <a:pt x="115" y="344"/>
                      <a:pt x="115" y="344"/>
                      <a:pt x="115" y="344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1" y="293"/>
                      <a:pt x="111" y="293"/>
                      <a:pt x="111" y="293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47"/>
                      <a:pt x="80" y="47"/>
                      <a:pt x="80" y="47"/>
                    </a:cubicBezTo>
                    <a:close/>
                    <a:moveTo>
                      <a:pt x="4" y="59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9" y="334"/>
                      <a:pt x="9" y="334"/>
                      <a:pt x="9" y="334"/>
                    </a:cubicBezTo>
                    <a:cubicBezTo>
                      <a:pt x="9" y="324"/>
                      <a:pt x="9" y="324"/>
                      <a:pt x="9" y="324"/>
                    </a:cubicBezTo>
                    <a:cubicBezTo>
                      <a:pt x="13" y="314"/>
                      <a:pt x="13" y="314"/>
                      <a:pt x="13" y="314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4" y="59"/>
                      <a:pt x="4" y="59"/>
                      <a:pt x="4" y="59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9"/>
              <p:cNvSpPr>
                <a:spLocks/>
              </p:cNvSpPr>
              <p:nvPr/>
            </p:nvSpPr>
            <p:spPr bwMode="auto">
              <a:xfrm>
                <a:off x="1841300" y="3106497"/>
                <a:ext cx="57150" cy="392113"/>
              </a:xfrm>
              <a:custGeom>
                <a:avLst/>
                <a:gdLst>
                  <a:gd name="T0" fmla="*/ 4 w 43"/>
                  <a:gd name="T1" fmla="*/ 25 h 297"/>
                  <a:gd name="T2" fmla="*/ 0 w 43"/>
                  <a:gd name="T3" fmla="*/ 0 h 297"/>
                  <a:gd name="T4" fmla="*/ 0 w 43"/>
                  <a:gd name="T5" fmla="*/ 23 h 297"/>
                  <a:gd name="T6" fmla="*/ 6 w 43"/>
                  <a:gd name="T7" fmla="*/ 48 h 297"/>
                  <a:gd name="T8" fmla="*/ 6 w 43"/>
                  <a:gd name="T9" fmla="*/ 64 h 297"/>
                  <a:gd name="T10" fmla="*/ 31 w 43"/>
                  <a:gd name="T11" fmla="*/ 246 h 297"/>
                  <a:gd name="T12" fmla="*/ 39 w 43"/>
                  <a:gd name="T13" fmla="*/ 258 h 297"/>
                  <a:gd name="T14" fmla="*/ 29 w 43"/>
                  <a:gd name="T15" fmla="*/ 279 h 297"/>
                  <a:gd name="T16" fmla="*/ 35 w 43"/>
                  <a:gd name="T17" fmla="*/ 297 h 297"/>
                  <a:gd name="T18" fmla="*/ 39 w 43"/>
                  <a:gd name="T19" fmla="*/ 297 h 297"/>
                  <a:gd name="T20" fmla="*/ 43 w 43"/>
                  <a:gd name="T21" fmla="*/ 255 h 297"/>
                  <a:gd name="T22" fmla="*/ 37 w 43"/>
                  <a:gd name="T23" fmla="*/ 243 h 297"/>
                  <a:gd name="T24" fmla="*/ 23 w 43"/>
                  <a:gd name="T25" fmla="*/ 158 h 297"/>
                  <a:gd name="T26" fmla="*/ 11 w 43"/>
                  <a:gd name="T27" fmla="*/ 63 h 297"/>
                  <a:gd name="T28" fmla="*/ 11 w 43"/>
                  <a:gd name="T29" fmla="*/ 45 h 297"/>
                  <a:gd name="T30" fmla="*/ 4 w 43"/>
                  <a:gd name="T31" fmla="*/ 2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297">
                    <a:moveTo>
                      <a:pt x="4" y="2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29" y="279"/>
                      <a:pt x="29" y="279"/>
                      <a:pt x="29" y="279"/>
                    </a:cubicBezTo>
                    <a:cubicBezTo>
                      <a:pt x="35" y="297"/>
                      <a:pt x="35" y="297"/>
                      <a:pt x="35" y="297"/>
                    </a:cubicBezTo>
                    <a:cubicBezTo>
                      <a:pt x="39" y="297"/>
                      <a:pt x="39" y="297"/>
                      <a:pt x="39" y="297"/>
                    </a:cubicBezTo>
                    <a:cubicBezTo>
                      <a:pt x="36" y="284"/>
                      <a:pt x="38" y="270"/>
                      <a:pt x="43" y="255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4" y="25"/>
                      <a:pt x="4" y="25"/>
                      <a:pt x="4" y="2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0"/>
              <p:cNvSpPr>
                <a:spLocks/>
              </p:cNvSpPr>
              <p:nvPr/>
            </p:nvSpPr>
            <p:spPr bwMode="auto">
              <a:xfrm>
                <a:off x="1741287" y="3122372"/>
                <a:ext cx="26988" cy="363538"/>
              </a:xfrm>
              <a:custGeom>
                <a:avLst/>
                <a:gdLst>
                  <a:gd name="T0" fmla="*/ 4 w 17"/>
                  <a:gd name="T1" fmla="*/ 0 h 229"/>
                  <a:gd name="T2" fmla="*/ 0 w 17"/>
                  <a:gd name="T3" fmla="*/ 0 h 229"/>
                  <a:gd name="T4" fmla="*/ 13 w 17"/>
                  <a:gd name="T5" fmla="*/ 112 h 229"/>
                  <a:gd name="T6" fmla="*/ 8 w 17"/>
                  <a:gd name="T7" fmla="*/ 212 h 229"/>
                  <a:gd name="T8" fmla="*/ 4 w 17"/>
                  <a:gd name="T9" fmla="*/ 220 h 229"/>
                  <a:gd name="T10" fmla="*/ 4 w 17"/>
                  <a:gd name="T11" fmla="*/ 229 h 229"/>
                  <a:gd name="T12" fmla="*/ 13 w 17"/>
                  <a:gd name="T13" fmla="*/ 212 h 229"/>
                  <a:gd name="T14" fmla="*/ 17 w 17"/>
                  <a:gd name="T15" fmla="*/ 112 h 229"/>
                  <a:gd name="T16" fmla="*/ 8 w 17"/>
                  <a:gd name="T17" fmla="*/ 26 h 229"/>
                  <a:gd name="T18" fmla="*/ 4 w 17"/>
                  <a:gd name="T19" fmla="*/ 0 h 229"/>
                  <a:gd name="T20" fmla="*/ 4 w 17"/>
                  <a:gd name="T2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29">
                    <a:moveTo>
                      <a:pt x="4" y="0"/>
                    </a:moveTo>
                    <a:lnTo>
                      <a:pt x="0" y="0"/>
                    </a:lnTo>
                    <a:lnTo>
                      <a:pt x="13" y="112"/>
                    </a:lnTo>
                    <a:lnTo>
                      <a:pt x="8" y="212"/>
                    </a:lnTo>
                    <a:lnTo>
                      <a:pt x="4" y="220"/>
                    </a:lnTo>
                    <a:lnTo>
                      <a:pt x="4" y="229"/>
                    </a:lnTo>
                    <a:lnTo>
                      <a:pt x="13" y="212"/>
                    </a:lnTo>
                    <a:lnTo>
                      <a:pt x="17" y="112"/>
                    </a:lnTo>
                    <a:lnTo>
                      <a:pt x="8" y="2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71"/>
              <p:cNvSpPr>
                <a:spLocks/>
              </p:cNvSpPr>
              <p:nvPr/>
            </p:nvSpPr>
            <p:spPr bwMode="auto">
              <a:xfrm>
                <a:off x="1741287" y="3054109"/>
                <a:ext cx="96838" cy="455613"/>
              </a:xfrm>
              <a:custGeom>
                <a:avLst/>
                <a:gdLst>
                  <a:gd name="T0" fmla="*/ 65 w 73"/>
                  <a:gd name="T1" fmla="*/ 93 h 345"/>
                  <a:gd name="T2" fmla="*/ 73 w 73"/>
                  <a:gd name="T3" fmla="*/ 64 h 345"/>
                  <a:gd name="T4" fmla="*/ 73 w 73"/>
                  <a:gd name="T5" fmla="*/ 0 h 345"/>
                  <a:gd name="T6" fmla="*/ 51 w 73"/>
                  <a:gd name="T7" fmla="*/ 78 h 345"/>
                  <a:gd name="T8" fmla="*/ 42 w 73"/>
                  <a:gd name="T9" fmla="*/ 146 h 345"/>
                  <a:gd name="T10" fmla="*/ 24 w 73"/>
                  <a:gd name="T11" fmla="*/ 314 h 345"/>
                  <a:gd name="T12" fmla="*/ 3 w 73"/>
                  <a:gd name="T13" fmla="*/ 336 h 345"/>
                  <a:gd name="T14" fmla="*/ 0 w 73"/>
                  <a:gd name="T15" fmla="*/ 343 h 345"/>
                  <a:gd name="T16" fmla="*/ 41 w 73"/>
                  <a:gd name="T17" fmla="*/ 345 h 345"/>
                  <a:gd name="T18" fmla="*/ 40 w 73"/>
                  <a:gd name="T19" fmla="*/ 321 h 345"/>
                  <a:gd name="T20" fmla="*/ 55 w 73"/>
                  <a:gd name="T21" fmla="*/ 280 h 345"/>
                  <a:gd name="T22" fmla="*/ 55 w 73"/>
                  <a:gd name="T23" fmla="*/ 276 h 345"/>
                  <a:gd name="T24" fmla="*/ 55 w 73"/>
                  <a:gd name="T25" fmla="*/ 183 h 345"/>
                  <a:gd name="T26" fmla="*/ 65 w 73"/>
                  <a:gd name="T27" fmla="*/ 93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345">
                    <a:moveTo>
                      <a:pt x="65" y="93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211"/>
                      <a:pt x="36" y="267"/>
                      <a:pt x="24" y="314"/>
                    </a:cubicBezTo>
                    <a:cubicBezTo>
                      <a:pt x="3" y="336"/>
                      <a:pt x="3" y="336"/>
                      <a:pt x="3" y="33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14" y="340"/>
                      <a:pt x="28" y="340"/>
                      <a:pt x="41" y="345"/>
                    </a:cubicBezTo>
                    <a:cubicBezTo>
                      <a:pt x="40" y="321"/>
                      <a:pt x="40" y="321"/>
                      <a:pt x="40" y="321"/>
                    </a:cubicBezTo>
                    <a:cubicBezTo>
                      <a:pt x="50" y="313"/>
                      <a:pt x="54" y="299"/>
                      <a:pt x="55" y="280"/>
                    </a:cubicBezTo>
                    <a:cubicBezTo>
                      <a:pt x="55" y="279"/>
                      <a:pt x="55" y="277"/>
                      <a:pt x="55" y="276"/>
                    </a:cubicBezTo>
                    <a:cubicBezTo>
                      <a:pt x="52" y="246"/>
                      <a:pt x="52" y="215"/>
                      <a:pt x="55" y="183"/>
                    </a:cubicBezTo>
                    <a:cubicBezTo>
                      <a:pt x="65" y="93"/>
                      <a:pt x="65" y="93"/>
                      <a:pt x="65" y="93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2"/>
              <p:cNvSpPr>
                <a:spLocks/>
              </p:cNvSpPr>
              <p:nvPr/>
            </p:nvSpPr>
            <p:spPr bwMode="auto">
              <a:xfrm>
                <a:off x="1725412" y="3503372"/>
                <a:ext cx="69850" cy="46038"/>
              </a:xfrm>
              <a:custGeom>
                <a:avLst/>
                <a:gdLst>
                  <a:gd name="T0" fmla="*/ 53 w 53"/>
                  <a:gd name="T1" fmla="*/ 17 h 35"/>
                  <a:gd name="T2" fmla="*/ 53 w 53"/>
                  <a:gd name="T3" fmla="*/ 5 h 35"/>
                  <a:gd name="T4" fmla="*/ 12 w 53"/>
                  <a:gd name="T5" fmla="*/ 3 h 35"/>
                  <a:gd name="T6" fmla="*/ 8 w 53"/>
                  <a:gd name="T7" fmla="*/ 11 h 35"/>
                  <a:gd name="T8" fmla="*/ 3 w 53"/>
                  <a:gd name="T9" fmla="*/ 33 h 35"/>
                  <a:gd name="T10" fmla="*/ 16 w 53"/>
                  <a:gd name="T11" fmla="*/ 35 h 35"/>
                  <a:gd name="T12" fmla="*/ 43 w 53"/>
                  <a:gd name="T13" fmla="*/ 26 h 35"/>
                  <a:gd name="T14" fmla="*/ 43 w 53"/>
                  <a:gd name="T15" fmla="*/ 17 h 35"/>
                  <a:gd name="T16" fmla="*/ 53 w 53"/>
                  <a:gd name="T1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5">
                    <a:moveTo>
                      <a:pt x="53" y="17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0" y="0"/>
                      <a:pt x="26" y="0"/>
                      <a:pt x="12" y="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2" y="19"/>
                      <a:pt x="0" y="26"/>
                      <a:pt x="3" y="33"/>
                    </a:cubicBezTo>
                    <a:cubicBezTo>
                      <a:pt x="7" y="34"/>
                      <a:pt x="12" y="35"/>
                      <a:pt x="16" y="35"/>
                    </a:cubicBezTo>
                    <a:cubicBezTo>
                      <a:pt x="25" y="35"/>
                      <a:pt x="34" y="32"/>
                      <a:pt x="43" y="2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53" y="17"/>
                      <a:pt x="53" y="17"/>
                      <a:pt x="5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73"/>
              <p:cNvSpPr>
                <a:spLocks/>
              </p:cNvSpPr>
              <p:nvPr/>
            </p:nvSpPr>
            <p:spPr bwMode="auto">
              <a:xfrm>
                <a:off x="1880987" y="3504959"/>
                <a:ext cx="71438" cy="49213"/>
              </a:xfrm>
              <a:custGeom>
                <a:avLst/>
                <a:gdLst>
                  <a:gd name="T0" fmla="*/ 3 w 55"/>
                  <a:gd name="T1" fmla="*/ 5 h 37"/>
                  <a:gd name="T2" fmla="*/ 0 w 55"/>
                  <a:gd name="T3" fmla="*/ 18 h 37"/>
                  <a:gd name="T4" fmla="*/ 13 w 55"/>
                  <a:gd name="T5" fmla="*/ 24 h 37"/>
                  <a:gd name="T6" fmla="*/ 13 w 55"/>
                  <a:gd name="T7" fmla="*/ 33 h 37"/>
                  <a:gd name="T8" fmla="*/ 46 w 55"/>
                  <a:gd name="T9" fmla="*/ 37 h 37"/>
                  <a:gd name="T10" fmla="*/ 55 w 55"/>
                  <a:gd name="T11" fmla="*/ 31 h 37"/>
                  <a:gd name="T12" fmla="*/ 50 w 55"/>
                  <a:gd name="T13" fmla="*/ 17 h 37"/>
                  <a:gd name="T14" fmla="*/ 44 w 55"/>
                  <a:gd name="T15" fmla="*/ 2 h 37"/>
                  <a:gd name="T16" fmla="*/ 3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3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2" y="37"/>
                      <a:pt x="55" y="35"/>
                      <a:pt x="55" y="31"/>
                    </a:cubicBezTo>
                    <a:cubicBezTo>
                      <a:pt x="55" y="27"/>
                      <a:pt x="53" y="23"/>
                      <a:pt x="50" y="1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28" y="0"/>
                      <a:pt x="14" y="2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897206" y="3992754"/>
              <a:ext cx="553998" cy="2093125"/>
              <a:chOff x="1291345" y="3992754"/>
              <a:chExt cx="553998" cy="2093125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1291345" y="6061636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1568344" y="3992754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97206" y="1269273"/>
              <a:ext cx="553998" cy="2093125"/>
              <a:chOff x="1291345" y="1269273"/>
              <a:chExt cx="553998" cy="2093125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1291345" y="1269273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568344" y="1269273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1689938" y="3492910"/>
              <a:ext cx="9685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175CM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88801" y="6174116"/>
              <a:ext cx="7604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90KG</a:t>
              </a:r>
              <a:endParaRPr lang="zh-CN" alt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05210" y="4195253"/>
              <a:ext cx="5605908" cy="680175"/>
              <a:chOff x="3059832" y="1554071"/>
              <a:chExt cx="5605908" cy="6801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：蓝色、黑色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颜色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Color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4305210" y="4783885"/>
              <a:ext cx="6196853" cy="680175"/>
              <a:chOff x="3059832" y="1554071"/>
              <a:chExt cx="6196853" cy="68017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419871" y="1554071"/>
                <a:ext cx="58368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，音乐，电影，美食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爱好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Hobby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4305210" y="5372517"/>
              <a:ext cx="5836813" cy="712812"/>
              <a:chOff x="3059832" y="1554071"/>
              <a:chExt cx="5836813" cy="71281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419871" y="1554071"/>
                <a:ext cx="54767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开朗、外向、幽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默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性格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Style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椭圆 34"/>
            <p:cNvSpPr/>
            <p:nvPr/>
          </p:nvSpPr>
          <p:spPr>
            <a:xfrm>
              <a:off x="2186329" y="5887529"/>
              <a:ext cx="2269668" cy="30875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710310" y="1170844"/>
            <a:ext cx="3474203" cy="5375737"/>
          </a:xfrm>
          <a:prstGeom prst="rect">
            <a:avLst/>
          </a:prstGeom>
          <a:solidFill>
            <a:srgbClr val="A9D18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28863" y="1198732"/>
            <a:ext cx="2631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康俪金黑W8(P)" pitchFamily="34" charset="-122"/>
              </a:rPr>
              <a:t>要点化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2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710311" y="1170844"/>
            <a:ext cx="8812125" cy="5375737"/>
            <a:chOff x="1689938" y="1167711"/>
            <a:chExt cx="8812125" cy="5375737"/>
          </a:xfrm>
        </p:grpSpPr>
        <p:grpSp>
          <p:nvGrpSpPr>
            <p:cNvPr id="20" name="组合 19"/>
            <p:cNvGrpSpPr/>
            <p:nvPr/>
          </p:nvGrpSpPr>
          <p:grpSpPr>
            <a:xfrm>
              <a:off x="4305210" y="1167711"/>
              <a:ext cx="3415320" cy="689729"/>
              <a:chOff x="3059832" y="1554071"/>
              <a:chExt cx="3415320" cy="689729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3419872" y="1554071"/>
                <a:ext cx="3055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小林</a:t>
                </a:r>
                <a:endParaRPr lang="zh-CN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zh-CN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Name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05210" y="1765897"/>
              <a:ext cx="3528392" cy="689729"/>
              <a:chOff x="3059832" y="1554071"/>
              <a:chExt cx="3528392" cy="689729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岁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1990—2014</a:t>
                </a:r>
                <a:r>
                  <a:rPr lang="zh-CN" altLang="en-US" sz="1200" dirty="0" smtClean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2" name="组合 131"/>
              <p:cNvGrpSpPr/>
              <p:nvPr/>
            </p:nvGrpSpPr>
            <p:grpSpPr>
              <a:xfrm>
                <a:off x="3059832" y="1564533"/>
                <a:ext cx="720080" cy="679267"/>
                <a:chOff x="3059832" y="1528524"/>
                <a:chExt cx="720080" cy="679267"/>
              </a:xfrm>
            </p:grpSpPr>
            <p:sp>
              <p:nvSpPr>
                <p:cNvPr id="133" name="矩形 132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年龄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" name="矩形 133"/>
                <p:cNvSpPr/>
                <p:nvPr/>
              </p:nvSpPr>
              <p:spPr>
                <a:xfrm>
                  <a:off x="3059832" y="1861542"/>
                  <a:ext cx="720080" cy="3462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 g 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305210" y="2364083"/>
              <a:ext cx="3528392" cy="680175"/>
              <a:chOff x="3059832" y="1554071"/>
              <a:chExt cx="3528392" cy="680175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：男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性别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Gender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4305210" y="2952715"/>
              <a:ext cx="3528392" cy="712812"/>
              <a:chOff x="3059832" y="1554071"/>
              <a:chExt cx="3528392" cy="712812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3419872" y="1554071"/>
                <a:ext cx="31683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：本科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学历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Degree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4305210" y="3573984"/>
              <a:ext cx="5605908" cy="712812"/>
              <a:chOff x="3059832" y="1554071"/>
              <a:chExt cx="5605908" cy="712812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12345678910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0" name="组合 119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3059832" y="1528524"/>
                  <a:ext cx="720080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电话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Phone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2634231" y="1269273"/>
              <a:ext cx="1252639" cy="4816606"/>
              <a:chOff x="1707950" y="2608022"/>
              <a:chExt cx="246062" cy="946150"/>
            </a:xfrm>
          </p:grpSpPr>
          <p:sp>
            <p:nvSpPr>
              <p:cNvPr id="52" name="Freeform 508"/>
              <p:cNvSpPr>
                <a:spLocks/>
              </p:cNvSpPr>
              <p:nvPr/>
            </p:nvSpPr>
            <p:spPr bwMode="auto">
              <a:xfrm>
                <a:off x="1769862" y="2608022"/>
                <a:ext cx="103188" cy="87313"/>
              </a:xfrm>
              <a:custGeom>
                <a:avLst/>
                <a:gdLst>
                  <a:gd name="T0" fmla="*/ 61 w 78"/>
                  <a:gd name="T1" fmla="*/ 12 h 66"/>
                  <a:gd name="T2" fmla="*/ 41 w 78"/>
                  <a:gd name="T3" fmla="*/ 1 h 66"/>
                  <a:gd name="T4" fmla="*/ 13 w 78"/>
                  <a:gd name="T5" fmla="*/ 18 h 66"/>
                  <a:gd name="T6" fmla="*/ 6 w 78"/>
                  <a:gd name="T7" fmla="*/ 50 h 66"/>
                  <a:gd name="T8" fmla="*/ 6 w 78"/>
                  <a:gd name="T9" fmla="*/ 52 h 66"/>
                  <a:gd name="T10" fmla="*/ 8 w 78"/>
                  <a:gd name="T11" fmla="*/ 57 h 66"/>
                  <a:gd name="T12" fmla="*/ 13 w 78"/>
                  <a:gd name="T13" fmla="*/ 66 h 66"/>
                  <a:gd name="T14" fmla="*/ 13 w 78"/>
                  <a:gd name="T15" fmla="*/ 56 h 66"/>
                  <a:gd name="T16" fmla="*/ 13 w 78"/>
                  <a:gd name="T17" fmla="*/ 46 h 66"/>
                  <a:gd name="T18" fmla="*/ 23 w 78"/>
                  <a:gd name="T19" fmla="*/ 23 h 66"/>
                  <a:gd name="T20" fmla="*/ 56 w 78"/>
                  <a:gd name="T21" fmla="*/ 21 h 66"/>
                  <a:gd name="T22" fmla="*/ 68 w 78"/>
                  <a:gd name="T23" fmla="*/ 33 h 66"/>
                  <a:gd name="T24" fmla="*/ 69 w 78"/>
                  <a:gd name="T25" fmla="*/ 60 h 66"/>
                  <a:gd name="T26" fmla="*/ 75 w 78"/>
                  <a:gd name="T27" fmla="*/ 47 h 66"/>
                  <a:gd name="T28" fmla="*/ 72 w 78"/>
                  <a:gd name="T29" fmla="*/ 20 h 66"/>
                  <a:gd name="T30" fmla="*/ 61 w 78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6">
                    <a:moveTo>
                      <a:pt x="61" y="12"/>
                    </a:moveTo>
                    <a:cubicBezTo>
                      <a:pt x="55" y="4"/>
                      <a:pt x="48" y="0"/>
                      <a:pt x="41" y="1"/>
                    </a:cubicBezTo>
                    <a:cubicBezTo>
                      <a:pt x="32" y="1"/>
                      <a:pt x="23" y="7"/>
                      <a:pt x="13" y="18"/>
                    </a:cubicBezTo>
                    <a:cubicBezTo>
                      <a:pt x="3" y="26"/>
                      <a:pt x="0" y="37"/>
                      <a:pt x="6" y="50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38"/>
                      <a:pt x="16" y="30"/>
                      <a:pt x="23" y="23"/>
                    </a:cubicBezTo>
                    <a:cubicBezTo>
                      <a:pt x="33" y="19"/>
                      <a:pt x="44" y="19"/>
                      <a:pt x="56" y="21"/>
                    </a:cubicBezTo>
                    <a:cubicBezTo>
                      <a:pt x="63" y="24"/>
                      <a:pt x="66" y="28"/>
                      <a:pt x="68" y="3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8" y="36"/>
                      <a:pt x="77" y="27"/>
                      <a:pt x="72" y="20"/>
                    </a:cubicBezTo>
                    <a:cubicBezTo>
                      <a:pt x="69" y="16"/>
                      <a:pt x="66" y="13"/>
                      <a:pt x="6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9"/>
              <p:cNvSpPr>
                <a:spLocks/>
              </p:cNvSpPr>
              <p:nvPr/>
            </p:nvSpPr>
            <p:spPr bwMode="auto">
              <a:xfrm>
                <a:off x="1785737" y="2633422"/>
                <a:ext cx="74613" cy="57150"/>
              </a:xfrm>
              <a:custGeom>
                <a:avLst/>
                <a:gdLst>
                  <a:gd name="T0" fmla="*/ 56 w 56"/>
                  <a:gd name="T1" fmla="*/ 41 h 44"/>
                  <a:gd name="T2" fmla="*/ 55 w 56"/>
                  <a:gd name="T3" fmla="*/ 14 h 44"/>
                  <a:gd name="T4" fmla="*/ 43 w 56"/>
                  <a:gd name="T5" fmla="*/ 2 h 44"/>
                  <a:gd name="T6" fmla="*/ 10 w 56"/>
                  <a:gd name="T7" fmla="*/ 4 h 44"/>
                  <a:gd name="T8" fmla="*/ 0 w 56"/>
                  <a:gd name="T9" fmla="*/ 27 h 44"/>
                  <a:gd name="T10" fmla="*/ 0 w 56"/>
                  <a:gd name="T11" fmla="*/ 37 h 44"/>
                  <a:gd name="T12" fmla="*/ 13 w 56"/>
                  <a:gd name="T13" fmla="*/ 9 h 44"/>
                  <a:gd name="T14" fmla="*/ 49 w 56"/>
                  <a:gd name="T15" fmla="*/ 14 h 44"/>
                  <a:gd name="T16" fmla="*/ 55 w 56"/>
                  <a:gd name="T17" fmla="*/ 44 h 44"/>
                  <a:gd name="T18" fmla="*/ 56 w 56"/>
                  <a:gd name="T1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44">
                    <a:moveTo>
                      <a:pt x="56" y="41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9"/>
                      <a:pt x="50" y="5"/>
                      <a:pt x="43" y="2"/>
                    </a:cubicBezTo>
                    <a:cubicBezTo>
                      <a:pt x="31" y="0"/>
                      <a:pt x="20" y="0"/>
                      <a:pt x="10" y="4"/>
                    </a:cubicBezTo>
                    <a:cubicBezTo>
                      <a:pt x="3" y="11"/>
                      <a:pt x="0" y="19"/>
                      <a:pt x="0" y="2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24"/>
                      <a:pt x="6" y="15"/>
                      <a:pt x="13" y="9"/>
                    </a:cubicBezTo>
                    <a:cubicBezTo>
                      <a:pt x="26" y="5"/>
                      <a:pt x="38" y="7"/>
                      <a:pt x="49" y="1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6" y="41"/>
                      <a:pt x="56" y="41"/>
                      <a:pt x="56" y="4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0"/>
              <p:cNvSpPr>
                <a:spLocks/>
              </p:cNvSpPr>
              <p:nvPr/>
            </p:nvSpPr>
            <p:spPr bwMode="auto">
              <a:xfrm>
                <a:off x="1858762" y="2669934"/>
                <a:ext cx="9525" cy="23813"/>
              </a:xfrm>
              <a:custGeom>
                <a:avLst/>
                <a:gdLst>
                  <a:gd name="T0" fmla="*/ 7 w 7"/>
                  <a:gd name="T1" fmla="*/ 10 h 18"/>
                  <a:gd name="T2" fmla="*/ 7 w 7"/>
                  <a:gd name="T3" fmla="*/ 0 h 18"/>
                  <a:gd name="T4" fmla="*/ 1 w 7"/>
                  <a:gd name="T5" fmla="*/ 13 h 18"/>
                  <a:gd name="T6" fmla="*/ 0 w 7"/>
                  <a:gd name="T7" fmla="*/ 16 h 18"/>
                  <a:gd name="T8" fmla="*/ 7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10"/>
                    </a:moveTo>
                    <a:cubicBezTo>
                      <a:pt x="7" y="7"/>
                      <a:pt x="7" y="3"/>
                      <a:pt x="7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8"/>
                      <a:pt x="6" y="16"/>
                      <a:pt x="7" y="10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11"/>
              <p:cNvSpPr>
                <a:spLocks/>
              </p:cNvSpPr>
              <p:nvPr/>
            </p:nvSpPr>
            <p:spPr bwMode="auto">
              <a:xfrm>
                <a:off x="1793675" y="2684222"/>
                <a:ext cx="74613" cy="69850"/>
              </a:xfrm>
              <a:custGeom>
                <a:avLst/>
                <a:gdLst>
                  <a:gd name="T0" fmla="*/ 56 w 56"/>
                  <a:gd name="T1" fmla="*/ 7 h 53"/>
                  <a:gd name="T2" fmla="*/ 56 w 56"/>
                  <a:gd name="T3" fmla="*/ 0 h 53"/>
                  <a:gd name="T4" fmla="*/ 49 w 56"/>
                  <a:gd name="T5" fmla="*/ 6 h 53"/>
                  <a:gd name="T6" fmla="*/ 37 w 56"/>
                  <a:gd name="T7" fmla="*/ 25 h 53"/>
                  <a:gd name="T8" fmla="*/ 10 w 56"/>
                  <a:gd name="T9" fmla="*/ 34 h 53"/>
                  <a:gd name="T10" fmla="*/ 0 w 56"/>
                  <a:gd name="T11" fmla="*/ 31 h 53"/>
                  <a:gd name="T12" fmla="*/ 3 w 56"/>
                  <a:gd name="T13" fmla="*/ 34 h 53"/>
                  <a:gd name="T14" fmla="*/ 11 w 56"/>
                  <a:gd name="T15" fmla="*/ 41 h 53"/>
                  <a:gd name="T16" fmla="*/ 34 w 56"/>
                  <a:gd name="T17" fmla="*/ 40 h 53"/>
                  <a:gd name="T18" fmla="*/ 35 w 56"/>
                  <a:gd name="T19" fmla="*/ 53 h 53"/>
                  <a:gd name="T20" fmla="*/ 47 w 56"/>
                  <a:gd name="T21" fmla="*/ 40 h 53"/>
                  <a:gd name="T22" fmla="*/ 47 w 56"/>
                  <a:gd name="T23" fmla="*/ 39 h 53"/>
                  <a:gd name="T24" fmla="*/ 45 w 56"/>
                  <a:gd name="T25" fmla="*/ 26 h 53"/>
                  <a:gd name="T26" fmla="*/ 49 w 56"/>
                  <a:gd name="T27" fmla="*/ 9 h 53"/>
                  <a:gd name="T28" fmla="*/ 56 w 56"/>
                  <a:gd name="T29" fmla="*/ 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53">
                    <a:moveTo>
                      <a:pt x="56" y="7"/>
                    </a:moveTo>
                    <a:cubicBezTo>
                      <a:pt x="56" y="5"/>
                      <a:pt x="56" y="3"/>
                      <a:pt x="56" y="0"/>
                    </a:cubicBezTo>
                    <a:cubicBezTo>
                      <a:pt x="55" y="6"/>
                      <a:pt x="52" y="8"/>
                      <a:pt x="49" y="6"/>
                    </a:cubicBezTo>
                    <a:cubicBezTo>
                      <a:pt x="47" y="15"/>
                      <a:pt x="43" y="21"/>
                      <a:pt x="37" y="25"/>
                    </a:cubicBezTo>
                    <a:cubicBezTo>
                      <a:pt x="31" y="36"/>
                      <a:pt x="22" y="39"/>
                      <a:pt x="10" y="3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8" y="45"/>
                      <a:pt x="26" y="45"/>
                      <a:pt x="34" y="40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40" y="49"/>
                      <a:pt x="43" y="44"/>
                      <a:pt x="47" y="40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8" y="22"/>
                      <a:pt x="49" y="16"/>
                      <a:pt x="49" y="9"/>
                    </a:cubicBezTo>
                    <a:cubicBezTo>
                      <a:pt x="52" y="12"/>
                      <a:pt x="54" y="11"/>
                      <a:pt x="56" y="7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12"/>
              <p:cNvSpPr>
                <a:spLocks noEditPoints="1"/>
              </p:cNvSpPr>
              <p:nvPr/>
            </p:nvSpPr>
            <p:spPr bwMode="auto">
              <a:xfrm>
                <a:off x="1785737" y="2639772"/>
                <a:ext cx="73025" cy="95250"/>
              </a:xfrm>
              <a:custGeom>
                <a:avLst/>
                <a:gdLst>
                  <a:gd name="T0" fmla="*/ 56 w 56"/>
                  <a:gd name="T1" fmla="*/ 39 h 72"/>
                  <a:gd name="T2" fmla="*/ 50 w 56"/>
                  <a:gd name="T3" fmla="*/ 9 h 72"/>
                  <a:gd name="T4" fmla="*/ 14 w 56"/>
                  <a:gd name="T5" fmla="*/ 4 h 72"/>
                  <a:gd name="T6" fmla="*/ 1 w 56"/>
                  <a:gd name="T7" fmla="*/ 32 h 72"/>
                  <a:gd name="T8" fmla="*/ 1 w 56"/>
                  <a:gd name="T9" fmla="*/ 42 h 72"/>
                  <a:gd name="T10" fmla="*/ 1 w 56"/>
                  <a:gd name="T11" fmla="*/ 48 h 72"/>
                  <a:gd name="T12" fmla="*/ 7 w 56"/>
                  <a:gd name="T13" fmla="*/ 64 h 72"/>
                  <a:gd name="T14" fmla="*/ 17 w 56"/>
                  <a:gd name="T15" fmla="*/ 67 h 72"/>
                  <a:gd name="T16" fmla="*/ 44 w 56"/>
                  <a:gd name="T17" fmla="*/ 58 h 72"/>
                  <a:gd name="T18" fmla="*/ 56 w 56"/>
                  <a:gd name="T19" fmla="*/ 39 h 72"/>
                  <a:gd name="T20" fmla="*/ 3 w 56"/>
                  <a:gd name="T21" fmla="*/ 29 h 72"/>
                  <a:gd name="T22" fmla="*/ 9 w 56"/>
                  <a:gd name="T23" fmla="*/ 13 h 72"/>
                  <a:gd name="T24" fmla="*/ 7 w 56"/>
                  <a:gd name="T25" fmla="*/ 34 h 72"/>
                  <a:gd name="T26" fmla="*/ 7 w 56"/>
                  <a:gd name="T27" fmla="*/ 50 h 72"/>
                  <a:gd name="T28" fmla="*/ 7 w 56"/>
                  <a:gd name="T29" fmla="*/ 51 h 72"/>
                  <a:gd name="T30" fmla="*/ 14 w 56"/>
                  <a:gd name="T31" fmla="*/ 65 h 72"/>
                  <a:gd name="T32" fmla="*/ 3 w 56"/>
                  <a:gd name="T33" fmla="*/ 48 h 72"/>
                  <a:gd name="T34" fmla="*/ 3 w 56"/>
                  <a:gd name="T35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72">
                    <a:moveTo>
                      <a:pt x="56" y="39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39" y="2"/>
                      <a:pt x="27" y="0"/>
                      <a:pt x="14" y="4"/>
                    </a:cubicBezTo>
                    <a:cubicBezTo>
                      <a:pt x="7" y="10"/>
                      <a:pt x="3" y="19"/>
                      <a:pt x="1" y="3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54"/>
                      <a:pt x="2" y="60"/>
                      <a:pt x="7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29" y="72"/>
                      <a:pt x="38" y="69"/>
                      <a:pt x="44" y="58"/>
                    </a:cubicBezTo>
                    <a:cubicBezTo>
                      <a:pt x="50" y="54"/>
                      <a:pt x="54" y="48"/>
                      <a:pt x="56" y="39"/>
                    </a:cubicBezTo>
                    <a:close/>
                    <a:moveTo>
                      <a:pt x="3" y="29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6"/>
                      <a:pt x="10" y="60"/>
                      <a:pt x="14" y="65"/>
                    </a:cubicBezTo>
                    <a:cubicBezTo>
                      <a:pt x="6" y="61"/>
                      <a:pt x="3" y="55"/>
                      <a:pt x="3" y="48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13"/>
              <p:cNvSpPr>
                <a:spLocks/>
              </p:cNvSpPr>
              <p:nvPr/>
            </p:nvSpPr>
            <p:spPr bwMode="auto">
              <a:xfrm>
                <a:off x="1788912" y="2657234"/>
                <a:ext cx="14288" cy="68263"/>
              </a:xfrm>
              <a:custGeom>
                <a:avLst/>
                <a:gdLst>
                  <a:gd name="T0" fmla="*/ 6 w 11"/>
                  <a:gd name="T1" fmla="*/ 0 h 52"/>
                  <a:gd name="T2" fmla="*/ 0 w 11"/>
                  <a:gd name="T3" fmla="*/ 16 h 52"/>
                  <a:gd name="T4" fmla="*/ 0 w 11"/>
                  <a:gd name="T5" fmla="*/ 35 h 52"/>
                  <a:gd name="T6" fmla="*/ 11 w 11"/>
                  <a:gd name="T7" fmla="*/ 52 h 52"/>
                  <a:gd name="T8" fmla="*/ 4 w 11"/>
                  <a:gd name="T9" fmla="*/ 38 h 52"/>
                  <a:gd name="T10" fmla="*/ 4 w 11"/>
                  <a:gd name="T11" fmla="*/ 37 h 52"/>
                  <a:gd name="T12" fmla="*/ 4 w 11"/>
                  <a:gd name="T13" fmla="*/ 21 h 52"/>
                  <a:gd name="T14" fmla="*/ 6 w 11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2">
                    <a:moveTo>
                      <a:pt x="6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2"/>
                      <a:pt x="3" y="48"/>
                      <a:pt x="11" y="52"/>
                    </a:cubicBezTo>
                    <a:cubicBezTo>
                      <a:pt x="7" y="47"/>
                      <a:pt x="5" y="43"/>
                      <a:pt x="4" y="3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14"/>
              <p:cNvSpPr>
                <a:spLocks noEditPoints="1"/>
              </p:cNvSpPr>
              <p:nvPr/>
            </p:nvSpPr>
            <p:spPr bwMode="auto">
              <a:xfrm>
                <a:off x="1753987" y="2735022"/>
                <a:ext cx="182563" cy="168275"/>
              </a:xfrm>
              <a:custGeom>
                <a:avLst/>
                <a:gdLst>
                  <a:gd name="T0" fmla="*/ 78 w 139"/>
                  <a:gd name="T1" fmla="*/ 1 h 127"/>
                  <a:gd name="T2" fmla="*/ 78 w 139"/>
                  <a:gd name="T3" fmla="*/ 12 h 127"/>
                  <a:gd name="T4" fmla="*/ 73 w 139"/>
                  <a:gd name="T5" fmla="*/ 37 h 127"/>
                  <a:gd name="T6" fmla="*/ 71 w 139"/>
                  <a:gd name="T7" fmla="*/ 44 h 127"/>
                  <a:gd name="T8" fmla="*/ 69 w 139"/>
                  <a:gd name="T9" fmla="*/ 52 h 127"/>
                  <a:gd name="T10" fmla="*/ 68 w 139"/>
                  <a:gd name="T11" fmla="*/ 54 h 127"/>
                  <a:gd name="T12" fmla="*/ 62 w 139"/>
                  <a:gd name="T13" fmla="*/ 99 h 127"/>
                  <a:gd name="T14" fmla="*/ 53 w 139"/>
                  <a:gd name="T15" fmla="*/ 99 h 127"/>
                  <a:gd name="T16" fmla="*/ 49 w 139"/>
                  <a:gd name="T17" fmla="*/ 77 h 127"/>
                  <a:gd name="T18" fmla="*/ 45 w 139"/>
                  <a:gd name="T19" fmla="*/ 61 h 127"/>
                  <a:gd name="T20" fmla="*/ 40 w 139"/>
                  <a:gd name="T21" fmla="*/ 45 h 127"/>
                  <a:gd name="T22" fmla="*/ 38 w 139"/>
                  <a:gd name="T23" fmla="*/ 39 h 127"/>
                  <a:gd name="T24" fmla="*/ 34 w 139"/>
                  <a:gd name="T25" fmla="*/ 25 h 127"/>
                  <a:gd name="T26" fmla="*/ 29 w 139"/>
                  <a:gd name="T27" fmla="*/ 2 h 127"/>
                  <a:gd name="T28" fmla="*/ 29 w 139"/>
                  <a:gd name="T29" fmla="*/ 0 h 127"/>
                  <a:gd name="T30" fmla="*/ 0 w 139"/>
                  <a:gd name="T31" fmla="*/ 24 h 127"/>
                  <a:gd name="T32" fmla="*/ 6 w 139"/>
                  <a:gd name="T33" fmla="*/ 35 h 127"/>
                  <a:gd name="T34" fmla="*/ 19 w 139"/>
                  <a:gd name="T35" fmla="*/ 34 h 127"/>
                  <a:gd name="T36" fmla="*/ 10 w 139"/>
                  <a:gd name="T37" fmla="*/ 41 h 127"/>
                  <a:gd name="T38" fmla="*/ 44 w 139"/>
                  <a:gd name="T39" fmla="*/ 100 h 127"/>
                  <a:gd name="T40" fmla="*/ 44 w 139"/>
                  <a:gd name="T41" fmla="*/ 119 h 127"/>
                  <a:gd name="T42" fmla="*/ 44 w 139"/>
                  <a:gd name="T43" fmla="*/ 127 h 127"/>
                  <a:gd name="T44" fmla="*/ 126 w 139"/>
                  <a:gd name="T45" fmla="*/ 126 h 127"/>
                  <a:gd name="T46" fmla="*/ 136 w 139"/>
                  <a:gd name="T47" fmla="*/ 91 h 127"/>
                  <a:gd name="T48" fmla="*/ 117 w 139"/>
                  <a:gd name="T49" fmla="*/ 94 h 127"/>
                  <a:gd name="T50" fmla="*/ 115 w 139"/>
                  <a:gd name="T51" fmla="*/ 94 h 127"/>
                  <a:gd name="T52" fmla="*/ 111 w 139"/>
                  <a:gd name="T53" fmla="*/ 95 h 127"/>
                  <a:gd name="T54" fmla="*/ 101 w 139"/>
                  <a:gd name="T55" fmla="*/ 97 h 127"/>
                  <a:gd name="T56" fmla="*/ 72 w 139"/>
                  <a:gd name="T57" fmla="*/ 98 h 127"/>
                  <a:gd name="T58" fmla="*/ 88 w 139"/>
                  <a:gd name="T59" fmla="*/ 63 h 127"/>
                  <a:gd name="T60" fmla="*/ 101 w 139"/>
                  <a:gd name="T61" fmla="*/ 40 h 127"/>
                  <a:gd name="T62" fmla="*/ 93 w 139"/>
                  <a:gd name="T63" fmla="*/ 33 h 127"/>
                  <a:gd name="T64" fmla="*/ 104 w 139"/>
                  <a:gd name="T65" fmla="*/ 32 h 127"/>
                  <a:gd name="T66" fmla="*/ 107 w 139"/>
                  <a:gd name="T67" fmla="*/ 21 h 127"/>
                  <a:gd name="T68" fmla="*/ 78 w 139"/>
                  <a:gd name="T69" fmla="*/ 0 h 127"/>
                  <a:gd name="T70" fmla="*/ 78 w 139"/>
                  <a:gd name="T71" fmla="*/ 1 h 127"/>
                  <a:gd name="T72" fmla="*/ 103 w 139"/>
                  <a:gd name="T73" fmla="*/ 24 h 127"/>
                  <a:gd name="T74" fmla="*/ 83 w 139"/>
                  <a:gd name="T75" fmla="*/ 17 h 127"/>
                  <a:gd name="T76" fmla="*/ 76 w 139"/>
                  <a:gd name="T77" fmla="*/ 51 h 127"/>
                  <a:gd name="T78" fmla="*/ 68 w 139"/>
                  <a:gd name="T79" fmla="*/ 95 h 127"/>
                  <a:gd name="T80" fmla="*/ 65 w 139"/>
                  <a:gd name="T81" fmla="*/ 95 h 127"/>
                  <a:gd name="T82" fmla="*/ 72 w 139"/>
                  <a:gd name="T83" fmla="*/ 52 h 127"/>
                  <a:gd name="T84" fmla="*/ 81 w 139"/>
                  <a:gd name="T85" fmla="*/ 10 h 127"/>
                  <a:gd name="T86" fmla="*/ 103 w 139"/>
                  <a:gd name="T87" fmla="*/ 24 h 127"/>
                  <a:gd name="T88" fmla="*/ 28 w 139"/>
                  <a:gd name="T89" fmla="*/ 5 h 127"/>
                  <a:gd name="T90" fmla="*/ 28 w 139"/>
                  <a:gd name="T91" fmla="*/ 10 h 127"/>
                  <a:gd name="T92" fmla="*/ 5 w 139"/>
                  <a:gd name="T93" fmla="*/ 28 h 127"/>
                  <a:gd name="T94" fmla="*/ 3 w 139"/>
                  <a:gd name="T95" fmla="*/ 25 h 127"/>
                  <a:gd name="T96" fmla="*/ 28 w 139"/>
                  <a:gd name="T97" fmla="*/ 5 h 127"/>
                  <a:gd name="T98" fmla="*/ 21 w 139"/>
                  <a:gd name="T99" fmla="*/ 35 h 127"/>
                  <a:gd name="T100" fmla="*/ 18 w 139"/>
                  <a:gd name="T101" fmla="*/ 43 h 127"/>
                  <a:gd name="T102" fmla="*/ 48 w 139"/>
                  <a:gd name="T103" fmla="*/ 96 h 127"/>
                  <a:gd name="T104" fmla="*/ 45 w 139"/>
                  <a:gd name="T105" fmla="*/ 97 h 127"/>
                  <a:gd name="T106" fmla="*/ 13 w 139"/>
                  <a:gd name="T107" fmla="*/ 42 h 127"/>
                  <a:gd name="T108" fmla="*/ 21 w 139"/>
                  <a:gd name="T109" fmla="*/ 35 h 127"/>
                  <a:gd name="T110" fmla="*/ 133 w 139"/>
                  <a:gd name="T111" fmla="*/ 98 h 127"/>
                  <a:gd name="T112" fmla="*/ 131 w 139"/>
                  <a:gd name="T113" fmla="*/ 101 h 127"/>
                  <a:gd name="T114" fmla="*/ 47 w 139"/>
                  <a:gd name="T115" fmla="*/ 106 h 127"/>
                  <a:gd name="T116" fmla="*/ 47 w 139"/>
                  <a:gd name="T117" fmla="*/ 101 h 127"/>
                  <a:gd name="T118" fmla="*/ 133 w 139"/>
                  <a:gd name="T119" fmla="*/ 9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9" h="127">
                    <a:moveTo>
                      <a:pt x="78" y="1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7" y="20"/>
                      <a:pt x="75" y="29"/>
                      <a:pt x="73" y="37"/>
                    </a:cubicBezTo>
                    <a:cubicBezTo>
                      <a:pt x="72" y="40"/>
                      <a:pt x="72" y="42"/>
                      <a:pt x="71" y="44"/>
                    </a:cubicBezTo>
                    <a:cubicBezTo>
                      <a:pt x="71" y="46"/>
                      <a:pt x="70" y="49"/>
                      <a:pt x="69" y="52"/>
                    </a:cubicBezTo>
                    <a:cubicBezTo>
                      <a:pt x="69" y="53"/>
                      <a:pt x="69" y="53"/>
                      <a:pt x="68" y="54"/>
                    </a:cubicBezTo>
                    <a:cubicBezTo>
                      <a:pt x="64" y="70"/>
                      <a:pt x="62" y="85"/>
                      <a:pt x="62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2" y="92"/>
                      <a:pt x="50" y="85"/>
                      <a:pt x="49" y="77"/>
                    </a:cubicBezTo>
                    <a:cubicBezTo>
                      <a:pt x="47" y="72"/>
                      <a:pt x="46" y="67"/>
                      <a:pt x="45" y="61"/>
                    </a:cubicBezTo>
                    <a:cubicBezTo>
                      <a:pt x="43" y="56"/>
                      <a:pt x="42" y="51"/>
                      <a:pt x="40" y="45"/>
                    </a:cubicBezTo>
                    <a:cubicBezTo>
                      <a:pt x="40" y="43"/>
                      <a:pt x="39" y="41"/>
                      <a:pt x="38" y="39"/>
                    </a:cubicBezTo>
                    <a:cubicBezTo>
                      <a:pt x="37" y="34"/>
                      <a:pt x="35" y="30"/>
                      <a:pt x="34" y="25"/>
                    </a:cubicBezTo>
                    <a:cubicBezTo>
                      <a:pt x="31" y="17"/>
                      <a:pt x="29" y="10"/>
                      <a:pt x="29" y="2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2" y="10"/>
                      <a:pt x="13" y="18"/>
                      <a:pt x="0" y="2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7"/>
                      <a:pt x="44" y="127"/>
                      <a:pt x="44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35" y="119"/>
                      <a:pt x="139" y="107"/>
                      <a:pt x="136" y="91"/>
                    </a:cubicBezTo>
                    <a:cubicBezTo>
                      <a:pt x="131" y="94"/>
                      <a:pt x="124" y="95"/>
                      <a:pt x="117" y="94"/>
                    </a:cubicBezTo>
                    <a:cubicBezTo>
                      <a:pt x="116" y="94"/>
                      <a:pt x="116" y="94"/>
                      <a:pt x="115" y="94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4" y="88"/>
                      <a:pt x="79" y="76"/>
                      <a:pt x="88" y="63"/>
                    </a:cubicBezTo>
                    <a:cubicBezTo>
                      <a:pt x="93" y="55"/>
                      <a:pt x="98" y="48"/>
                      <a:pt x="101" y="4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5" y="29"/>
                      <a:pt x="106" y="25"/>
                      <a:pt x="107" y="21"/>
                    </a:cubicBezTo>
                    <a:cubicBezTo>
                      <a:pt x="93" y="17"/>
                      <a:pt x="83" y="10"/>
                      <a:pt x="78" y="0"/>
                    </a:cubicBezTo>
                    <a:cubicBezTo>
                      <a:pt x="78" y="1"/>
                      <a:pt x="78" y="1"/>
                      <a:pt x="78" y="1"/>
                    </a:cubicBezTo>
                    <a:close/>
                    <a:moveTo>
                      <a:pt x="103" y="24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2" y="66"/>
                      <a:pt x="69" y="81"/>
                      <a:pt x="68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81"/>
                      <a:pt x="68" y="67"/>
                      <a:pt x="72" y="52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103" y="24"/>
                      <a:pt x="103" y="24"/>
                      <a:pt x="103" y="24"/>
                    </a:cubicBezTo>
                    <a:close/>
                    <a:moveTo>
                      <a:pt x="28" y="5"/>
                    </a:moveTo>
                    <a:cubicBezTo>
                      <a:pt x="28" y="10"/>
                      <a:pt x="28" y="10"/>
                      <a:pt x="28" y="10"/>
                    </a:cubicBezTo>
                    <a:cubicBezTo>
                      <a:pt x="21" y="17"/>
                      <a:pt x="13" y="23"/>
                      <a:pt x="5" y="28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2" y="19"/>
                      <a:pt x="20" y="13"/>
                      <a:pt x="28" y="5"/>
                    </a:cubicBezTo>
                    <a:close/>
                    <a:moveTo>
                      <a:pt x="21" y="35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21" y="35"/>
                      <a:pt x="21" y="35"/>
                      <a:pt x="21" y="35"/>
                    </a:cubicBezTo>
                    <a:close/>
                    <a:moveTo>
                      <a:pt x="133" y="98"/>
                    </a:moveTo>
                    <a:cubicBezTo>
                      <a:pt x="131" y="101"/>
                      <a:pt x="131" y="101"/>
                      <a:pt x="131" y="101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133" y="98"/>
                      <a:pt x="133" y="98"/>
                      <a:pt x="133" y="9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15"/>
              <p:cNvSpPr>
                <a:spLocks/>
              </p:cNvSpPr>
              <p:nvPr/>
            </p:nvSpPr>
            <p:spPr bwMode="auto">
              <a:xfrm>
                <a:off x="1839712" y="2747722"/>
                <a:ext cx="49213" cy="112713"/>
              </a:xfrm>
              <a:custGeom>
                <a:avLst/>
                <a:gdLst>
                  <a:gd name="T0" fmla="*/ 18 w 38"/>
                  <a:gd name="T1" fmla="*/ 7 h 85"/>
                  <a:gd name="T2" fmla="*/ 38 w 38"/>
                  <a:gd name="T3" fmla="*/ 14 h 85"/>
                  <a:gd name="T4" fmla="*/ 16 w 38"/>
                  <a:gd name="T5" fmla="*/ 0 h 85"/>
                  <a:gd name="T6" fmla="*/ 7 w 38"/>
                  <a:gd name="T7" fmla="*/ 42 h 85"/>
                  <a:gd name="T8" fmla="*/ 0 w 38"/>
                  <a:gd name="T9" fmla="*/ 85 h 85"/>
                  <a:gd name="T10" fmla="*/ 3 w 38"/>
                  <a:gd name="T11" fmla="*/ 85 h 85"/>
                  <a:gd name="T12" fmla="*/ 11 w 38"/>
                  <a:gd name="T13" fmla="*/ 41 h 85"/>
                  <a:gd name="T14" fmla="*/ 18 w 38"/>
                  <a:gd name="T15" fmla="*/ 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85">
                    <a:moveTo>
                      <a:pt x="18" y="7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3" y="57"/>
                      <a:pt x="0" y="71"/>
                      <a:pt x="0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4" y="71"/>
                      <a:pt x="7" y="56"/>
                      <a:pt x="11" y="41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516"/>
              <p:cNvSpPr>
                <a:spLocks/>
              </p:cNvSpPr>
              <p:nvPr/>
            </p:nvSpPr>
            <p:spPr bwMode="auto">
              <a:xfrm>
                <a:off x="1757162" y="2741372"/>
                <a:ext cx="33338" cy="30163"/>
              </a:xfrm>
              <a:custGeom>
                <a:avLst/>
                <a:gdLst>
                  <a:gd name="T0" fmla="*/ 25 w 25"/>
                  <a:gd name="T1" fmla="*/ 5 h 23"/>
                  <a:gd name="T2" fmla="*/ 25 w 25"/>
                  <a:gd name="T3" fmla="*/ 0 h 23"/>
                  <a:gd name="T4" fmla="*/ 0 w 25"/>
                  <a:gd name="T5" fmla="*/ 20 h 23"/>
                  <a:gd name="T6" fmla="*/ 2 w 25"/>
                  <a:gd name="T7" fmla="*/ 23 h 23"/>
                  <a:gd name="T8" fmla="*/ 25 w 25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5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7" y="8"/>
                      <a:pt x="9" y="14"/>
                      <a:pt x="0" y="20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0" y="18"/>
                      <a:pt x="18" y="12"/>
                      <a:pt x="25" y="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17"/>
              <p:cNvSpPr>
                <a:spLocks/>
              </p:cNvSpPr>
              <p:nvPr/>
            </p:nvSpPr>
            <p:spPr bwMode="auto">
              <a:xfrm>
                <a:off x="1769862" y="2781059"/>
                <a:ext cx="47625" cy="82550"/>
              </a:xfrm>
              <a:custGeom>
                <a:avLst/>
                <a:gdLst>
                  <a:gd name="T0" fmla="*/ 5 w 30"/>
                  <a:gd name="T1" fmla="*/ 7 h 52"/>
                  <a:gd name="T2" fmla="*/ 7 w 30"/>
                  <a:gd name="T3" fmla="*/ 0 h 52"/>
                  <a:gd name="T4" fmla="*/ 0 w 30"/>
                  <a:gd name="T5" fmla="*/ 6 h 52"/>
                  <a:gd name="T6" fmla="*/ 27 w 30"/>
                  <a:gd name="T7" fmla="*/ 52 h 52"/>
                  <a:gd name="T8" fmla="*/ 30 w 30"/>
                  <a:gd name="T9" fmla="*/ 51 h 52"/>
                  <a:gd name="T10" fmla="*/ 5 w 30"/>
                  <a:gd name="T11" fmla="*/ 7 h 52"/>
                  <a:gd name="T12" fmla="*/ 5 w 30"/>
                  <a:gd name="T13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2">
                    <a:moveTo>
                      <a:pt x="5" y="7"/>
                    </a:moveTo>
                    <a:lnTo>
                      <a:pt x="7" y="0"/>
                    </a:lnTo>
                    <a:lnTo>
                      <a:pt x="0" y="6"/>
                    </a:lnTo>
                    <a:lnTo>
                      <a:pt x="27" y="52"/>
                    </a:lnTo>
                    <a:lnTo>
                      <a:pt x="30" y="51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18"/>
              <p:cNvSpPr>
                <a:spLocks/>
              </p:cNvSpPr>
              <p:nvPr/>
            </p:nvSpPr>
            <p:spPr bwMode="auto">
              <a:xfrm>
                <a:off x="1815900" y="2865197"/>
                <a:ext cx="112713" cy="9525"/>
              </a:xfrm>
              <a:custGeom>
                <a:avLst/>
                <a:gdLst>
                  <a:gd name="T0" fmla="*/ 70 w 71"/>
                  <a:gd name="T1" fmla="*/ 2 h 6"/>
                  <a:gd name="T2" fmla="*/ 71 w 71"/>
                  <a:gd name="T3" fmla="*/ 0 h 6"/>
                  <a:gd name="T4" fmla="*/ 0 w 71"/>
                  <a:gd name="T5" fmla="*/ 2 h 6"/>
                  <a:gd name="T6" fmla="*/ 0 w 71"/>
                  <a:gd name="T7" fmla="*/ 6 h 6"/>
                  <a:gd name="T8" fmla="*/ 70 w 71"/>
                  <a:gd name="T9" fmla="*/ 2 h 6"/>
                  <a:gd name="T10" fmla="*/ 70 w 71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">
                    <a:moveTo>
                      <a:pt x="70" y="2"/>
                    </a:moveTo>
                    <a:lnTo>
                      <a:pt x="7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70" y="2"/>
                    </a:lnTo>
                    <a:lnTo>
                      <a:pt x="70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19"/>
              <p:cNvSpPr>
                <a:spLocks/>
              </p:cNvSpPr>
              <p:nvPr/>
            </p:nvSpPr>
            <p:spPr bwMode="auto">
              <a:xfrm>
                <a:off x="1828600" y="2736609"/>
                <a:ext cx="28575" cy="47625"/>
              </a:xfrm>
              <a:custGeom>
                <a:avLst/>
                <a:gdLst>
                  <a:gd name="T0" fmla="*/ 21 w 21"/>
                  <a:gd name="T1" fmla="*/ 11 h 36"/>
                  <a:gd name="T2" fmla="*/ 21 w 21"/>
                  <a:gd name="T3" fmla="*/ 0 h 36"/>
                  <a:gd name="T4" fmla="*/ 9 w 21"/>
                  <a:gd name="T5" fmla="*/ 13 h 36"/>
                  <a:gd name="T6" fmla="*/ 0 w 21"/>
                  <a:gd name="T7" fmla="*/ 20 h 36"/>
                  <a:gd name="T8" fmla="*/ 8 w 21"/>
                  <a:gd name="T9" fmla="*/ 28 h 36"/>
                  <a:gd name="T10" fmla="*/ 16 w 21"/>
                  <a:gd name="T11" fmla="*/ 36 h 36"/>
                  <a:gd name="T12" fmla="*/ 21 w 21"/>
                  <a:gd name="T13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6">
                    <a:moveTo>
                      <a:pt x="21" y="11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7" y="4"/>
                      <a:pt x="14" y="9"/>
                      <a:pt x="9" y="13"/>
                    </a:cubicBezTo>
                    <a:cubicBezTo>
                      <a:pt x="6" y="15"/>
                      <a:pt x="3" y="18"/>
                      <a:pt x="0" y="2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28"/>
                      <a:pt x="20" y="19"/>
                      <a:pt x="21" y="1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20"/>
              <p:cNvSpPr>
                <a:spLocks/>
              </p:cNvSpPr>
              <p:nvPr/>
            </p:nvSpPr>
            <p:spPr bwMode="auto">
              <a:xfrm>
                <a:off x="1857175" y="2735022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21"/>
              <p:cNvSpPr>
                <a:spLocks noEditPoints="1"/>
              </p:cNvSpPr>
              <p:nvPr/>
            </p:nvSpPr>
            <p:spPr bwMode="auto">
              <a:xfrm>
                <a:off x="1792087" y="2723909"/>
                <a:ext cx="49213" cy="38100"/>
              </a:xfrm>
              <a:custGeom>
                <a:avLst/>
                <a:gdLst>
                  <a:gd name="T0" fmla="*/ 37 w 37"/>
                  <a:gd name="T1" fmla="*/ 22 h 29"/>
                  <a:gd name="T2" fmla="*/ 36 w 37"/>
                  <a:gd name="T3" fmla="*/ 9 h 29"/>
                  <a:gd name="T4" fmla="*/ 13 w 37"/>
                  <a:gd name="T5" fmla="*/ 10 h 29"/>
                  <a:gd name="T6" fmla="*/ 5 w 37"/>
                  <a:gd name="T7" fmla="*/ 3 h 29"/>
                  <a:gd name="T8" fmla="*/ 2 w 37"/>
                  <a:gd name="T9" fmla="*/ 0 h 29"/>
                  <a:gd name="T10" fmla="*/ 0 w 37"/>
                  <a:gd name="T11" fmla="*/ 10 h 29"/>
                  <a:gd name="T12" fmla="*/ 28 w 37"/>
                  <a:gd name="T13" fmla="*/ 29 h 29"/>
                  <a:gd name="T14" fmla="*/ 37 w 37"/>
                  <a:gd name="T15" fmla="*/ 22 h 29"/>
                  <a:gd name="T16" fmla="*/ 8 w 37"/>
                  <a:gd name="T17" fmla="*/ 15 h 29"/>
                  <a:gd name="T18" fmla="*/ 3 w 37"/>
                  <a:gd name="T19" fmla="*/ 10 h 29"/>
                  <a:gd name="T20" fmla="*/ 3 w 37"/>
                  <a:gd name="T21" fmla="*/ 4 h 29"/>
                  <a:gd name="T22" fmla="*/ 6 w 37"/>
                  <a:gd name="T23" fmla="*/ 6 h 29"/>
                  <a:gd name="T24" fmla="*/ 8 w 37"/>
                  <a:gd name="T25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29">
                    <a:moveTo>
                      <a:pt x="37" y="22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28" y="14"/>
                      <a:pt x="20" y="14"/>
                      <a:pt x="13" y="1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8" y="18"/>
                      <a:pt x="17" y="24"/>
                      <a:pt x="28" y="29"/>
                    </a:cubicBezTo>
                    <a:cubicBezTo>
                      <a:pt x="31" y="27"/>
                      <a:pt x="34" y="24"/>
                      <a:pt x="37" y="22"/>
                    </a:cubicBezTo>
                    <a:close/>
                    <a:moveTo>
                      <a:pt x="8" y="1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22"/>
              <p:cNvSpPr>
                <a:spLocks/>
              </p:cNvSpPr>
              <p:nvPr/>
            </p:nvSpPr>
            <p:spPr bwMode="auto">
              <a:xfrm>
                <a:off x="1795262" y="2730259"/>
                <a:ext cx="6350" cy="14288"/>
              </a:xfrm>
              <a:custGeom>
                <a:avLst/>
                <a:gdLst>
                  <a:gd name="T0" fmla="*/ 0 w 4"/>
                  <a:gd name="T1" fmla="*/ 5 h 9"/>
                  <a:gd name="T2" fmla="*/ 4 w 4"/>
                  <a:gd name="T3" fmla="*/ 9 h 9"/>
                  <a:gd name="T4" fmla="*/ 3 w 4"/>
                  <a:gd name="T5" fmla="*/ 1 h 9"/>
                  <a:gd name="T6" fmla="*/ 0 w 4"/>
                  <a:gd name="T7" fmla="*/ 0 h 9"/>
                  <a:gd name="T8" fmla="*/ 0 w 4"/>
                  <a:gd name="T9" fmla="*/ 5 h 9"/>
                  <a:gd name="T10" fmla="*/ 0 w 4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9">
                    <a:moveTo>
                      <a:pt x="0" y="5"/>
                    </a:moveTo>
                    <a:lnTo>
                      <a:pt x="4" y="9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23"/>
              <p:cNvSpPr>
                <a:spLocks/>
              </p:cNvSpPr>
              <p:nvPr/>
            </p:nvSpPr>
            <p:spPr bwMode="auto">
              <a:xfrm>
                <a:off x="1836537" y="2773122"/>
                <a:ext cx="12700" cy="20638"/>
              </a:xfrm>
              <a:custGeom>
                <a:avLst/>
                <a:gdLst>
                  <a:gd name="T0" fmla="*/ 10 w 10"/>
                  <a:gd name="T1" fmla="*/ 8 h 15"/>
                  <a:gd name="T2" fmla="*/ 2 w 10"/>
                  <a:gd name="T3" fmla="*/ 0 h 15"/>
                  <a:gd name="T4" fmla="*/ 0 w 10"/>
                  <a:gd name="T5" fmla="*/ 4 h 15"/>
                  <a:gd name="T6" fmla="*/ 8 w 10"/>
                  <a:gd name="T7" fmla="*/ 15 h 15"/>
                  <a:gd name="T8" fmla="*/ 10 w 10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0" y="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3"/>
                      <a:pt x="9" y="11"/>
                      <a:pt x="10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24"/>
              <p:cNvSpPr>
                <a:spLocks/>
              </p:cNvSpPr>
              <p:nvPr/>
            </p:nvSpPr>
            <p:spPr bwMode="auto">
              <a:xfrm>
                <a:off x="1817487" y="2762009"/>
                <a:ext cx="25400" cy="103188"/>
              </a:xfrm>
              <a:custGeom>
                <a:avLst/>
                <a:gdLst>
                  <a:gd name="T0" fmla="*/ 11 w 19"/>
                  <a:gd name="T1" fmla="*/ 15 h 78"/>
                  <a:gd name="T2" fmla="*/ 14 w 19"/>
                  <a:gd name="T3" fmla="*/ 12 h 78"/>
                  <a:gd name="T4" fmla="*/ 16 w 19"/>
                  <a:gd name="T5" fmla="*/ 8 h 78"/>
                  <a:gd name="T6" fmla="*/ 8 w 19"/>
                  <a:gd name="T7" fmla="*/ 0 h 78"/>
                  <a:gd name="T8" fmla="*/ 6 w 19"/>
                  <a:gd name="T9" fmla="*/ 2 h 78"/>
                  <a:gd name="T10" fmla="*/ 10 w 19"/>
                  <a:gd name="T11" fmla="*/ 7 h 78"/>
                  <a:gd name="T12" fmla="*/ 5 w 19"/>
                  <a:gd name="T13" fmla="*/ 16 h 78"/>
                  <a:gd name="T14" fmla="*/ 14 w 19"/>
                  <a:gd name="T15" fmla="*/ 34 h 78"/>
                  <a:gd name="T16" fmla="*/ 0 w 19"/>
                  <a:gd name="T17" fmla="*/ 56 h 78"/>
                  <a:gd name="T18" fmla="*/ 4 w 19"/>
                  <a:gd name="T19" fmla="*/ 78 h 78"/>
                  <a:gd name="T20" fmla="*/ 13 w 19"/>
                  <a:gd name="T21" fmla="*/ 78 h 78"/>
                  <a:gd name="T22" fmla="*/ 19 w 19"/>
                  <a:gd name="T23" fmla="*/ 33 h 78"/>
                  <a:gd name="T24" fmla="*/ 11 w 19"/>
                  <a:gd name="T25" fmla="*/ 1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78">
                    <a:moveTo>
                      <a:pt x="11" y="15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7" y="40"/>
                      <a:pt x="2" y="47"/>
                      <a:pt x="0" y="56"/>
                    </a:cubicBezTo>
                    <a:cubicBezTo>
                      <a:pt x="1" y="64"/>
                      <a:pt x="3" y="71"/>
                      <a:pt x="4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64"/>
                      <a:pt x="15" y="49"/>
                      <a:pt x="19" y="33"/>
                    </a:cubicBezTo>
                    <a:cubicBezTo>
                      <a:pt x="11" y="15"/>
                      <a:pt x="11" y="15"/>
                      <a:pt x="11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25"/>
              <p:cNvSpPr>
                <a:spLocks/>
              </p:cNvSpPr>
              <p:nvPr/>
            </p:nvSpPr>
            <p:spPr bwMode="auto">
              <a:xfrm>
                <a:off x="1833362" y="2777884"/>
                <a:ext cx="14288" cy="28575"/>
              </a:xfrm>
              <a:custGeom>
                <a:avLst/>
                <a:gdLst>
                  <a:gd name="T0" fmla="*/ 3 w 11"/>
                  <a:gd name="T1" fmla="*/ 0 h 21"/>
                  <a:gd name="T2" fmla="*/ 0 w 11"/>
                  <a:gd name="T3" fmla="*/ 3 h 21"/>
                  <a:gd name="T4" fmla="*/ 8 w 11"/>
                  <a:gd name="T5" fmla="*/ 21 h 21"/>
                  <a:gd name="T6" fmla="*/ 9 w 11"/>
                  <a:gd name="T7" fmla="*/ 19 h 21"/>
                  <a:gd name="T8" fmla="*/ 11 w 11"/>
                  <a:gd name="T9" fmla="*/ 11 h 21"/>
                  <a:gd name="T10" fmla="*/ 3 w 1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10" y="16"/>
                      <a:pt x="11" y="13"/>
                      <a:pt x="11" y="1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26"/>
              <p:cNvSpPr>
                <a:spLocks/>
              </p:cNvSpPr>
              <p:nvPr/>
            </p:nvSpPr>
            <p:spPr bwMode="auto">
              <a:xfrm>
                <a:off x="1806375" y="2777884"/>
                <a:ext cx="19050" cy="38100"/>
              </a:xfrm>
              <a:custGeom>
                <a:avLst/>
                <a:gdLst>
                  <a:gd name="T0" fmla="*/ 14 w 14"/>
                  <a:gd name="T1" fmla="*/ 4 h 28"/>
                  <a:gd name="T2" fmla="*/ 11 w 14"/>
                  <a:gd name="T3" fmla="*/ 0 h 28"/>
                  <a:gd name="T4" fmla="*/ 0 w 14"/>
                  <a:gd name="T5" fmla="*/ 12 h 28"/>
                  <a:gd name="T6" fmla="*/ 5 w 14"/>
                  <a:gd name="T7" fmla="*/ 28 h 28"/>
                  <a:gd name="T8" fmla="*/ 8 w 14"/>
                  <a:gd name="T9" fmla="*/ 14 h 28"/>
                  <a:gd name="T10" fmla="*/ 14 w 14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8">
                    <a:moveTo>
                      <a:pt x="14" y="4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8"/>
                      <a:pt x="3" y="23"/>
                      <a:pt x="5" y="28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27"/>
              <p:cNvSpPr>
                <a:spLocks/>
              </p:cNvSpPr>
              <p:nvPr/>
            </p:nvSpPr>
            <p:spPr bwMode="auto">
              <a:xfrm>
                <a:off x="1817487" y="2765184"/>
                <a:ext cx="14288" cy="19050"/>
              </a:xfrm>
              <a:custGeom>
                <a:avLst/>
                <a:gdLst>
                  <a:gd name="T0" fmla="*/ 2 w 9"/>
                  <a:gd name="T1" fmla="*/ 8 h 12"/>
                  <a:gd name="T2" fmla="*/ 5 w 9"/>
                  <a:gd name="T3" fmla="*/ 12 h 12"/>
                  <a:gd name="T4" fmla="*/ 9 w 9"/>
                  <a:gd name="T5" fmla="*/ 4 h 12"/>
                  <a:gd name="T6" fmla="*/ 5 w 9"/>
                  <a:gd name="T7" fmla="*/ 0 h 12"/>
                  <a:gd name="T8" fmla="*/ 0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2" y="8"/>
                    </a:moveTo>
                    <a:lnTo>
                      <a:pt x="5" y="12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28"/>
              <p:cNvSpPr>
                <a:spLocks/>
              </p:cNvSpPr>
              <p:nvPr/>
            </p:nvSpPr>
            <p:spPr bwMode="auto">
              <a:xfrm>
                <a:off x="1792087" y="2738197"/>
                <a:ext cx="36513" cy="47625"/>
              </a:xfrm>
              <a:custGeom>
                <a:avLst/>
                <a:gdLst>
                  <a:gd name="T0" fmla="*/ 19 w 28"/>
                  <a:gd name="T1" fmla="*/ 28 h 37"/>
                  <a:gd name="T2" fmla="*/ 26 w 28"/>
                  <a:gd name="T3" fmla="*/ 21 h 37"/>
                  <a:gd name="T4" fmla="*/ 28 w 28"/>
                  <a:gd name="T5" fmla="*/ 19 h 37"/>
                  <a:gd name="T6" fmla="*/ 0 w 28"/>
                  <a:gd name="T7" fmla="*/ 0 h 37"/>
                  <a:gd name="T8" fmla="*/ 5 w 28"/>
                  <a:gd name="T9" fmla="*/ 23 h 37"/>
                  <a:gd name="T10" fmla="*/ 9 w 28"/>
                  <a:gd name="T11" fmla="*/ 37 h 37"/>
                  <a:gd name="T12" fmla="*/ 19 w 28"/>
                  <a:gd name="T13" fmla="*/ 2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19" y="28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17" y="14"/>
                      <a:pt x="8" y="8"/>
                      <a:pt x="0" y="0"/>
                    </a:cubicBezTo>
                    <a:cubicBezTo>
                      <a:pt x="0" y="8"/>
                      <a:pt x="2" y="15"/>
                      <a:pt x="5" y="23"/>
                    </a:cubicBezTo>
                    <a:cubicBezTo>
                      <a:pt x="6" y="28"/>
                      <a:pt x="8" y="32"/>
                      <a:pt x="9" y="37"/>
                    </a:cubicBezTo>
                    <a:cubicBezTo>
                      <a:pt x="19" y="28"/>
                      <a:pt x="19" y="28"/>
                      <a:pt x="19" y="28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29"/>
              <p:cNvSpPr>
                <a:spLocks/>
              </p:cNvSpPr>
              <p:nvPr/>
            </p:nvSpPr>
            <p:spPr bwMode="auto">
              <a:xfrm>
                <a:off x="1803200" y="2774709"/>
                <a:ext cx="17463" cy="19050"/>
              </a:xfrm>
              <a:custGeom>
                <a:avLst/>
                <a:gdLst>
                  <a:gd name="T0" fmla="*/ 13 w 13"/>
                  <a:gd name="T1" fmla="*/ 3 h 15"/>
                  <a:gd name="T2" fmla="*/ 10 w 13"/>
                  <a:gd name="T3" fmla="*/ 0 h 15"/>
                  <a:gd name="T4" fmla="*/ 0 w 13"/>
                  <a:gd name="T5" fmla="*/ 9 h 15"/>
                  <a:gd name="T6" fmla="*/ 2 w 13"/>
                  <a:gd name="T7" fmla="*/ 15 h 15"/>
                  <a:gd name="T8" fmla="*/ 13 w 13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3"/>
                      <a:pt x="2" y="15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30"/>
              <p:cNvSpPr>
                <a:spLocks/>
              </p:cNvSpPr>
              <p:nvPr/>
            </p:nvSpPr>
            <p:spPr bwMode="auto">
              <a:xfrm>
                <a:off x="1812725" y="2784234"/>
                <a:ext cx="23813" cy="52388"/>
              </a:xfrm>
              <a:custGeom>
                <a:avLst/>
                <a:gdLst>
                  <a:gd name="T0" fmla="*/ 3 w 18"/>
                  <a:gd name="T1" fmla="*/ 10 h 40"/>
                  <a:gd name="T2" fmla="*/ 0 w 18"/>
                  <a:gd name="T3" fmla="*/ 24 h 40"/>
                  <a:gd name="T4" fmla="*/ 4 w 18"/>
                  <a:gd name="T5" fmla="*/ 40 h 40"/>
                  <a:gd name="T6" fmla="*/ 18 w 18"/>
                  <a:gd name="T7" fmla="*/ 18 h 40"/>
                  <a:gd name="T8" fmla="*/ 9 w 18"/>
                  <a:gd name="T9" fmla="*/ 0 h 40"/>
                  <a:gd name="T10" fmla="*/ 3 w 18"/>
                  <a:gd name="T11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0">
                    <a:moveTo>
                      <a:pt x="3" y="1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30"/>
                      <a:pt x="2" y="35"/>
                      <a:pt x="4" y="40"/>
                    </a:cubicBezTo>
                    <a:cubicBezTo>
                      <a:pt x="6" y="31"/>
                      <a:pt x="11" y="24"/>
                      <a:pt x="18" y="1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0"/>
                      <a:pt x="3" y="10"/>
                      <a:pt x="3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531"/>
              <p:cNvSpPr>
                <a:spLocks/>
              </p:cNvSpPr>
              <p:nvPr/>
            </p:nvSpPr>
            <p:spPr bwMode="auto">
              <a:xfrm>
                <a:off x="1849237" y="2762009"/>
                <a:ext cx="80963" cy="103188"/>
              </a:xfrm>
              <a:custGeom>
                <a:avLst/>
                <a:gdLst>
                  <a:gd name="T0" fmla="*/ 40 w 62"/>
                  <a:gd name="T1" fmla="*/ 2 h 77"/>
                  <a:gd name="T2" fmla="*/ 35 w 62"/>
                  <a:gd name="T3" fmla="*/ 0 h 77"/>
                  <a:gd name="T4" fmla="*/ 32 w 62"/>
                  <a:gd name="T5" fmla="*/ 11 h 77"/>
                  <a:gd name="T6" fmla="*/ 21 w 62"/>
                  <a:gd name="T7" fmla="*/ 12 h 77"/>
                  <a:gd name="T8" fmla="*/ 29 w 62"/>
                  <a:gd name="T9" fmla="*/ 19 h 77"/>
                  <a:gd name="T10" fmla="*/ 16 w 62"/>
                  <a:gd name="T11" fmla="*/ 42 h 77"/>
                  <a:gd name="T12" fmla="*/ 0 w 62"/>
                  <a:gd name="T13" fmla="*/ 77 h 77"/>
                  <a:gd name="T14" fmla="*/ 29 w 62"/>
                  <a:gd name="T15" fmla="*/ 76 h 77"/>
                  <a:gd name="T16" fmla="*/ 43 w 62"/>
                  <a:gd name="T17" fmla="*/ 55 h 77"/>
                  <a:gd name="T18" fmla="*/ 43 w 62"/>
                  <a:gd name="T19" fmla="*/ 41 h 77"/>
                  <a:gd name="T20" fmla="*/ 62 w 62"/>
                  <a:gd name="T21" fmla="*/ 9 h 77"/>
                  <a:gd name="T22" fmla="*/ 60 w 62"/>
                  <a:gd name="T23" fmla="*/ 8 h 77"/>
                  <a:gd name="T24" fmla="*/ 34 w 62"/>
                  <a:gd name="T25" fmla="*/ 43 h 77"/>
                  <a:gd name="T26" fmla="*/ 34 w 62"/>
                  <a:gd name="T27" fmla="*/ 55 h 77"/>
                  <a:gd name="T28" fmla="*/ 22 w 62"/>
                  <a:gd name="T29" fmla="*/ 72 h 77"/>
                  <a:gd name="T30" fmla="*/ 9 w 62"/>
                  <a:gd name="T31" fmla="*/ 72 h 77"/>
                  <a:gd name="T32" fmla="*/ 20 w 62"/>
                  <a:gd name="T33" fmla="*/ 46 h 77"/>
                  <a:gd name="T34" fmla="*/ 34 w 62"/>
                  <a:gd name="T35" fmla="*/ 20 h 77"/>
                  <a:gd name="T36" fmla="*/ 31 w 62"/>
                  <a:gd name="T37" fmla="*/ 15 h 77"/>
                  <a:gd name="T38" fmla="*/ 36 w 62"/>
                  <a:gd name="T39" fmla="*/ 15 h 77"/>
                  <a:gd name="T40" fmla="*/ 40 w 62"/>
                  <a:gd name="T41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77">
                    <a:moveTo>
                      <a:pt x="40" y="2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4" y="4"/>
                      <a:pt x="33" y="8"/>
                      <a:pt x="32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27"/>
                      <a:pt x="21" y="34"/>
                      <a:pt x="16" y="42"/>
                    </a:cubicBezTo>
                    <a:cubicBezTo>
                      <a:pt x="7" y="55"/>
                      <a:pt x="2" y="67"/>
                      <a:pt x="0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31" y="68"/>
                      <a:pt x="36" y="61"/>
                      <a:pt x="43" y="55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2" y="63"/>
                      <a:pt x="15" y="55"/>
                      <a:pt x="20" y="46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2"/>
                      <a:pt x="40" y="2"/>
                      <a:pt x="40" y="2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32"/>
              <p:cNvSpPr>
                <a:spLocks/>
              </p:cNvSpPr>
              <p:nvPr/>
            </p:nvSpPr>
            <p:spPr bwMode="auto">
              <a:xfrm>
                <a:off x="1860350" y="2765184"/>
                <a:ext cx="66675" cy="92075"/>
              </a:xfrm>
              <a:custGeom>
                <a:avLst/>
                <a:gdLst>
                  <a:gd name="T0" fmla="*/ 22 w 51"/>
                  <a:gd name="T1" fmla="*/ 13 h 70"/>
                  <a:gd name="T2" fmla="*/ 25 w 51"/>
                  <a:gd name="T3" fmla="*/ 18 h 70"/>
                  <a:gd name="T4" fmla="*/ 11 w 51"/>
                  <a:gd name="T5" fmla="*/ 44 h 70"/>
                  <a:gd name="T6" fmla="*/ 0 w 51"/>
                  <a:gd name="T7" fmla="*/ 70 h 70"/>
                  <a:gd name="T8" fmla="*/ 13 w 51"/>
                  <a:gd name="T9" fmla="*/ 70 h 70"/>
                  <a:gd name="T10" fmla="*/ 25 w 51"/>
                  <a:gd name="T11" fmla="*/ 53 h 70"/>
                  <a:gd name="T12" fmla="*/ 25 w 51"/>
                  <a:gd name="T13" fmla="*/ 41 h 70"/>
                  <a:gd name="T14" fmla="*/ 51 w 51"/>
                  <a:gd name="T15" fmla="*/ 6 h 70"/>
                  <a:gd name="T16" fmla="*/ 31 w 51"/>
                  <a:gd name="T17" fmla="*/ 0 h 70"/>
                  <a:gd name="T18" fmla="*/ 27 w 51"/>
                  <a:gd name="T19" fmla="*/ 13 h 70"/>
                  <a:gd name="T20" fmla="*/ 22 w 51"/>
                  <a:gd name="T21" fmla="*/ 1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70">
                    <a:moveTo>
                      <a:pt x="22" y="13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6" y="53"/>
                      <a:pt x="3" y="61"/>
                      <a:pt x="0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2" y="13"/>
                      <a:pt x="22" y="13"/>
                      <a:pt x="22" y="13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33"/>
              <p:cNvSpPr>
                <a:spLocks/>
              </p:cNvSpPr>
              <p:nvPr/>
            </p:nvSpPr>
            <p:spPr bwMode="auto">
              <a:xfrm>
                <a:off x="1811137" y="2774709"/>
                <a:ext cx="142875" cy="736600"/>
              </a:xfrm>
              <a:custGeom>
                <a:avLst/>
                <a:gdLst>
                  <a:gd name="T0" fmla="*/ 97 w 108"/>
                  <a:gd name="T1" fmla="*/ 19 h 558"/>
                  <a:gd name="T2" fmla="*/ 90 w 108"/>
                  <a:gd name="T3" fmla="*/ 0 h 558"/>
                  <a:gd name="T4" fmla="*/ 95 w 108"/>
                  <a:gd name="T5" fmla="*/ 43 h 558"/>
                  <a:gd name="T6" fmla="*/ 95 w 108"/>
                  <a:gd name="T7" fmla="*/ 46 h 558"/>
                  <a:gd name="T8" fmla="*/ 91 w 108"/>
                  <a:gd name="T9" fmla="*/ 50 h 558"/>
                  <a:gd name="T10" fmla="*/ 99 w 108"/>
                  <a:gd name="T11" fmla="*/ 49 h 558"/>
                  <a:gd name="T12" fmla="*/ 99 w 108"/>
                  <a:gd name="T13" fmla="*/ 52 h 558"/>
                  <a:gd name="T14" fmla="*/ 97 w 108"/>
                  <a:gd name="T15" fmla="*/ 55 h 558"/>
                  <a:gd name="T16" fmla="*/ 101 w 108"/>
                  <a:gd name="T17" fmla="*/ 54 h 558"/>
                  <a:gd name="T18" fmla="*/ 100 w 108"/>
                  <a:gd name="T19" fmla="*/ 57 h 558"/>
                  <a:gd name="T20" fmla="*/ 95 w 108"/>
                  <a:gd name="T21" fmla="*/ 59 h 558"/>
                  <a:gd name="T22" fmla="*/ 93 w 108"/>
                  <a:gd name="T23" fmla="*/ 61 h 558"/>
                  <a:gd name="T24" fmla="*/ 92 w 108"/>
                  <a:gd name="T25" fmla="*/ 61 h 558"/>
                  <a:gd name="T26" fmla="*/ 82 w 108"/>
                  <a:gd name="T27" fmla="*/ 96 h 558"/>
                  <a:gd name="T28" fmla="*/ 0 w 108"/>
                  <a:gd name="T29" fmla="*/ 97 h 558"/>
                  <a:gd name="T30" fmla="*/ 0 w 108"/>
                  <a:gd name="T31" fmla="*/ 106 h 558"/>
                  <a:gd name="T32" fmla="*/ 0 w 108"/>
                  <a:gd name="T33" fmla="*/ 109 h 558"/>
                  <a:gd name="T34" fmla="*/ 43 w 108"/>
                  <a:gd name="T35" fmla="*/ 111 h 558"/>
                  <a:gd name="T36" fmla="*/ 47 w 108"/>
                  <a:gd name="T37" fmla="*/ 111 h 558"/>
                  <a:gd name="T38" fmla="*/ 47 w 108"/>
                  <a:gd name="T39" fmla="*/ 119 h 558"/>
                  <a:gd name="T40" fmla="*/ 65 w 108"/>
                  <a:gd name="T41" fmla="*/ 181 h 558"/>
                  <a:gd name="T42" fmla="*/ 74 w 108"/>
                  <a:gd name="T43" fmla="*/ 227 h 558"/>
                  <a:gd name="T44" fmla="*/ 26 w 108"/>
                  <a:gd name="T45" fmla="*/ 204 h 558"/>
                  <a:gd name="T46" fmla="*/ 29 w 108"/>
                  <a:gd name="T47" fmla="*/ 224 h 558"/>
                  <a:gd name="T48" fmla="*/ 69 w 108"/>
                  <a:gd name="T49" fmla="*/ 262 h 558"/>
                  <a:gd name="T50" fmla="*/ 75 w 108"/>
                  <a:gd name="T51" fmla="*/ 260 h 558"/>
                  <a:gd name="T52" fmla="*/ 66 w 108"/>
                  <a:gd name="T53" fmla="*/ 334 h 558"/>
                  <a:gd name="T54" fmla="*/ 66 w 108"/>
                  <a:gd name="T55" fmla="*/ 418 h 558"/>
                  <a:gd name="T56" fmla="*/ 80 w 108"/>
                  <a:gd name="T57" fmla="*/ 511 h 558"/>
                  <a:gd name="T58" fmla="*/ 79 w 108"/>
                  <a:gd name="T59" fmla="*/ 538 h 558"/>
                  <a:gd name="T60" fmla="*/ 56 w 108"/>
                  <a:gd name="T61" fmla="*/ 555 h 558"/>
                  <a:gd name="T62" fmla="*/ 56 w 108"/>
                  <a:gd name="T63" fmla="*/ 556 h 558"/>
                  <a:gd name="T64" fmla="*/ 55 w 108"/>
                  <a:gd name="T65" fmla="*/ 558 h 558"/>
                  <a:gd name="T66" fmla="*/ 96 w 108"/>
                  <a:gd name="T67" fmla="*/ 555 h 558"/>
                  <a:gd name="T68" fmla="*/ 93 w 108"/>
                  <a:gd name="T69" fmla="*/ 546 h 558"/>
                  <a:gd name="T70" fmla="*/ 93 w 108"/>
                  <a:gd name="T71" fmla="*/ 492 h 558"/>
                  <a:gd name="T72" fmla="*/ 85 w 108"/>
                  <a:gd name="T73" fmla="*/ 407 h 558"/>
                  <a:gd name="T74" fmla="*/ 85 w 108"/>
                  <a:gd name="T75" fmla="*/ 318 h 558"/>
                  <a:gd name="T76" fmla="*/ 88 w 108"/>
                  <a:gd name="T77" fmla="*/ 256 h 558"/>
                  <a:gd name="T78" fmla="*/ 108 w 108"/>
                  <a:gd name="T79" fmla="*/ 249 h 558"/>
                  <a:gd name="T80" fmla="*/ 93 w 108"/>
                  <a:gd name="T81" fmla="*/ 191 h 558"/>
                  <a:gd name="T82" fmla="*/ 79 w 108"/>
                  <a:gd name="T83" fmla="*/ 109 h 558"/>
                  <a:gd name="T84" fmla="*/ 101 w 108"/>
                  <a:gd name="T85" fmla="*/ 101 h 558"/>
                  <a:gd name="T86" fmla="*/ 101 w 108"/>
                  <a:gd name="T87" fmla="*/ 91 h 558"/>
                  <a:gd name="T88" fmla="*/ 105 w 108"/>
                  <a:gd name="T89" fmla="*/ 84 h 558"/>
                  <a:gd name="T90" fmla="*/ 105 w 108"/>
                  <a:gd name="T91" fmla="*/ 52 h 558"/>
                  <a:gd name="T92" fmla="*/ 97 w 108"/>
                  <a:gd name="T93" fmla="*/ 19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558">
                    <a:moveTo>
                      <a:pt x="97" y="19"/>
                    </a:moveTo>
                    <a:cubicBezTo>
                      <a:pt x="96" y="9"/>
                      <a:pt x="93" y="3"/>
                      <a:pt x="90" y="0"/>
                    </a:cubicBezTo>
                    <a:cubicBezTo>
                      <a:pt x="93" y="14"/>
                      <a:pt x="95" y="29"/>
                      <a:pt x="95" y="43"/>
                    </a:cubicBezTo>
                    <a:cubicBezTo>
                      <a:pt x="96" y="44"/>
                      <a:pt x="96" y="45"/>
                      <a:pt x="95" y="46"/>
                    </a:cubicBezTo>
                    <a:cubicBezTo>
                      <a:pt x="95" y="47"/>
                      <a:pt x="93" y="48"/>
                      <a:pt x="91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50"/>
                      <a:pt x="99" y="51"/>
                      <a:pt x="99" y="52"/>
                    </a:cubicBezTo>
                    <a:cubicBezTo>
                      <a:pt x="99" y="53"/>
                      <a:pt x="98" y="54"/>
                      <a:pt x="97" y="55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5"/>
                      <a:pt x="101" y="56"/>
                      <a:pt x="100" y="57"/>
                    </a:cubicBezTo>
                    <a:cubicBezTo>
                      <a:pt x="99" y="58"/>
                      <a:pt x="97" y="59"/>
                      <a:pt x="95" y="59"/>
                    </a:cubicBezTo>
                    <a:cubicBezTo>
                      <a:pt x="94" y="60"/>
                      <a:pt x="93" y="60"/>
                      <a:pt x="93" y="61"/>
                    </a:cubicBezTo>
                    <a:cubicBezTo>
                      <a:pt x="93" y="61"/>
                      <a:pt x="93" y="61"/>
                      <a:pt x="92" y="61"/>
                    </a:cubicBezTo>
                    <a:cubicBezTo>
                      <a:pt x="95" y="77"/>
                      <a:pt x="91" y="89"/>
                      <a:pt x="82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5" y="110"/>
                      <a:pt x="29" y="111"/>
                      <a:pt x="43" y="111"/>
                    </a:cubicBezTo>
                    <a:cubicBezTo>
                      <a:pt x="44" y="111"/>
                      <a:pt x="46" y="111"/>
                      <a:pt x="47" y="111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65" y="181"/>
                      <a:pt x="65" y="181"/>
                      <a:pt x="65" y="181"/>
                    </a:cubicBezTo>
                    <a:cubicBezTo>
                      <a:pt x="72" y="198"/>
                      <a:pt x="75" y="213"/>
                      <a:pt x="74" y="227"/>
                    </a:cubicBezTo>
                    <a:cubicBezTo>
                      <a:pt x="56" y="244"/>
                      <a:pt x="39" y="237"/>
                      <a:pt x="26" y="20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6" y="255"/>
                      <a:pt x="49" y="267"/>
                      <a:pt x="69" y="262"/>
                    </a:cubicBezTo>
                    <a:cubicBezTo>
                      <a:pt x="75" y="260"/>
                      <a:pt x="75" y="260"/>
                      <a:pt x="75" y="260"/>
                    </a:cubicBezTo>
                    <a:cubicBezTo>
                      <a:pt x="66" y="334"/>
                      <a:pt x="66" y="334"/>
                      <a:pt x="66" y="334"/>
                    </a:cubicBezTo>
                    <a:cubicBezTo>
                      <a:pt x="66" y="418"/>
                      <a:pt x="66" y="418"/>
                      <a:pt x="66" y="418"/>
                    </a:cubicBezTo>
                    <a:cubicBezTo>
                      <a:pt x="80" y="511"/>
                      <a:pt x="80" y="511"/>
                      <a:pt x="80" y="511"/>
                    </a:cubicBezTo>
                    <a:cubicBezTo>
                      <a:pt x="79" y="538"/>
                      <a:pt x="79" y="538"/>
                      <a:pt x="79" y="538"/>
                    </a:cubicBezTo>
                    <a:cubicBezTo>
                      <a:pt x="56" y="555"/>
                      <a:pt x="56" y="555"/>
                      <a:pt x="56" y="555"/>
                    </a:cubicBezTo>
                    <a:cubicBezTo>
                      <a:pt x="56" y="555"/>
                      <a:pt x="56" y="555"/>
                      <a:pt x="56" y="556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6" y="555"/>
                      <a:pt x="80" y="553"/>
                      <a:pt x="96" y="555"/>
                    </a:cubicBezTo>
                    <a:cubicBezTo>
                      <a:pt x="93" y="546"/>
                      <a:pt x="93" y="546"/>
                      <a:pt x="93" y="546"/>
                    </a:cubicBezTo>
                    <a:cubicBezTo>
                      <a:pt x="95" y="530"/>
                      <a:pt x="95" y="512"/>
                      <a:pt x="93" y="492"/>
                    </a:cubicBezTo>
                    <a:cubicBezTo>
                      <a:pt x="85" y="407"/>
                      <a:pt x="85" y="407"/>
                      <a:pt x="85" y="407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88" y="256"/>
                      <a:pt x="88" y="256"/>
                      <a:pt x="88" y="256"/>
                    </a:cubicBezTo>
                    <a:cubicBezTo>
                      <a:pt x="108" y="249"/>
                      <a:pt x="108" y="249"/>
                      <a:pt x="108" y="24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91" y="111"/>
                      <a:pt x="98" y="108"/>
                      <a:pt x="101" y="10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97" y="19"/>
                      <a:pt x="97" y="19"/>
                      <a:pt x="97" y="19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34"/>
              <p:cNvSpPr>
                <a:spLocks/>
              </p:cNvSpPr>
              <p:nvPr/>
            </p:nvSpPr>
            <p:spPr bwMode="auto">
              <a:xfrm>
                <a:off x="1904800" y="2774709"/>
                <a:ext cx="31750" cy="60325"/>
              </a:xfrm>
              <a:custGeom>
                <a:avLst/>
                <a:gdLst>
                  <a:gd name="T0" fmla="*/ 19 w 24"/>
                  <a:gd name="T1" fmla="*/ 0 h 46"/>
                  <a:gd name="T2" fmla="*/ 0 w 24"/>
                  <a:gd name="T3" fmla="*/ 32 h 46"/>
                  <a:gd name="T4" fmla="*/ 0 w 24"/>
                  <a:gd name="T5" fmla="*/ 46 h 46"/>
                  <a:gd name="T6" fmla="*/ 2 w 24"/>
                  <a:gd name="T7" fmla="*/ 44 h 46"/>
                  <a:gd name="T8" fmla="*/ 24 w 24"/>
                  <a:gd name="T9" fmla="*/ 43 h 46"/>
                  <a:gd name="T10" fmla="*/ 19 w 24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6">
                    <a:moveTo>
                      <a:pt x="19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5"/>
                      <a:pt x="1" y="45"/>
                      <a:pt x="2" y="44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29"/>
                      <a:pt x="22" y="14"/>
                      <a:pt x="19" y="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35"/>
              <p:cNvSpPr>
                <a:spLocks/>
              </p:cNvSpPr>
              <p:nvPr/>
            </p:nvSpPr>
            <p:spPr bwMode="auto">
              <a:xfrm>
                <a:off x="1777800" y="2676284"/>
                <a:ext cx="4763" cy="23813"/>
              </a:xfrm>
              <a:custGeom>
                <a:avLst/>
                <a:gdLst>
                  <a:gd name="T0" fmla="*/ 2 w 4"/>
                  <a:gd name="T1" fmla="*/ 5 h 18"/>
                  <a:gd name="T2" fmla="*/ 0 w 4"/>
                  <a:gd name="T3" fmla="*/ 0 h 18"/>
                  <a:gd name="T4" fmla="*/ 0 w 4"/>
                  <a:gd name="T5" fmla="*/ 4 h 18"/>
                  <a:gd name="T6" fmla="*/ 3 w 4"/>
                  <a:gd name="T7" fmla="*/ 18 h 18"/>
                  <a:gd name="T8" fmla="*/ 2 w 4"/>
                  <a:gd name="T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1" y="15"/>
                      <a:pt x="3" y="18"/>
                    </a:cubicBezTo>
                    <a:cubicBezTo>
                      <a:pt x="4" y="16"/>
                      <a:pt x="4" y="11"/>
                      <a:pt x="2" y="5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536"/>
              <p:cNvSpPr>
                <a:spLocks/>
              </p:cNvSpPr>
              <p:nvPr/>
            </p:nvSpPr>
            <p:spPr bwMode="auto">
              <a:xfrm>
                <a:off x="1779387" y="2684222"/>
                <a:ext cx="6350" cy="19050"/>
              </a:xfrm>
              <a:custGeom>
                <a:avLst/>
                <a:gdLst>
                  <a:gd name="T0" fmla="*/ 1 w 5"/>
                  <a:gd name="T1" fmla="*/ 13 h 15"/>
                  <a:gd name="T2" fmla="*/ 5 w 5"/>
                  <a:gd name="T3" fmla="*/ 15 h 15"/>
                  <a:gd name="T4" fmla="*/ 5 w 5"/>
                  <a:gd name="T5" fmla="*/ 9 h 15"/>
                  <a:gd name="T6" fmla="*/ 0 w 5"/>
                  <a:gd name="T7" fmla="*/ 0 h 15"/>
                  <a:gd name="T8" fmla="*/ 1 w 5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13"/>
                    </a:moveTo>
                    <a:cubicBezTo>
                      <a:pt x="2" y="14"/>
                      <a:pt x="3" y="15"/>
                      <a:pt x="5" y="15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2" y="11"/>
                      <a:pt x="1" y="1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37"/>
              <p:cNvSpPr>
                <a:spLocks noEditPoints="1"/>
              </p:cNvSpPr>
              <p:nvPr/>
            </p:nvSpPr>
            <p:spPr bwMode="auto">
              <a:xfrm>
                <a:off x="1712712" y="2785822"/>
                <a:ext cx="26988" cy="85725"/>
              </a:xfrm>
              <a:custGeom>
                <a:avLst/>
                <a:gdLst>
                  <a:gd name="T0" fmla="*/ 5 w 20"/>
                  <a:gd name="T1" fmla="*/ 0 h 64"/>
                  <a:gd name="T2" fmla="*/ 1 w 20"/>
                  <a:gd name="T3" fmla="*/ 21 h 64"/>
                  <a:gd name="T4" fmla="*/ 3 w 20"/>
                  <a:gd name="T5" fmla="*/ 64 h 64"/>
                  <a:gd name="T6" fmla="*/ 14 w 20"/>
                  <a:gd name="T7" fmla="*/ 60 h 64"/>
                  <a:gd name="T8" fmla="*/ 20 w 20"/>
                  <a:gd name="T9" fmla="*/ 59 h 64"/>
                  <a:gd name="T10" fmla="*/ 14 w 20"/>
                  <a:gd name="T11" fmla="*/ 51 h 64"/>
                  <a:gd name="T12" fmla="*/ 15 w 20"/>
                  <a:gd name="T13" fmla="*/ 49 h 64"/>
                  <a:gd name="T14" fmla="*/ 20 w 20"/>
                  <a:gd name="T15" fmla="*/ 51 h 64"/>
                  <a:gd name="T16" fmla="*/ 5 w 20"/>
                  <a:gd name="T17" fmla="*/ 0 h 64"/>
                  <a:gd name="T18" fmla="*/ 5 w 20"/>
                  <a:gd name="T19" fmla="*/ 5 h 64"/>
                  <a:gd name="T20" fmla="*/ 9 w 20"/>
                  <a:gd name="T21" fmla="*/ 11 h 64"/>
                  <a:gd name="T22" fmla="*/ 9 w 20"/>
                  <a:gd name="T23" fmla="*/ 58 h 64"/>
                  <a:gd name="T24" fmla="*/ 5 w 20"/>
                  <a:gd name="T25" fmla="*/ 60 h 64"/>
                  <a:gd name="T26" fmla="*/ 5 w 20"/>
                  <a:gd name="T27" fmla="*/ 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4">
                    <a:moveTo>
                      <a:pt x="5" y="0"/>
                    </a:moveTo>
                    <a:cubicBezTo>
                      <a:pt x="1" y="5"/>
                      <a:pt x="0" y="12"/>
                      <a:pt x="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5" y="62"/>
                      <a:pt x="9" y="61"/>
                      <a:pt x="14" y="60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15" y="57"/>
                      <a:pt x="13" y="54"/>
                      <a:pt x="14" y="51"/>
                    </a:cubicBezTo>
                    <a:cubicBezTo>
                      <a:pt x="14" y="50"/>
                      <a:pt x="15" y="50"/>
                      <a:pt x="15" y="49"/>
                    </a:cubicBezTo>
                    <a:cubicBezTo>
                      <a:pt x="17" y="50"/>
                      <a:pt x="18" y="51"/>
                      <a:pt x="20" y="51"/>
                    </a:cubicBezTo>
                    <a:cubicBezTo>
                      <a:pt x="20" y="30"/>
                      <a:pt x="15" y="13"/>
                      <a:pt x="5" y="0"/>
                    </a:cubicBezTo>
                    <a:close/>
                    <a:moveTo>
                      <a:pt x="5" y="5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7" y="23"/>
                      <a:pt x="7" y="39"/>
                      <a:pt x="9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36"/>
                      <a:pt x="3" y="18"/>
                      <a:pt x="5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38"/>
              <p:cNvSpPr>
                <a:spLocks/>
              </p:cNvSpPr>
              <p:nvPr/>
            </p:nvSpPr>
            <p:spPr bwMode="auto">
              <a:xfrm>
                <a:off x="1715887" y="2793759"/>
                <a:ext cx="7938" cy="71438"/>
              </a:xfrm>
              <a:custGeom>
                <a:avLst/>
                <a:gdLst>
                  <a:gd name="T0" fmla="*/ 6 w 6"/>
                  <a:gd name="T1" fmla="*/ 6 h 55"/>
                  <a:gd name="T2" fmla="*/ 2 w 6"/>
                  <a:gd name="T3" fmla="*/ 0 h 55"/>
                  <a:gd name="T4" fmla="*/ 2 w 6"/>
                  <a:gd name="T5" fmla="*/ 55 h 55"/>
                  <a:gd name="T6" fmla="*/ 6 w 6"/>
                  <a:gd name="T7" fmla="*/ 53 h 55"/>
                  <a:gd name="T8" fmla="*/ 6 w 6"/>
                  <a:gd name="T9" fmla="*/ 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6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31"/>
                      <a:pt x="2" y="55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4" y="34"/>
                      <a:pt x="4" y="18"/>
                      <a:pt x="6" y="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9"/>
              <p:cNvSpPr>
                <a:spLocks/>
              </p:cNvSpPr>
              <p:nvPr/>
            </p:nvSpPr>
            <p:spPr bwMode="auto">
              <a:xfrm>
                <a:off x="1719062" y="2782647"/>
                <a:ext cx="39688" cy="74613"/>
              </a:xfrm>
              <a:custGeom>
                <a:avLst/>
                <a:gdLst>
                  <a:gd name="T0" fmla="*/ 3 w 30"/>
                  <a:gd name="T1" fmla="*/ 0 h 57"/>
                  <a:gd name="T2" fmla="*/ 0 w 30"/>
                  <a:gd name="T3" fmla="*/ 3 h 57"/>
                  <a:gd name="T4" fmla="*/ 15 w 30"/>
                  <a:gd name="T5" fmla="*/ 54 h 57"/>
                  <a:gd name="T6" fmla="*/ 30 w 30"/>
                  <a:gd name="T7" fmla="*/ 57 h 57"/>
                  <a:gd name="T8" fmla="*/ 3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10" y="16"/>
                      <a:pt x="15" y="33"/>
                      <a:pt x="15" y="54"/>
                    </a:cubicBezTo>
                    <a:cubicBezTo>
                      <a:pt x="20" y="56"/>
                      <a:pt x="25" y="57"/>
                      <a:pt x="30" y="57"/>
                    </a:cubicBezTo>
                    <a:cubicBezTo>
                      <a:pt x="24" y="36"/>
                      <a:pt x="15" y="17"/>
                      <a:pt x="3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40"/>
              <p:cNvSpPr>
                <a:spLocks noEditPoints="1"/>
              </p:cNvSpPr>
              <p:nvPr/>
            </p:nvSpPr>
            <p:spPr bwMode="auto">
              <a:xfrm>
                <a:off x="1723825" y="2769947"/>
                <a:ext cx="77788" cy="98425"/>
              </a:xfrm>
              <a:custGeom>
                <a:avLst/>
                <a:gdLst>
                  <a:gd name="T0" fmla="*/ 18 w 59"/>
                  <a:gd name="T1" fmla="*/ 0 h 75"/>
                  <a:gd name="T2" fmla="*/ 0 w 59"/>
                  <a:gd name="T3" fmla="*/ 10 h 75"/>
                  <a:gd name="T4" fmla="*/ 27 w 59"/>
                  <a:gd name="T5" fmla="*/ 67 h 75"/>
                  <a:gd name="T6" fmla="*/ 32 w 59"/>
                  <a:gd name="T7" fmla="*/ 67 h 75"/>
                  <a:gd name="T8" fmla="*/ 44 w 59"/>
                  <a:gd name="T9" fmla="*/ 75 h 75"/>
                  <a:gd name="T10" fmla="*/ 59 w 59"/>
                  <a:gd name="T11" fmla="*/ 74 h 75"/>
                  <a:gd name="T12" fmla="*/ 28 w 59"/>
                  <a:gd name="T13" fmla="*/ 19 h 75"/>
                  <a:gd name="T14" fmla="*/ 31 w 59"/>
                  <a:gd name="T15" fmla="*/ 13 h 75"/>
                  <a:gd name="T16" fmla="*/ 25 w 59"/>
                  <a:gd name="T17" fmla="*/ 13 h 75"/>
                  <a:gd name="T18" fmla="*/ 18 w 59"/>
                  <a:gd name="T19" fmla="*/ 0 h 75"/>
                  <a:gd name="T20" fmla="*/ 20 w 59"/>
                  <a:gd name="T21" fmla="*/ 5 h 75"/>
                  <a:gd name="T22" fmla="*/ 5 w 59"/>
                  <a:gd name="T23" fmla="*/ 13 h 75"/>
                  <a:gd name="T24" fmla="*/ 3 w 59"/>
                  <a:gd name="T25" fmla="*/ 10 h 75"/>
                  <a:gd name="T26" fmla="*/ 18 w 59"/>
                  <a:gd name="T27" fmla="*/ 3 h 75"/>
                  <a:gd name="T28" fmla="*/ 20 w 59"/>
                  <a:gd name="T29" fmla="*/ 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75">
                    <a:moveTo>
                      <a:pt x="18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2" y="27"/>
                      <a:pt x="21" y="46"/>
                      <a:pt x="27" y="67"/>
                    </a:cubicBezTo>
                    <a:cubicBezTo>
                      <a:pt x="29" y="67"/>
                      <a:pt x="30" y="67"/>
                      <a:pt x="32" y="67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  <a:moveTo>
                      <a:pt x="20" y="5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5"/>
                      <a:pt x="20" y="5"/>
                      <a:pt x="20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41"/>
              <p:cNvSpPr>
                <a:spLocks/>
              </p:cNvSpPr>
              <p:nvPr/>
            </p:nvSpPr>
            <p:spPr bwMode="auto">
              <a:xfrm>
                <a:off x="1727000" y="2773122"/>
                <a:ext cx="22225" cy="12700"/>
              </a:xfrm>
              <a:custGeom>
                <a:avLst/>
                <a:gdLst>
                  <a:gd name="T0" fmla="*/ 2 w 14"/>
                  <a:gd name="T1" fmla="*/ 8 h 8"/>
                  <a:gd name="T2" fmla="*/ 14 w 14"/>
                  <a:gd name="T3" fmla="*/ 2 h 8"/>
                  <a:gd name="T4" fmla="*/ 13 w 14"/>
                  <a:gd name="T5" fmla="*/ 0 h 8"/>
                  <a:gd name="T6" fmla="*/ 0 w 14"/>
                  <a:gd name="T7" fmla="*/ 6 h 8"/>
                  <a:gd name="T8" fmla="*/ 2 w 14"/>
                  <a:gd name="T9" fmla="*/ 8 h 8"/>
                  <a:gd name="T10" fmla="*/ 2 w 1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2" y="8"/>
                    </a:moveTo>
                    <a:lnTo>
                      <a:pt x="14" y="2"/>
                    </a:lnTo>
                    <a:lnTo>
                      <a:pt x="13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2"/>
              <p:cNvSpPr>
                <a:spLocks/>
              </p:cNvSpPr>
              <p:nvPr/>
            </p:nvSpPr>
            <p:spPr bwMode="auto">
              <a:xfrm>
                <a:off x="1747637" y="2766772"/>
                <a:ext cx="63500" cy="100013"/>
              </a:xfrm>
              <a:custGeom>
                <a:avLst/>
                <a:gdLst>
                  <a:gd name="T0" fmla="*/ 9 w 40"/>
                  <a:gd name="T1" fmla="*/ 9 h 63"/>
                  <a:gd name="T2" fmla="*/ 4 w 40"/>
                  <a:gd name="T3" fmla="*/ 0 h 63"/>
                  <a:gd name="T4" fmla="*/ 0 w 40"/>
                  <a:gd name="T5" fmla="*/ 2 h 63"/>
                  <a:gd name="T6" fmla="*/ 5 w 40"/>
                  <a:gd name="T7" fmla="*/ 12 h 63"/>
                  <a:gd name="T8" fmla="*/ 10 w 40"/>
                  <a:gd name="T9" fmla="*/ 12 h 63"/>
                  <a:gd name="T10" fmla="*/ 8 w 40"/>
                  <a:gd name="T11" fmla="*/ 17 h 63"/>
                  <a:gd name="T12" fmla="*/ 34 w 40"/>
                  <a:gd name="T13" fmla="*/ 63 h 63"/>
                  <a:gd name="T14" fmla="*/ 40 w 40"/>
                  <a:gd name="T15" fmla="*/ 63 h 63"/>
                  <a:gd name="T16" fmla="*/ 12 w 40"/>
                  <a:gd name="T17" fmla="*/ 14 h 63"/>
                  <a:gd name="T18" fmla="*/ 19 w 40"/>
                  <a:gd name="T19" fmla="*/ 8 h 63"/>
                  <a:gd name="T20" fmla="*/ 9 w 40"/>
                  <a:gd name="T21" fmla="*/ 9 h 63"/>
                  <a:gd name="T22" fmla="*/ 9 w 40"/>
                  <a:gd name="T23" fmla="*/ 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63">
                    <a:moveTo>
                      <a:pt x="9" y="9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8" y="17"/>
                    </a:lnTo>
                    <a:lnTo>
                      <a:pt x="34" y="63"/>
                    </a:lnTo>
                    <a:lnTo>
                      <a:pt x="40" y="63"/>
                    </a:lnTo>
                    <a:lnTo>
                      <a:pt x="12" y="14"/>
                    </a:lnTo>
                    <a:lnTo>
                      <a:pt x="19" y="8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43"/>
              <p:cNvSpPr>
                <a:spLocks noEditPoints="1"/>
              </p:cNvSpPr>
              <p:nvPr/>
            </p:nvSpPr>
            <p:spPr bwMode="auto">
              <a:xfrm>
                <a:off x="1707950" y="2850909"/>
                <a:ext cx="93663" cy="60325"/>
              </a:xfrm>
              <a:custGeom>
                <a:avLst/>
                <a:gdLst>
                  <a:gd name="T0" fmla="*/ 43 w 70"/>
                  <a:gd name="T1" fmla="*/ 5 h 45"/>
                  <a:gd name="T2" fmla="*/ 38 w 70"/>
                  <a:gd name="T3" fmla="*/ 5 h 45"/>
                  <a:gd name="T4" fmla="*/ 23 w 70"/>
                  <a:gd name="T5" fmla="*/ 2 h 45"/>
                  <a:gd name="T6" fmla="*/ 18 w 70"/>
                  <a:gd name="T7" fmla="*/ 0 h 45"/>
                  <a:gd name="T8" fmla="*/ 17 w 70"/>
                  <a:gd name="T9" fmla="*/ 2 h 45"/>
                  <a:gd name="T10" fmla="*/ 35 w 70"/>
                  <a:gd name="T11" fmla="*/ 10 h 45"/>
                  <a:gd name="T12" fmla="*/ 23 w 70"/>
                  <a:gd name="T13" fmla="*/ 10 h 45"/>
                  <a:gd name="T14" fmla="*/ 17 w 70"/>
                  <a:gd name="T15" fmla="*/ 11 h 45"/>
                  <a:gd name="T16" fmla="*/ 6 w 70"/>
                  <a:gd name="T17" fmla="*/ 15 h 45"/>
                  <a:gd name="T18" fmla="*/ 0 w 70"/>
                  <a:gd name="T19" fmla="*/ 22 h 45"/>
                  <a:gd name="T20" fmla="*/ 15 w 70"/>
                  <a:gd name="T21" fmla="*/ 17 h 45"/>
                  <a:gd name="T22" fmla="*/ 20 w 70"/>
                  <a:gd name="T23" fmla="*/ 20 h 45"/>
                  <a:gd name="T24" fmla="*/ 0 w 70"/>
                  <a:gd name="T25" fmla="*/ 28 h 45"/>
                  <a:gd name="T26" fmla="*/ 0 w 70"/>
                  <a:gd name="T27" fmla="*/ 32 h 45"/>
                  <a:gd name="T28" fmla="*/ 16 w 70"/>
                  <a:gd name="T29" fmla="*/ 24 h 45"/>
                  <a:gd name="T30" fmla="*/ 20 w 70"/>
                  <a:gd name="T31" fmla="*/ 26 h 45"/>
                  <a:gd name="T32" fmla="*/ 3 w 70"/>
                  <a:gd name="T33" fmla="*/ 36 h 45"/>
                  <a:gd name="T34" fmla="*/ 2 w 70"/>
                  <a:gd name="T35" fmla="*/ 38 h 45"/>
                  <a:gd name="T36" fmla="*/ 1 w 70"/>
                  <a:gd name="T37" fmla="*/ 43 h 45"/>
                  <a:gd name="T38" fmla="*/ 20 w 70"/>
                  <a:gd name="T39" fmla="*/ 30 h 45"/>
                  <a:gd name="T40" fmla="*/ 23 w 70"/>
                  <a:gd name="T41" fmla="*/ 33 h 45"/>
                  <a:gd name="T42" fmla="*/ 4 w 70"/>
                  <a:gd name="T43" fmla="*/ 45 h 45"/>
                  <a:gd name="T44" fmla="*/ 23 w 70"/>
                  <a:gd name="T45" fmla="*/ 38 h 45"/>
                  <a:gd name="T46" fmla="*/ 59 w 70"/>
                  <a:gd name="T47" fmla="*/ 32 h 45"/>
                  <a:gd name="T48" fmla="*/ 70 w 70"/>
                  <a:gd name="T49" fmla="*/ 12 h 45"/>
                  <a:gd name="T50" fmla="*/ 55 w 70"/>
                  <a:gd name="T51" fmla="*/ 13 h 45"/>
                  <a:gd name="T52" fmla="*/ 43 w 70"/>
                  <a:gd name="T53" fmla="*/ 5 h 45"/>
                  <a:gd name="T54" fmla="*/ 35 w 70"/>
                  <a:gd name="T55" fmla="*/ 7 h 45"/>
                  <a:gd name="T56" fmla="*/ 42 w 70"/>
                  <a:gd name="T57" fmla="*/ 8 h 45"/>
                  <a:gd name="T58" fmla="*/ 54 w 70"/>
                  <a:gd name="T59" fmla="*/ 15 h 45"/>
                  <a:gd name="T60" fmla="*/ 66 w 70"/>
                  <a:gd name="T61" fmla="*/ 15 h 45"/>
                  <a:gd name="T62" fmla="*/ 52 w 70"/>
                  <a:gd name="T63" fmla="*/ 18 h 45"/>
                  <a:gd name="T64" fmla="*/ 40 w 70"/>
                  <a:gd name="T65" fmla="*/ 13 h 45"/>
                  <a:gd name="T66" fmla="*/ 19 w 70"/>
                  <a:gd name="T67" fmla="*/ 15 h 45"/>
                  <a:gd name="T68" fmla="*/ 21 w 70"/>
                  <a:gd name="T69" fmla="*/ 12 h 45"/>
                  <a:gd name="T70" fmla="*/ 38 w 70"/>
                  <a:gd name="T71" fmla="*/ 10 h 45"/>
                  <a:gd name="T72" fmla="*/ 35 w 70"/>
                  <a:gd name="T7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5">
                    <a:moveTo>
                      <a:pt x="43" y="5"/>
                    </a:moveTo>
                    <a:cubicBezTo>
                      <a:pt x="41" y="5"/>
                      <a:pt x="40" y="5"/>
                      <a:pt x="38" y="5"/>
                    </a:cubicBezTo>
                    <a:cubicBezTo>
                      <a:pt x="33" y="5"/>
                      <a:pt x="28" y="4"/>
                      <a:pt x="23" y="2"/>
                    </a:cubicBezTo>
                    <a:cubicBezTo>
                      <a:pt x="21" y="2"/>
                      <a:pt x="20" y="1"/>
                      <a:pt x="18" y="0"/>
                    </a:cubicBezTo>
                    <a:cubicBezTo>
                      <a:pt x="18" y="1"/>
                      <a:pt x="17" y="1"/>
                      <a:pt x="17" y="2"/>
                    </a:cubicBezTo>
                    <a:cubicBezTo>
                      <a:pt x="21" y="6"/>
                      <a:pt x="27" y="8"/>
                      <a:pt x="35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2" y="12"/>
                      <a:pt x="8" y="13"/>
                      <a:pt x="6" y="15"/>
                    </a:cubicBezTo>
                    <a:cubicBezTo>
                      <a:pt x="3" y="17"/>
                      <a:pt x="1" y="19"/>
                      <a:pt x="0" y="22"/>
                    </a:cubicBezTo>
                    <a:cubicBezTo>
                      <a:pt x="4" y="19"/>
                      <a:pt x="9" y="17"/>
                      <a:pt x="15" y="17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2" y="20"/>
                      <a:pt x="5" y="23"/>
                      <a:pt x="0" y="28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5" y="27"/>
                      <a:pt x="10" y="24"/>
                      <a:pt x="16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1" y="27"/>
                      <a:pt x="6" y="30"/>
                      <a:pt x="3" y="36"/>
                    </a:cubicBezTo>
                    <a:cubicBezTo>
                      <a:pt x="2" y="36"/>
                      <a:pt x="2" y="37"/>
                      <a:pt x="2" y="38"/>
                    </a:cubicBezTo>
                    <a:cubicBezTo>
                      <a:pt x="1" y="40"/>
                      <a:pt x="1" y="42"/>
                      <a:pt x="1" y="43"/>
                    </a:cubicBezTo>
                    <a:cubicBezTo>
                      <a:pt x="7" y="35"/>
                      <a:pt x="13" y="31"/>
                      <a:pt x="20" y="30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11" y="35"/>
                      <a:pt x="5" y="39"/>
                      <a:pt x="4" y="45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43" y="5"/>
                      <a:pt x="43" y="5"/>
                      <a:pt x="43" y="5"/>
                    </a:cubicBezTo>
                    <a:close/>
                    <a:moveTo>
                      <a:pt x="35" y="7"/>
                    </a:moveTo>
                    <a:cubicBezTo>
                      <a:pt x="42" y="8"/>
                      <a:pt x="42" y="8"/>
                      <a:pt x="42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5" y="7"/>
                      <a:pt x="35" y="7"/>
                      <a:pt x="35" y="7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44"/>
              <p:cNvSpPr>
                <a:spLocks/>
              </p:cNvSpPr>
              <p:nvPr/>
            </p:nvSpPr>
            <p:spPr bwMode="auto">
              <a:xfrm>
                <a:off x="1733350" y="2860434"/>
                <a:ext cx="61913" cy="14288"/>
              </a:xfrm>
              <a:custGeom>
                <a:avLst/>
                <a:gdLst>
                  <a:gd name="T0" fmla="*/ 19 w 39"/>
                  <a:gd name="T1" fmla="*/ 1 h 9"/>
                  <a:gd name="T2" fmla="*/ 13 w 39"/>
                  <a:gd name="T3" fmla="*/ 0 h 9"/>
                  <a:gd name="T4" fmla="*/ 16 w 39"/>
                  <a:gd name="T5" fmla="*/ 3 h 9"/>
                  <a:gd name="T6" fmla="*/ 2 w 39"/>
                  <a:gd name="T7" fmla="*/ 4 h 9"/>
                  <a:gd name="T8" fmla="*/ 0 w 39"/>
                  <a:gd name="T9" fmla="*/ 7 h 9"/>
                  <a:gd name="T10" fmla="*/ 18 w 39"/>
                  <a:gd name="T11" fmla="*/ 5 h 9"/>
                  <a:gd name="T12" fmla="*/ 28 w 39"/>
                  <a:gd name="T13" fmla="*/ 9 h 9"/>
                  <a:gd name="T14" fmla="*/ 39 w 39"/>
                  <a:gd name="T15" fmla="*/ 7 h 9"/>
                  <a:gd name="T16" fmla="*/ 29 w 39"/>
                  <a:gd name="T17" fmla="*/ 7 h 9"/>
                  <a:gd name="T18" fmla="*/ 19 w 39"/>
                  <a:gd name="T19" fmla="*/ 1 h 9"/>
                  <a:gd name="T20" fmla="*/ 19 w 3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9">
                    <a:moveTo>
                      <a:pt x="19" y="1"/>
                    </a:moveTo>
                    <a:lnTo>
                      <a:pt x="13" y="0"/>
                    </a:lnTo>
                    <a:lnTo>
                      <a:pt x="16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18" y="5"/>
                    </a:lnTo>
                    <a:lnTo>
                      <a:pt x="28" y="9"/>
                    </a:lnTo>
                    <a:lnTo>
                      <a:pt x="39" y="7"/>
                    </a:lnTo>
                    <a:lnTo>
                      <a:pt x="29" y="7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3DD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45"/>
              <p:cNvSpPr>
                <a:spLocks/>
              </p:cNvSpPr>
              <p:nvPr/>
            </p:nvSpPr>
            <p:spPr bwMode="auto">
              <a:xfrm>
                <a:off x="1707950" y="2873134"/>
                <a:ext cx="26988" cy="15875"/>
              </a:xfrm>
              <a:custGeom>
                <a:avLst/>
                <a:gdLst>
                  <a:gd name="T0" fmla="*/ 0 w 20"/>
                  <a:gd name="T1" fmla="*/ 5 h 11"/>
                  <a:gd name="T2" fmla="*/ 0 w 20"/>
                  <a:gd name="T3" fmla="*/ 7 h 11"/>
                  <a:gd name="T4" fmla="*/ 0 w 20"/>
                  <a:gd name="T5" fmla="*/ 11 h 11"/>
                  <a:gd name="T6" fmla="*/ 20 w 20"/>
                  <a:gd name="T7" fmla="*/ 3 h 11"/>
                  <a:gd name="T8" fmla="*/ 15 w 20"/>
                  <a:gd name="T9" fmla="*/ 0 h 11"/>
                  <a:gd name="T10" fmla="*/ 0 w 20"/>
                  <a:gd name="T1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0" y="5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5" y="6"/>
                      <a:pt x="12" y="3"/>
                      <a:pt x="20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4" y="2"/>
                      <a:pt x="0" y="5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46"/>
              <p:cNvSpPr>
                <a:spLocks/>
              </p:cNvSpPr>
              <p:nvPr/>
            </p:nvSpPr>
            <p:spPr bwMode="auto">
              <a:xfrm>
                <a:off x="1707950" y="2882659"/>
                <a:ext cx="26988" cy="15875"/>
              </a:xfrm>
              <a:custGeom>
                <a:avLst/>
                <a:gdLst>
                  <a:gd name="T0" fmla="*/ 20 w 20"/>
                  <a:gd name="T1" fmla="*/ 2 h 12"/>
                  <a:gd name="T2" fmla="*/ 16 w 20"/>
                  <a:gd name="T3" fmla="*/ 0 h 12"/>
                  <a:gd name="T4" fmla="*/ 0 w 20"/>
                  <a:gd name="T5" fmla="*/ 8 h 12"/>
                  <a:gd name="T6" fmla="*/ 3 w 20"/>
                  <a:gd name="T7" fmla="*/ 12 h 12"/>
                  <a:gd name="T8" fmla="*/ 20 w 2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20" y="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3"/>
                      <a:pt x="0" y="8"/>
                    </a:cubicBezTo>
                    <a:cubicBezTo>
                      <a:pt x="0" y="10"/>
                      <a:pt x="1" y="12"/>
                      <a:pt x="3" y="12"/>
                    </a:cubicBezTo>
                    <a:cubicBezTo>
                      <a:pt x="6" y="6"/>
                      <a:pt x="11" y="3"/>
                      <a:pt x="20" y="2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47"/>
              <p:cNvSpPr>
                <a:spLocks/>
              </p:cNvSpPr>
              <p:nvPr/>
            </p:nvSpPr>
            <p:spPr bwMode="auto">
              <a:xfrm>
                <a:off x="1730175" y="2854084"/>
                <a:ext cx="23813" cy="11113"/>
              </a:xfrm>
              <a:custGeom>
                <a:avLst/>
                <a:gdLst>
                  <a:gd name="T0" fmla="*/ 1 w 19"/>
                  <a:gd name="T1" fmla="*/ 0 h 8"/>
                  <a:gd name="T2" fmla="*/ 7 w 19"/>
                  <a:gd name="T3" fmla="*/ 8 h 8"/>
                  <a:gd name="T4" fmla="*/ 19 w 19"/>
                  <a:gd name="T5" fmla="*/ 8 h 8"/>
                  <a:gd name="T6" fmla="*/ 1 w 1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8">
                    <a:moveTo>
                      <a:pt x="1" y="0"/>
                    </a:moveTo>
                    <a:cubicBezTo>
                      <a:pt x="0" y="3"/>
                      <a:pt x="2" y="6"/>
                      <a:pt x="7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1" y="6"/>
                      <a:pt x="5" y="4"/>
                      <a:pt x="1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48"/>
              <p:cNvSpPr>
                <a:spLocks/>
              </p:cNvSpPr>
              <p:nvPr/>
            </p:nvSpPr>
            <p:spPr bwMode="auto">
              <a:xfrm>
                <a:off x="1707950" y="2909647"/>
                <a:ext cx="160338" cy="219075"/>
              </a:xfrm>
              <a:custGeom>
                <a:avLst/>
                <a:gdLst>
                  <a:gd name="T0" fmla="*/ 24 w 122"/>
                  <a:gd name="T1" fmla="*/ 0 h 166"/>
                  <a:gd name="T2" fmla="*/ 16 w 122"/>
                  <a:gd name="T3" fmla="*/ 1 h 166"/>
                  <a:gd name="T4" fmla="*/ 9 w 122"/>
                  <a:gd name="T5" fmla="*/ 4 h 166"/>
                  <a:gd name="T6" fmla="*/ 25 w 122"/>
                  <a:gd name="T7" fmla="*/ 26 h 166"/>
                  <a:gd name="T8" fmla="*/ 40 w 122"/>
                  <a:gd name="T9" fmla="*/ 27 h 166"/>
                  <a:gd name="T10" fmla="*/ 88 w 122"/>
                  <a:gd name="T11" fmla="*/ 28 h 166"/>
                  <a:gd name="T12" fmla="*/ 69 w 122"/>
                  <a:gd name="T13" fmla="*/ 116 h 166"/>
                  <a:gd name="T14" fmla="*/ 5 w 122"/>
                  <a:gd name="T15" fmla="*/ 134 h 166"/>
                  <a:gd name="T16" fmla="*/ 0 w 122"/>
                  <a:gd name="T17" fmla="*/ 152 h 166"/>
                  <a:gd name="T18" fmla="*/ 22 w 122"/>
                  <a:gd name="T19" fmla="*/ 156 h 166"/>
                  <a:gd name="T20" fmla="*/ 45 w 122"/>
                  <a:gd name="T21" fmla="*/ 160 h 166"/>
                  <a:gd name="T22" fmla="*/ 88 w 122"/>
                  <a:gd name="T23" fmla="*/ 107 h 166"/>
                  <a:gd name="T24" fmla="*/ 88 w 122"/>
                  <a:gd name="T25" fmla="*/ 102 h 166"/>
                  <a:gd name="T26" fmla="*/ 90 w 122"/>
                  <a:gd name="T27" fmla="*/ 85 h 166"/>
                  <a:gd name="T28" fmla="*/ 94 w 122"/>
                  <a:gd name="T29" fmla="*/ 43 h 166"/>
                  <a:gd name="T30" fmla="*/ 94 w 122"/>
                  <a:gd name="T31" fmla="*/ 32 h 166"/>
                  <a:gd name="T32" fmla="*/ 94 w 122"/>
                  <a:gd name="T33" fmla="*/ 28 h 166"/>
                  <a:gd name="T34" fmla="*/ 122 w 122"/>
                  <a:gd name="T35" fmla="*/ 26 h 166"/>
                  <a:gd name="T36" fmla="*/ 122 w 122"/>
                  <a:gd name="T37" fmla="*/ 17 h 166"/>
                  <a:gd name="T38" fmla="*/ 70 w 122"/>
                  <a:gd name="T39" fmla="*/ 17 h 166"/>
                  <a:gd name="T40" fmla="*/ 24 w 122"/>
                  <a:gd name="T4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66">
                    <a:moveTo>
                      <a:pt x="24" y="0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2"/>
                      <a:pt x="11" y="4"/>
                      <a:pt x="9" y="4"/>
                    </a:cubicBezTo>
                    <a:cubicBezTo>
                      <a:pt x="8" y="16"/>
                      <a:pt x="13" y="23"/>
                      <a:pt x="25" y="26"/>
                    </a:cubicBezTo>
                    <a:cubicBezTo>
                      <a:pt x="29" y="27"/>
                      <a:pt x="34" y="27"/>
                      <a:pt x="40" y="27"/>
                    </a:cubicBezTo>
                    <a:cubicBezTo>
                      <a:pt x="57" y="28"/>
                      <a:pt x="73" y="28"/>
                      <a:pt x="88" y="2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55" y="137"/>
                      <a:pt x="34" y="144"/>
                      <a:pt x="5" y="13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70" y="166"/>
                      <a:pt x="84" y="148"/>
                      <a:pt x="88" y="107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3" y="27"/>
                      <a:pt x="113" y="27"/>
                      <a:pt x="122" y="26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42" y="18"/>
                      <a:pt x="27" y="12"/>
                      <a:pt x="24" y="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49"/>
              <p:cNvSpPr>
                <a:spLocks/>
              </p:cNvSpPr>
              <p:nvPr/>
            </p:nvSpPr>
            <p:spPr bwMode="auto">
              <a:xfrm>
                <a:off x="1714300" y="2866784"/>
                <a:ext cx="87313" cy="47625"/>
              </a:xfrm>
              <a:custGeom>
                <a:avLst/>
                <a:gdLst>
                  <a:gd name="T0" fmla="*/ 11 w 66"/>
                  <a:gd name="T1" fmla="*/ 33 h 36"/>
                  <a:gd name="T2" fmla="*/ 19 w 66"/>
                  <a:gd name="T3" fmla="*/ 32 h 36"/>
                  <a:gd name="T4" fmla="*/ 52 w 66"/>
                  <a:gd name="T5" fmla="*/ 26 h 36"/>
                  <a:gd name="T6" fmla="*/ 66 w 66"/>
                  <a:gd name="T7" fmla="*/ 25 h 36"/>
                  <a:gd name="T8" fmla="*/ 66 w 66"/>
                  <a:gd name="T9" fmla="*/ 19 h 36"/>
                  <a:gd name="T10" fmla="*/ 66 w 66"/>
                  <a:gd name="T11" fmla="*/ 0 h 36"/>
                  <a:gd name="T12" fmla="*/ 55 w 66"/>
                  <a:gd name="T13" fmla="*/ 20 h 36"/>
                  <a:gd name="T14" fmla="*/ 19 w 66"/>
                  <a:gd name="T15" fmla="*/ 26 h 36"/>
                  <a:gd name="T16" fmla="*/ 0 w 66"/>
                  <a:gd name="T17" fmla="*/ 33 h 36"/>
                  <a:gd name="T18" fmla="*/ 4 w 66"/>
                  <a:gd name="T19" fmla="*/ 36 h 36"/>
                  <a:gd name="T20" fmla="*/ 11 w 66"/>
                  <a:gd name="T2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36">
                    <a:moveTo>
                      <a:pt x="11" y="33"/>
                    </a:moveTo>
                    <a:cubicBezTo>
                      <a:pt x="19" y="32"/>
                      <a:pt x="19" y="32"/>
                      <a:pt x="19" y="32"/>
                    </a:cubicBezTo>
                    <a:cubicBezTo>
                      <a:pt x="32" y="32"/>
                      <a:pt x="43" y="30"/>
                      <a:pt x="52" y="26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2" y="36"/>
                      <a:pt x="4" y="36"/>
                    </a:cubicBezTo>
                    <a:cubicBezTo>
                      <a:pt x="6" y="36"/>
                      <a:pt x="8" y="34"/>
                      <a:pt x="11" y="3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50"/>
              <p:cNvSpPr>
                <a:spLocks/>
              </p:cNvSpPr>
              <p:nvPr/>
            </p:nvSpPr>
            <p:spPr bwMode="auto">
              <a:xfrm>
                <a:off x="1709537" y="2890597"/>
                <a:ext cx="30163" cy="20638"/>
              </a:xfrm>
              <a:custGeom>
                <a:avLst/>
                <a:gdLst>
                  <a:gd name="T0" fmla="*/ 22 w 22"/>
                  <a:gd name="T1" fmla="*/ 3 h 15"/>
                  <a:gd name="T2" fmla="*/ 19 w 22"/>
                  <a:gd name="T3" fmla="*/ 0 h 15"/>
                  <a:gd name="T4" fmla="*/ 0 w 22"/>
                  <a:gd name="T5" fmla="*/ 13 h 15"/>
                  <a:gd name="T6" fmla="*/ 3 w 22"/>
                  <a:gd name="T7" fmla="*/ 15 h 15"/>
                  <a:gd name="T8" fmla="*/ 22 w 22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5">
                    <a:moveTo>
                      <a:pt x="22" y="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2" y="1"/>
                      <a:pt x="6" y="5"/>
                      <a:pt x="0" y="13"/>
                    </a:cubicBezTo>
                    <a:cubicBezTo>
                      <a:pt x="0" y="14"/>
                      <a:pt x="1" y="15"/>
                      <a:pt x="3" y="15"/>
                    </a:cubicBezTo>
                    <a:cubicBezTo>
                      <a:pt x="4" y="9"/>
                      <a:pt x="10" y="5"/>
                      <a:pt x="22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51"/>
              <p:cNvSpPr>
                <a:spLocks/>
              </p:cNvSpPr>
              <p:nvPr/>
            </p:nvSpPr>
            <p:spPr bwMode="auto">
              <a:xfrm>
                <a:off x="1801612" y="2892184"/>
                <a:ext cx="9525" cy="22225"/>
              </a:xfrm>
              <a:custGeom>
                <a:avLst/>
                <a:gdLst>
                  <a:gd name="T0" fmla="*/ 0 w 6"/>
                  <a:gd name="T1" fmla="*/ 0 h 14"/>
                  <a:gd name="T2" fmla="*/ 0 w 6"/>
                  <a:gd name="T3" fmla="*/ 5 h 14"/>
                  <a:gd name="T4" fmla="*/ 0 w 6"/>
                  <a:gd name="T5" fmla="*/ 13 h 14"/>
                  <a:gd name="T6" fmla="*/ 6 w 6"/>
                  <a:gd name="T7" fmla="*/ 14 h 14"/>
                  <a:gd name="T8" fmla="*/ 6 w 6"/>
                  <a:gd name="T9" fmla="*/ 7 h 14"/>
                  <a:gd name="T10" fmla="*/ 6 w 6"/>
                  <a:gd name="T11" fmla="*/ 0 h 14"/>
                  <a:gd name="T12" fmla="*/ 0 w 6"/>
                  <a:gd name="T13" fmla="*/ 0 h 14"/>
                  <a:gd name="T14" fmla="*/ 0 w 6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0" y="0"/>
                    </a:moveTo>
                    <a:lnTo>
                      <a:pt x="0" y="5"/>
                    </a:lnTo>
                    <a:lnTo>
                      <a:pt x="0" y="13"/>
                    </a:lnTo>
                    <a:lnTo>
                      <a:pt x="6" y="14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52"/>
              <p:cNvSpPr>
                <a:spLocks/>
              </p:cNvSpPr>
              <p:nvPr/>
            </p:nvSpPr>
            <p:spPr bwMode="auto">
              <a:xfrm>
                <a:off x="1739700" y="2900122"/>
                <a:ext cx="128588" cy="33338"/>
              </a:xfrm>
              <a:custGeom>
                <a:avLst/>
                <a:gdLst>
                  <a:gd name="T0" fmla="*/ 47 w 98"/>
                  <a:gd name="T1" fmla="*/ 10 h 25"/>
                  <a:gd name="T2" fmla="*/ 47 w 98"/>
                  <a:gd name="T3" fmla="*/ 0 h 25"/>
                  <a:gd name="T4" fmla="*/ 33 w 98"/>
                  <a:gd name="T5" fmla="*/ 1 h 25"/>
                  <a:gd name="T6" fmla="*/ 0 w 98"/>
                  <a:gd name="T7" fmla="*/ 7 h 25"/>
                  <a:gd name="T8" fmla="*/ 46 w 98"/>
                  <a:gd name="T9" fmla="*/ 24 h 25"/>
                  <a:gd name="T10" fmla="*/ 98 w 98"/>
                  <a:gd name="T11" fmla="*/ 24 h 25"/>
                  <a:gd name="T12" fmla="*/ 98 w 98"/>
                  <a:gd name="T13" fmla="*/ 16 h 25"/>
                  <a:gd name="T14" fmla="*/ 55 w 98"/>
                  <a:gd name="T15" fmla="*/ 14 h 25"/>
                  <a:gd name="T16" fmla="*/ 55 w 98"/>
                  <a:gd name="T17" fmla="*/ 11 h 25"/>
                  <a:gd name="T18" fmla="*/ 47 w 98"/>
                  <a:gd name="T1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" h="25">
                    <a:moveTo>
                      <a:pt x="47" y="1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24" y="5"/>
                      <a:pt x="13" y="7"/>
                      <a:pt x="0" y="7"/>
                    </a:cubicBezTo>
                    <a:cubicBezTo>
                      <a:pt x="3" y="19"/>
                      <a:pt x="18" y="25"/>
                      <a:pt x="46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84" y="16"/>
                      <a:pt x="70" y="15"/>
                      <a:pt x="55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0"/>
                      <a:pt x="47" y="10"/>
                      <a:pt x="47" y="10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53"/>
              <p:cNvSpPr>
                <a:spLocks noEditPoints="1"/>
              </p:cNvSpPr>
              <p:nvPr/>
            </p:nvSpPr>
            <p:spPr bwMode="auto">
              <a:xfrm>
                <a:off x="1714300" y="2942984"/>
                <a:ext cx="109538" cy="157163"/>
              </a:xfrm>
              <a:custGeom>
                <a:avLst/>
                <a:gdLst>
                  <a:gd name="T0" fmla="*/ 35 w 83"/>
                  <a:gd name="T1" fmla="*/ 1 h 118"/>
                  <a:gd name="T2" fmla="*/ 20 w 83"/>
                  <a:gd name="T3" fmla="*/ 0 h 118"/>
                  <a:gd name="T4" fmla="*/ 12 w 83"/>
                  <a:gd name="T5" fmla="*/ 54 h 118"/>
                  <a:gd name="T6" fmla="*/ 0 w 83"/>
                  <a:gd name="T7" fmla="*/ 108 h 118"/>
                  <a:gd name="T8" fmla="*/ 64 w 83"/>
                  <a:gd name="T9" fmla="*/ 90 h 118"/>
                  <a:gd name="T10" fmla="*/ 83 w 83"/>
                  <a:gd name="T11" fmla="*/ 2 h 118"/>
                  <a:gd name="T12" fmla="*/ 35 w 83"/>
                  <a:gd name="T13" fmla="*/ 1 h 118"/>
                  <a:gd name="T14" fmla="*/ 24 w 83"/>
                  <a:gd name="T15" fmla="*/ 5 h 118"/>
                  <a:gd name="T16" fmla="*/ 30 w 83"/>
                  <a:gd name="T17" fmla="*/ 5 h 118"/>
                  <a:gd name="T18" fmla="*/ 24 w 83"/>
                  <a:gd name="T19" fmla="*/ 58 h 118"/>
                  <a:gd name="T20" fmla="*/ 14 w 83"/>
                  <a:gd name="T21" fmla="*/ 105 h 118"/>
                  <a:gd name="T22" fmla="*/ 6 w 83"/>
                  <a:gd name="T23" fmla="*/ 105 h 118"/>
                  <a:gd name="T24" fmla="*/ 16 w 83"/>
                  <a:gd name="T25" fmla="*/ 58 h 118"/>
                  <a:gd name="T26" fmla="*/ 24 w 83"/>
                  <a:gd name="T27" fmla="*/ 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" h="118">
                    <a:moveTo>
                      <a:pt x="35" y="1"/>
                    </a:moveTo>
                    <a:cubicBezTo>
                      <a:pt x="29" y="1"/>
                      <a:pt x="24" y="1"/>
                      <a:pt x="20" y="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9" y="118"/>
                      <a:pt x="50" y="111"/>
                      <a:pt x="64" y="9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68" y="2"/>
                      <a:pt x="52" y="2"/>
                      <a:pt x="35" y="1"/>
                    </a:cubicBezTo>
                    <a:close/>
                    <a:moveTo>
                      <a:pt x="24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24" y="5"/>
                      <a:pt x="24" y="5"/>
                      <a:pt x="24" y="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54"/>
              <p:cNvSpPr>
                <a:spLocks/>
              </p:cNvSpPr>
              <p:nvPr/>
            </p:nvSpPr>
            <p:spPr bwMode="auto">
              <a:xfrm>
                <a:off x="1722237" y="2950922"/>
                <a:ext cx="31750" cy="131763"/>
              </a:xfrm>
              <a:custGeom>
                <a:avLst/>
                <a:gdLst>
                  <a:gd name="T0" fmla="*/ 20 w 20"/>
                  <a:gd name="T1" fmla="*/ 0 h 83"/>
                  <a:gd name="T2" fmla="*/ 15 w 20"/>
                  <a:gd name="T3" fmla="*/ 0 h 83"/>
                  <a:gd name="T4" fmla="*/ 8 w 20"/>
                  <a:gd name="T5" fmla="*/ 44 h 83"/>
                  <a:gd name="T6" fmla="*/ 0 w 20"/>
                  <a:gd name="T7" fmla="*/ 83 h 83"/>
                  <a:gd name="T8" fmla="*/ 6 w 20"/>
                  <a:gd name="T9" fmla="*/ 83 h 83"/>
                  <a:gd name="T10" fmla="*/ 15 w 20"/>
                  <a:gd name="T11" fmla="*/ 44 h 83"/>
                  <a:gd name="T12" fmla="*/ 20 w 20"/>
                  <a:gd name="T13" fmla="*/ 0 h 83"/>
                  <a:gd name="T14" fmla="*/ 20 w 20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3">
                    <a:moveTo>
                      <a:pt x="20" y="0"/>
                    </a:moveTo>
                    <a:lnTo>
                      <a:pt x="15" y="0"/>
                    </a:lnTo>
                    <a:lnTo>
                      <a:pt x="8" y="44"/>
                    </a:lnTo>
                    <a:lnTo>
                      <a:pt x="0" y="83"/>
                    </a:lnTo>
                    <a:lnTo>
                      <a:pt x="6" y="83"/>
                    </a:lnTo>
                    <a:lnTo>
                      <a:pt x="15" y="4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55"/>
              <p:cNvSpPr>
                <a:spLocks/>
              </p:cNvSpPr>
              <p:nvPr/>
            </p:nvSpPr>
            <p:spPr bwMode="auto">
              <a:xfrm>
                <a:off x="1801612" y="2866784"/>
                <a:ext cx="9525" cy="25400"/>
              </a:xfrm>
              <a:custGeom>
                <a:avLst/>
                <a:gdLst>
                  <a:gd name="T0" fmla="*/ 0 w 6"/>
                  <a:gd name="T1" fmla="*/ 0 h 16"/>
                  <a:gd name="T2" fmla="*/ 0 w 6"/>
                  <a:gd name="T3" fmla="*/ 16 h 16"/>
                  <a:gd name="T4" fmla="*/ 6 w 6"/>
                  <a:gd name="T5" fmla="*/ 16 h 16"/>
                  <a:gd name="T6" fmla="*/ 6 w 6"/>
                  <a:gd name="T7" fmla="*/ 0 h 16"/>
                  <a:gd name="T8" fmla="*/ 0 w 6"/>
                  <a:gd name="T9" fmla="*/ 0 h 16"/>
                  <a:gd name="T10" fmla="*/ 0 w 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6">
                    <a:moveTo>
                      <a:pt x="0" y="0"/>
                    </a:moveTo>
                    <a:lnTo>
                      <a:pt x="0" y="16"/>
                    </a:lnTo>
                    <a:lnTo>
                      <a:pt x="6" y="1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56"/>
              <p:cNvSpPr>
                <a:spLocks/>
              </p:cNvSpPr>
              <p:nvPr/>
            </p:nvSpPr>
            <p:spPr bwMode="auto">
              <a:xfrm>
                <a:off x="1900037" y="2846147"/>
                <a:ext cx="44450" cy="14288"/>
              </a:xfrm>
              <a:custGeom>
                <a:avLst/>
                <a:gdLst>
                  <a:gd name="T0" fmla="*/ 33 w 34"/>
                  <a:gd name="T1" fmla="*/ 3 h 11"/>
                  <a:gd name="T2" fmla="*/ 34 w 34"/>
                  <a:gd name="T3" fmla="*/ 0 h 11"/>
                  <a:gd name="T4" fmla="*/ 30 w 34"/>
                  <a:gd name="T5" fmla="*/ 1 h 11"/>
                  <a:gd name="T6" fmla="*/ 11 w 34"/>
                  <a:gd name="T7" fmla="*/ 2 h 11"/>
                  <a:gd name="T8" fmla="*/ 0 w 34"/>
                  <a:gd name="T9" fmla="*/ 11 h 11"/>
                  <a:gd name="T10" fmla="*/ 4 w 34"/>
                  <a:gd name="T11" fmla="*/ 10 h 11"/>
                  <a:gd name="T12" fmla="*/ 9 w 34"/>
                  <a:gd name="T13" fmla="*/ 5 h 11"/>
                  <a:gd name="T14" fmla="*/ 12 w 34"/>
                  <a:gd name="T15" fmla="*/ 4 h 11"/>
                  <a:gd name="T16" fmla="*/ 33 w 34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1">
                    <a:moveTo>
                      <a:pt x="33" y="3"/>
                    </a:moveTo>
                    <a:cubicBezTo>
                      <a:pt x="34" y="2"/>
                      <a:pt x="34" y="1"/>
                      <a:pt x="34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557"/>
              <p:cNvSpPr>
                <a:spLocks/>
              </p:cNvSpPr>
              <p:nvPr/>
            </p:nvSpPr>
            <p:spPr bwMode="auto">
              <a:xfrm>
                <a:off x="1900037" y="2842972"/>
                <a:ext cx="42863" cy="17463"/>
              </a:xfrm>
              <a:custGeom>
                <a:avLst/>
                <a:gdLst>
                  <a:gd name="T0" fmla="*/ 30 w 32"/>
                  <a:gd name="T1" fmla="*/ 3 h 13"/>
                  <a:gd name="T2" fmla="*/ 32 w 32"/>
                  <a:gd name="T3" fmla="*/ 0 h 13"/>
                  <a:gd name="T4" fmla="*/ 11 w 32"/>
                  <a:gd name="T5" fmla="*/ 0 h 13"/>
                  <a:gd name="T6" fmla="*/ 0 w 32"/>
                  <a:gd name="T7" fmla="*/ 13 h 13"/>
                  <a:gd name="T8" fmla="*/ 11 w 32"/>
                  <a:gd name="T9" fmla="*/ 4 h 13"/>
                  <a:gd name="T10" fmla="*/ 30 w 32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0" y="3"/>
                    </a:moveTo>
                    <a:cubicBezTo>
                      <a:pt x="31" y="2"/>
                      <a:pt x="32" y="1"/>
                      <a:pt x="3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30" y="3"/>
                      <a:pt x="30" y="3"/>
                      <a:pt x="30" y="3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558"/>
              <p:cNvSpPr>
                <a:spLocks/>
              </p:cNvSpPr>
              <p:nvPr/>
            </p:nvSpPr>
            <p:spPr bwMode="auto">
              <a:xfrm>
                <a:off x="1887337" y="2831859"/>
                <a:ext cx="55563" cy="31750"/>
              </a:xfrm>
              <a:custGeom>
                <a:avLst/>
                <a:gdLst>
                  <a:gd name="T0" fmla="*/ 42 w 42"/>
                  <a:gd name="T1" fmla="*/ 9 h 24"/>
                  <a:gd name="T2" fmla="*/ 42 w 42"/>
                  <a:gd name="T3" fmla="*/ 6 h 24"/>
                  <a:gd name="T4" fmla="*/ 34 w 42"/>
                  <a:gd name="T5" fmla="*/ 7 h 24"/>
                  <a:gd name="T6" fmla="*/ 19 w 42"/>
                  <a:gd name="T7" fmla="*/ 7 h 24"/>
                  <a:gd name="T8" fmla="*/ 7 w 42"/>
                  <a:gd name="T9" fmla="*/ 19 h 24"/>
                  <a:gd name="T10" fmla="*/ 16 w 42"/>
                  <a:gd name="T11" fmla="*/ 6 h 24"/>
                  <a:gd name="T12" fmla="*/ 38 w 42"/>
                  <a:gd name="T13" fmla="*/ 3 h 24"/>
                  <a:gd name="T14" fmla="*/ 38 w 42"/>
                  <a:gd name="T15" fmla="*/ 0 h 24"/>
                  <a:gd name="T16" fmla="*/ 16 w 42"/>
                  <a:gd name="T17" fmla="*/ 1 h 24"/>
                  <a:gd name="T18" fmla="*/ 14 w 42"/>
                  <a:gd name="T19" fmla="*/ 3 h 24"/>
                  <a:gd name="T20" fmla="*/ 0 w 42"/>
                  <a:gd name="T21" fmla="*/ 24 h 24"/>
                  <a:gd name="T22" fmla="*/ 10 w 42"/>
                  <a:gd name="T23" fmla="*/ 22 h 24"/>
                  <a:gd name="T24" fmla="*/ 21 w 42"/>
                  <a:gd name="T25" fmla="*/ 9 h 24"/>
                  <a:gd name="T26" fmla="*/ 42 w 42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4">
                    <a:moveTo>
                      <a:pt x="42" y="9"/>
                    </a:moveTo>
                    <a:cubicBezTo>
                      <a:pt x="42" y="8"/>
                      <a:pt x="42" y="7"/>
                      <a:pt x="4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2"/>
                      <a:pt x="39" y="1"/>
                      <a:pt x="3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3"/>
                    </a:cubicBezTo>
                    <a:cubicBezTo>
                      <a:pt x="7" y="9"/>
                      <a:pt x="2" y="16"/>
                      <a:pt x="0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42" y="9"/>
                      <a:pt x="42" y="9"/>
                      <a:pt x="42" y="9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559"/>
              <p:cNvSpPr>
                <a:spLocks/>
              </p:cNvSpPr>
              <p:nvPr/>
            </p:nvSpPr>
            <p:spPr bwMode="auto">
              <a:xfrm>
                <a:off x="1896862" y="2835034"/>
                <a:ext cx="39688" cy="22225"/>
              </a:xfrm>
              <a:custGeom>
                <a:avLst/>
                <a:gdLst>
                  <a:gd name="T0" fmla="*/ 27 w 31"/>
                  <a:gd name="T1" fmla="*/ 4 h 16"/>
                  <a:gd name="T2" fmla="*/ 31 w 31"/>
                  <a:gd name="T3" fmla="*/ 0 h 16"/>
                  <a:gd name="T4" fmla="*/ 9 w 31"/>
                  <a:gd name="T5" fmla="*/ 3 h 16"/>
                  <a:gd name="T6" fmla="*/ 0 w 31"/>
                  <a:gd name="T7" fmla="*/ 16 h 16"/>
                  <a:gd name="T8" fmla="*/ 12 w 31"/>
                  <a:gd name="T9" fmla="*/ 4 h 16"/>
                  <a:gd name="T10" fmla="*/ 27 w 31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">
                    <a:moveTo>
                      <a:pt x="27" y="4"/>
                    </a:moveTo>
                    <a:cubicBezTo>
                      <a:pt x="29" y="2"/>
                      <a:pt x="31" y="1"/>
                      <a:pt x="31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7" y="4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560"/>
              <p:cNvSpPr>
                <a:spLocks/>
              </p:cNvSpPr>
              <p:nvPr/>
            </p:nvSpPr>
            <p:spPr bwMode="auto">
              <a:xfrm>
                <a:off x="1904800" y="2849322"/>
                <a:ext cx="38100" cy="9525"/>
              </a:xfrm>
              <a:custGeom>
                <a:avLst/>
                <a:gdLst>
                  <a:gd name="T0" fmla="*/ 8 w 29"/>
                  <a:gd name="T1" fmla="*/ 1 h 7"/>
                  <a:gd name="T2" fmla="*/ 5 w 29"/>
                  <a:gd name="T3" fmla="*/ 2 h 7"/>
                  <a:gd name="T4" fmla="*/ 0 w 29"/>
                  <a:gd name="T5" fmla="*/ 7 h 7"/>
                  <a:gd name="T6" fmla="*/ 4 w 29"/>
                  <a:gd name="T7" fmla="*/ 3 h 7"/>
                  <a:gd name="T8" fmla="*/ 24 w 29"/>
                  <a:gd name="T9" fmla="*/ 2 h 7"/>
                  <a:gd name="T10" fmla="*/ 29 w 29"/>
                  <a:gd name="T11" fmla="*/ 0 h 7"/>
                  <a:gd name="T12" fmla="*/ 8 w 29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">
                    <a:moveTo>
                      <a:pt x="8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1" y="1"/>
                      <a:pt x="18" y="1"/>
                      <a:pt x="24" y="2"/>
                    </a:cubicBezTo>
                    <a:cubicBezTo>
                      <a:pt x="26" y="2"/>
                      <a:pt x="28" y="1"/>
                      <a:pt x="29" y="0"/>
                    </a:cubicBezTo>
                    <a:cubicBezTo>
                      <a:pt x="8" y="1"/>
                      <a:pt x="8" y="1"/>
                      <a:pt x="8" y="1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561"/>
              <p:cNvSpPr>
                <a:spLocks/>
              </p:cNvSpPr>
              <p:nvPr/>
            </p:nvSpPr>
            <p:spPr bwMode="auto">
              <a:xfrm>
                <a:off x="1904800" y="2850909"/>
                <a:ext cx="31750" cy="7938"/>
              </a:xfrm>
              <a:custGeom>
                <a:avLst/>
                <a:gdLst>
                  <a:gd name="T0" fmla="*/ 22 w 24"/>
                  <a:gd name="T1" fmla="*/ 3 h 6"/>
                  <a:gd name="T2" fmla="*/ 24 w 24"/>
                  <a:gd name="T3" fmla="*/ 1 h 6"/>
                  <a:gd name="T4" fmla="*/ 4 w 24"/>
                  <a:gd name="T5" fmla="*/ 2 h 6"/>
                  <a:gd name="T6" fmla="*/ 0 w 24"/>
                  <a:gd name="T7" fmla="*/ 6 h 6"/>
                  <a:gd name="T8" fmla="*/ 2 w 24"/>
                  <a:gd name="T9" fmla="*/ 6 h 6"/>
                  <a:gd name="T10" fmla="*/ 22 w 24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2" y="3"/>
                    </a:moveTo>
                    <a:cubicBezTo>
                      <a:pt x="22" y="2"/>
                      <a:pt x="23" y="2"/>
                      <a:pt x="24" y="1"/>
                    </a:cubicBezTo>
                    <a:cubicBezTo>
                      <a:pt x="18" y="0"/>
                      <a:pt x="11" y="0"/>
                      <a:pt x="4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2" y="3"/>
                      <a:pt x="22" y="3"/>
                      <a:pt x="22" y="3"/>
                    </a:cubicBezTo>
                    <a:close/>
                  </a:path>
                </a:pathLst>
              </a:custGeom>
              <a:solidFill>
                <a:srgbClr val="DCA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62"/>
              <p:cNvSpPr>
                <a:spLocks/>
              </p:cNvSpPr>
              <p:nvPr/>
            </p:nvSpPr>
            <p:spPr bwMode="auto">
              <a:xfrm>
                <a:off x="1907975" y="2855672"/>
                <a:ext cx="26988" cy="4763"/>
              </a:xfrm>
              <a:custGeom>
                <a:avLst/>
                <a:gdLst>
                  <a:gd name="T0" fmla="*/ 19 w 20"/>
                  <a:gd name="T1" fmla="*/ 0 h 4"/>
                  <a:gd name="T2" fmla="*/ 20 w 20"/>
                  <a:gd name="T3" fmla="*/ 0 h 4"/>
                  <a:gd name="T4" fmla="*/ 0 w 20"/>
                  <a:gd name="T5" fmla="*/ 3 h 4"/>
                  <a:gd name="T6" fmla="*/ 19 w 2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">
                    <a:moveTo>
                      <a:pt x="1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4" y="3"/>
                      <a:pt x="19" y="0"/>
                    </a:cubicBezTo>
                    <a:close/>
                  </a:path>
                </a:pathLst>
              </a:custGeom>
              <a:solidFill>
                <a:srgbClr val="A56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63"/>
              <p:cNvSpPr>
                <a:spLocks/>
              </p:cNvSpPr>
              <p:nvPr/>
            </p:nvSpPr>
            <p:spPr bwMode="auto">
              <a:xfrm>
                <a:off x="1831775" y="2931872"/>
                <a:ext cx="79375" cy="165100"/>
              </a:xfrm>
              <a:custGeom>
                <a:avLst/>
                <a:gdLst>
                  <a:gd name="T0" fmla="*/ 0 w 60"/>
                  <a:gd name="T1" fmla="*/ 15 h 125"/>
                  <a:gd name="T2" fmla="*/ 8 w 60"/>
                  <a:gd name="T3" fmla="*/ 14 h 125"/>
                  <a:gd name="T4" fmla="*/ 43 w 60"/>
                  <a:gd name="T5" fmla="*/ 111 h 125"/>
                  <a:gd name="T6" fmla="*/ 16 w 60"/>
                  <a:gd name="T7" fmla="*/ 81 h 125"/>
                  <a:gd name="T8" fmla="*/ 0 w 60"/>
                  <a:gd name="T9" fmla="*/ 15 h 125"/>
                  <a:gd name="T10" fmla="*/ 0 w 60"/>
                  <a:gd name="T11" fmla="*/ 26 h 125"/>
                  <a:gd name="T12" fmla="*/ 7 w 60"/>
                  <a:gd name="T13" fmla="*/ 68 h 125"/>
                  <a:gd name="T14" fmla="*/ 11 w 60"/>
                  <a:gd name="T15" fmla="*/ 85 h 125"/>
                  <a:gd name="T16" fmla="*/ 59 w 60"/>
                  <a:gd name="T17" fmla="*/ 108 h 125"/>
                  <a:gd name="T18" fmla="*/ 50 w 60"/>
                  <a:gd name="T19" fmla="*/ 62 h 125"/>
                  <a:gd name="T20" fmla="*/ 32 w 60"/>
                  <a:gd name="T21" fmla="*/ 0 h 125"/>
                  <a:gd name="T22" fmla="*/ 28 w 60"/>
                  <a:gd name="T23" fmla="*/ 0 h 125"/>
                  <a:gd name="T24" fmla="*/ 28 w 60"/>
                  <a:gd name="T25" fmla="*/ 9 h 125"/>
                  <a:gd name="T26" fmla="*/ 0 w 60"/>
                  <a:gd name="T27" fmla="*/ 11 h 125"/>
                  <a:gd name="T28" fmla="*/ 0 w 60"/>
                  <a:gd name="T2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25">
                    <a:moveTo>
                      <a:pt x="0" y="15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4" y="60"/>
                      <a:pt x="25" y="92"/>
                      <a:pt x="43" y="111"/>
                    </a:cubicBezTo>
                    <a:cubicBezTo>
                      <a:pt x="32" y="109"/>
                      <a:pt x="23" y="99"/>
                      <a:pt x="16" y="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24" y="118"/>
                      <a:pt x="41" y="125"/>
                      <a:pt x="59" y="108"/>
                    </a:cubicBezTo>
                    <a:cubicBezTo>
                      <a:pt x="60" y="94"/>
                      <a:pt x="57" y="79"/>
                      <a:pt x="50" y="6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19" y="10"/>
                      <a:pt x="9" y="10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564"/>
              <p:cNvSpPr>
                <a:spLocks/>
              </p:cNvSpPr>
              <p:nvPr/>
            </p:nvSpPr>
            <p:spPr bwMode="auto">
              <a:xfrm>
                <a:off x="1831775" y="2950922"/>
                <a:ext cx="57150" cy="127000"/>
              </a:xfrm>
              <a:custGeom>
                <a:avLst/>
                <a:gdLst>
                  <a:gd name="T0" fmla="*/ 8 w 43"/>
                  <a:gd name="T1" fmla="*/ 0 h 97"/>
                  <a:gd name="T2" fmla="*/ 0 w 43"/>
                  <a:gd name="T3" fmla="*/ 1 h 97"/>
                  <a:gd name="T4" fmla="*/ 16 w 43"/>
                  <a:gd name="T5" fmla="*/ 67 h 97"/>
                  <a:gd name="T6" fmla="*/ 43 w 43"/>
                  <a:gd name="T7" fmla="*/ 97 h 97"/>
                  <a:gd name="T8" fmla="*/ 8 w 43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97">
                    <a:moveTo>
                      <a:pt x="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3" y="85"/>
                      <a:pt x="32" y="95"/>
                      <a:pt x="43" y="97"/>
                    </a:cubicBezTo>
                    <a:cubicBezTo>
                      <a:pt x="25" y="78"/>
                      <a:pt x="14" y="46"/>
                      <a:pt x="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65"/>
              <p:cNvSpPr>
                <a:spLocks/>
              </p:cNvSpPr>
              <p:nvPr/>
            </p:nvSpPr>
            <p:spPr bwMode="auto">
              <a:xfrm>
                <a:off x="1868287" y="2920759"/>
                <a:ext cx="4763" cy="11113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0 h 8"/>
                  <a:gd name="T6" fmla="*/ 0 w 4"/>
                  <a:gd name="T7" fmla="*/ 8 h 8"/>
                  <a:gd name="T8" fmla="*/ 4 w 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8"/>
                      <a:pt x="4" y="8"/>
                      <a:pt x="4" y="8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66"/>
              <p:cNvSpPr>
                <a:spLocks/>
              </p:cNvSpPr>
              <p:nvPr/>
            </p:nvSpPr>
            <p:spPr bwMode="auto">
              <a:xfrm>
                <a:off x="1823837" y="3022359"/>
                <a:ext cx="22225" cy="22225"/>
              </a:xfrm>
              <a:custGeom>
                <a:avLst/>
                <a:gdLst>
                  <a:gd name="T0" fmla="*/ 14 w 14"/>
                  <a:gd name="T1" fmla="*/ 14 h 14"/>
                  <a:gd name="T2" fmla="*/ 11 w 14"/>
                  <a:gd name="T3" fmla="*/ 0 h 14"/>
                  <a:gd name="T4" fmla="*/ 1 w 14"/>
                  <a:gd name="T5" fmla="*/ 0 h 14"/>
                  <a:gd name="T6" fmla="*/ 0 w 14"/>
                  <a:gd name="T7" fmla="*/ 14 h 14"/>
                  <a:gd name="T8" fmla="*/ 14 w 14"/>
                  <a:gd name="T9" fmla="*/ 14 h 14"/>
                  <a:gd name="T10" fmla="*/ 14 w 14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1" y="0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4" y="1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567"/>
              <p:cNvSpPr>
                <a:spLocks/>
              </p:cNvSpPr>
              <p:nvPr/>
            </p:nvSpPr>
            <p:spPr bwMode="auto">
              <a:xfrm>
                <a:off x="1825425" y="2966797"/>
                <a:ext cx="15875" cy="55563"/>
              </a:xfrm>
              <a:custGeom>
                <a:avLst/>
                <a:gdLst>
                  <a:gd name="T0" fmla="*/ 0 w 10"/>
                  <a:gd name="T1" fmla="*/ 35 h 35"/>
                  <a:gd name="T2" fmla="*/ 10 w 10"/>
                  <a:gd name="T3" fmla="*/ 35 h 35"/>
                  <a:gd name="T4" fmla="*/ 4 w 10"/>
                  <a:gd name="T5" fmla="*/ 0 h 35"/>
                  <a:gd name="T6" fmla="*/ 0 w 10"/>
                  <a:gd name="T7" fmla="*/ 35 h 35"/>
                  <a:gd name="T8" fmla="*/ 0 w 10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5">
                    <a:moveTo>
                      <a:pt x="0" y="35"/>
                    </a:moveTo>
                    <a:lnTo>
                      <a:pt x="10" y="35"/>
                    </a:lnTo>
                    <a:lnTo>
                      <a:pt x="4" y="0"/>
                    </a:lnTo>
                    <a:lnTo>
                      <a:pt x="0" y="3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568"/>
              <p:cNvSpPr>
                <a:spLocks noEditPoints="1"/>
              </p:cNvSpPr>
              <p:nvPr/>
            </p:nvSpPr>
            <p:spPr bwMode="auto">
              <a:xfrm>
                <a:off x="1736525" y="3044584"/>
                <a:ext cx="180975" cy="465138"/>
              </a:xfrm>
              <a:custGeom>
                <a:avLst/>
                <a:gdLst>
                  <a:gd name="T0" fmla="*/ 83 w 137"/>
                  <a:gd name="T1" fmla="*/ 0 h 352"/>
                  <a:gd name="T2" fmla="*/ 66 w 137"/>
                  <a:gd name="T3" fmla="*/ 0 h 352"/>
                  <a:gd name="T4" fmla="*/ 66 w 137"/>
                  <a:gd name="T5" fmla="*/ 5 h 352"/>
                  <a:gd name="T6" fmla="*/ 23 w 137"/>
                  <a:gd name="T7" fmla="*/ 58 h 352"/>
                  <a:gd name="T8" fmla="*/ 0 w 137"/>
                  <a:gd name="T9" fmla="*/ 54 h 352"/>
                  <a:gd name="T10" fmla="*/ 7 w 137"/>
                  <a:gd name="T11" fmla="*/ 110 h 352"/>
                  <a:gd name="T12" fmla="*/ 13 w 137"/>
                  <a:gd name="T13" fmla="*/ 193 h 352"/>
                  <a:gd name="T14" fmla="*/ 9 w 137"/>
                  <a:gd name="T15" fmla="*/ 266 h 352"/>
                  <a:gd name="T16" fmla="*/ 9 w 137"/>
                  <a:gd name="T17" fmla="*/ 315 h 352"/>
                  <a:gd name="T18" fmla="*/ 2 w 137"/>
                  <a:gd name="T19" fmla="*/ 323 h 352"/>
                  <a:gd name="T20" fmla="*/ 7 w 137"/>
                  <a:gd name="T21" fmla="*/ 344 h 352"/>
                  <a:gd name="T22" fmla="*/ 28 w 137"/>
                  <a:gd name="T23" fmla="*/ 322 h 352"/>
                  <a:gd name="T24" fmla="*/ 46 w 137"/>
                  <a:gd name="T25" fmla="*/ 154 h 352"/>
                  <a:gd name="T26" fmla="*/ 55 w 137"/>
                  <a:gd name="T27" fmla="*/ 86 h 352"/>
                  <a:gd name="T28" fmla="*/ 77 w 137"/>
                  <a:gd name="T29" fmla="*/ 8 h 352"/>
                  <a:gd name="T30" fmla="*/ 77 w 137"/>
                  <a:gd name="T31" fmla="*/ 72 h 352"/>
                  <a:gd name="T32" fmla="*/ 83 w 137"/>
                  <a:gd name="T33" fmla="*/ 95 h 352"/>
                  <a:gd name="T34" fmla="*/ 91 w 137"/>
                  <a:gd name="T35" fmla="*/ 188 h 352"/>
                  <a:gd name="T36" fmla="*/ 107 w 137"/>
                  <a:gd name="T37" fmla="*/ 298 h 352"/>
                  <a:gd name="T38" fmla="*/ 112 w 137"/>
                  <a:gd name="T39" fmla="*/ 308 h 352"/>
                  <a:gd name="T40" fmla="*/ 103 w 137"/>
                  <a:gd name="T41" fmla="*/ 325 h 352"/>
                  <a:gd name="T42" fmla="*/ 113 w 137"/>
                  <a:gd name="T43" fmla="*/ 352 h 352"/>
                  <a:gd name="T44" fmla="*/ 113 w 137"/>
                  <a:gd name="T45" fmla="*/ 351 h 352"/>
                  <a:gd name="T46" fmla="*/ 136 w 137"/>
                  <a:gd name="T47" fmla="*/ 334 h 352"/>
                  <a:gd name="T48" fmla="*/ 137 w 137"/>
                  <a:gd name="T49" fmla="*/ 307 h 352"/>
                  <a:gd name="T50" fmla="*/ 123 w 137"/>
                  <a:gd name="T51" fmla="*/ 214 h 352"/>
                  <a:gd name="T52" fmla="*/ 123 w 137"/>
                  <a:gd name="T53" fmla="*/ 130 h 352"/>
                  <a:gd name="T54" fmla="*/ 132 w 137"/>
                  <a:gd name="T55" fmla="*/ 56 h 352"/>
                  <a:gd name="T56" fmla="*/ 126 w 137"/>
                  <a:gd name="T57" fmla="*/ 58 h 352"/>
                  <a:gd name="T58" fmla="*/ 86 w 137"/>
                  <a:gd name="T59" fmla="*/ 20 h 352"/>
                  <a:gd name="T60" fmla="*/ 83 w 137"/>
                  <a:gd name="T61" fmla="*/ 0 h 352"/>
                  <a:gd name="T62" fmla="*/ 80 w 137"/>
                  <a:gd name="T63" fmla="*/ 47 h 352"/>
                  <a:gd name="T64" fmla="*/ 84 w 137"/>
                  <a:gd name="T65" fmla="*/ 72 h 352"/>
                  <a:gd name="T66" fmla="*/ 91 w 137"/>
                  <a:gd name="T67" fmla="*/ 92 h 352"/>
                  <a:gd name="T68" fmla="*/ 91 w 137"/>
                  <a:gd name="T69" fmla="*/ 110 h 352"/>
                  <a:gd name="T70" fmla="*/ 103 w 137"/>
                  <a:gd name="T71" fmla="*/ 205 h 352"/>
                  <a:gd name="T72" fmla="*/ 117 w 137"/>
                  <a:gd name="T73" fmla="*/ 290 h 352"/>
                  <a:gd name="T74" fmla="*/ 123 w 137"/>
                  <a:gd name="T75" fmla="*/ 302 h 352"/>
                  <a:gd name="T76" fmla="*/ 119 w 137"/>
                  <a:gd name="T77" fmla="*/ 344 h 352"/>
                  <a:gd name="T78" fmla="*/ 115 w 137"/>
                  <a:gd name="T79" fmla="*/ 344 h 352"/>
                  <a:gd name="T80" fmla="*/ 109 w 137"/>
                  <a:gd name="T81" fmla="*/ 326 h 352"/>
                  <a:gd name="T82" fmla="*/ 119 w 137"/>
                  <a:gd name="T83" fmla="*/ 305 h 352"/>
                  <a:gd name="T84" fmla="*/ 111 w 137"/>
                  <a:gd name="T85" fmla="*/ 293 h 352"/>
                  <a:gd name="T86" fmla="*/ 86 w 137"/>
                  <a:gd name="T87" fmla="*/ 111 h 352"/>
                  <a:gd name="T88" fmla="*/ 86 w 137"/>
                  <a:gd name="T89" fmla="*/ 95 h 352"/>
                  <a:gd name="T90" fmla="*/ 80 w 137"/>
                  <a:gd name="T91" fmla="*/ 70 h 352"/>
                  <a:gd name="T92" fmla="*/ 80 w 137"/>
                  <a:gd name="T93" fmla="*/ 47 h 352"/>
                  <a:gd name="T94" fmla="*/ 4 w 137"/>
                  <a:gd name="T95" fmla="*/ 59 h 352"/>
                  <a:gd name="T96" fmla="*/ 8 w 137"/>
                  <a:gd name="T97" fmla="*/ 59 h 352"/>
                  <a:gd name="T98" fmla="*/ 13 w 137"/>
                  <a:gd name="T99" fmla="*/ 90 h 352"/>
                  <a:gd name="T100" fmla="*/ 24 w 137"/>
                  <a:gd name="T101" fmla="*/ 194 h 352"/>
                  <a:gd name="T102" fmla="*/ 20 w 137"/>
                  <a:gd name="T103" fmla="*/ 314 h 352"/>
                  <a:gd name="T104" fmla="*/ 9 w 137"/>
                  <a:gd name="T105" fmla="*/ 334 h 352"/>
                  <a:gd name="T106" fmla="*/ 9 w 137"/>
                  <a:gd name="T107" fmla="*/ 324 h 352"/>
                  <a:gd name="T108" fmla="*/ 13 w 137"/>
                  <a:gd name="T109" fmla="*/ 314 h 352"/>
                  <a:gd name="T110" fmla="*/ 19 w 137"/>
                  <a:gd name="T111" fmla="*/ 194 h 352"/>
                  <a:gd name="T112" fmla="*/ 4 w 137"/>
                  <a:gd name="T113" fmla="*/ 59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7" h="352">
                    <a:moveTo>
                      <a:pt x="83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2" y="46"/>
                      <a:pt x="48" y="64"/>
                      <a:pt x="23" y="5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13" y="193"/>
                      <a:pt x="13" y="193"/>
                      <a:pt x="13" y="193"/>
                    </a:cubicBezTo>
                    <a:cubicBezTo>
                      <a:pt x="9" y="266"/>
                      <a:pt x="9" y="266"/>
                      <a:pt x="9" y="266"/>
                    </a:cubicBezTo>
                    <a:cubicBezTo>
                      <a:pt x="9" y="315"/>
                      <a:pt x="9" y="315"/>
                      <a:pt x="9" y="315"/>
                    </a:cubicBezTo>
                    <a:cubicBezTo>
                      <a:pt x="2" y="323"/>
                      <a:pt x="2" y="323"/>
                      <a:pt x="2" y="323"/>
                    </a:cubicBezTo>
                    <a:cubicBezTo>
                      <a:pt x="7" y="344"/>
                      <a:pt x="7" y="344"/>
                      <a:pt x="7" y="344"/>
                    </a:cubicBezTo>
                    <a:cubicBezTo>
                      <a:pt x="28" y="322"/>
                      <a:pt x="28" y="322"/>
                      <a:pt x="28" y="322"/>
                    </a:cubicBezTo>
                    <a:cubicBezTo>
                      <a:pt x="40" y="275"/>
                      <a:pt x="46" y="219"/>
                      <a:pt x="46" y="154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1" y="188"/>
                      <a:pt x="91" y="188"/>
                      <a:pt x="91" y="188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8"/>
                      <a:pt x="112" y="308"/>
                      <a:pt x="112" y="308"/>
                    </a:cubicBezTo>
                    <a:cubicBezTo>
                      <a:pt x="103" y="325"/>
                      <a:pt x="103" y="325"/>
                      <a:pt x="103" y="325"/>
                    </a:cubicBezTo>
                    <a:cubicBezTo>
                      <a:pt x="102" y="336"/>
                      <a:pt x="106" y="345"/>
                      <a:pt x="113" y="352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36" y="334"/>
                      <a:pt x="136" y="334"/>
                      <a:pt x="136" y="334"/>
                    </a:cubicBezTo>
                    <a:cubicBezTo>
                      <a:pt x="137" y="307"/>
                      <a:pt x="137" y="307"/>
                      <a:pt x="137" y="307"/>
                    </a:cubicBezTo>
                    <a:cubicBezTo>
                      <a:pt x="123" y="214"/>
                      <a:pt x="123" y="214"/>
                      <a:pt x="123" y="214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06" y="63"/>
                      <a:pt x="93" y="51"/>
                      <a:pt x="86" y="20"/>
                    </a:cubicBezTo>
                    <a:cubicBezTo>
                      <a:pt x="83" y="0"/>
                      <a:pt x="83" y="0"/>
                      <a:pt x="83" y="0"/>
                    </a:cubicBezTo>
                    <a:close/>
                    <a:moveTo>
                      <a:pt x="80" y="47"/>
                    </a:moveTo>
                    <a:cubicBezTo>
                      <a:pt x="84" y="72"/>
                      <a:pt x="84" y="72"/>
                      <a:pt x="84" y="7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17" y="290"/>
                      <a:pt x="117" y="290"/>
                      <a:pt x="117" y="290"/>
                    </a:cubicBezTo>
                    <a:cubicBezTo>
                      <a:pt x="123" y="302"/>
                      <a:pt x="123" y="302"/>
                      <a:pt x="123" y="302"/>
                    </a:cubicBezTo>
                    <a:cubicBezTo>
                      <a:pt x="118" y="317"/>
                      <a:pt x="116" y="331"/>
                      <a:pt x="119" y="344"/>
                    </a:cubicBezTo>
                    <a:cubicBezTo>
                      <a:pt x="115" y="344"/>
                      <a:pt x="115" y="344"/>
                      <a:pt x="115" y="344"/>
                    </a:cubicBezTo>
                    <a:cubicBezTo>
                      <a:pt x="109" y="326"/>
                      <a:pt x="109" y="326"/>
                      <a:pt x="109" y="326"/>
                    </a:cubicBezTo>
                    <a:cubicBezTo>
                      <a:pt x="119" y="305"/>
                      <a:pt x="119" y="305"/>
                      <a:pt x="119" y="305"/>
                    </a:cubicBezTo>
                    <a:cubicBezTo>
                      <a:pt x="111" y="293"/>
                      <a:pt x="111" y="293"/>
                      <a:pt x="111" y="293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47"/>
                      <a:pt x="80" y="47"/>
                      <a:pt x="80" y="47"/>
                    </a:cubicBezTo>
                    <a:close/>
                    <a:moveTo>
                      <a:pt x="4" y="59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20" y="314"/>
                      <a:pt x="20" y="314"/>
                      <a:pt x="20" y="314"/>
                    </a:cubicBezTo>
                    <a:cubicBezTo>
                      <a:pt x="9" y="334"/>
                      <a:pt x="9" y="334"/>
                      <a:pt x="9" y="334"/>
                    </a:cubicBezTo>
                    <a:cubicBezTo>
                      <a:pt x="9" y="324"/>
                      <a:pt x="9" y="324"/>
                      <a:pt x="9" y="324"/>
                    </a:cubicBezTo>
                    <a:cubicBezTo>
                      <a:pt x="13" y="314"/>
                      <a:pt x="13" y="314"/>
                      <a:pt x="13" y="314"/>
                    </a:cubicBezTo>
                    <a:cubicBezTo>
                      <a:pt x="19" y="194"/>
                      <a:pt x="19" y="194"/>
                      <a:pt x="19" y="194"/>
                    </a:cubicBezTo>
                    <a:cubicBezTo>
                      <a:pt x="4" y="59"/>
                      <a:pt x="4" y="59"/>
                      <a:pt x="4" y="59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69"/>
              <p:cNvSpPr>
                <a:spLocks/>
              </p:cNvSpPr>
              <p:nvPr/>
            </p:nvSpPr>
            <p:spPr bwMode="auto">
              <a:xfrm>
                <a:off x="1841300" y="3106497"/>
                <a:ext cx="57150" cy="392113"/>
              </a:xfrm>
              <a:custGeom>
                <a:avLst/>
                <a:gdLst>
                  <a:gd name="T0" fmla="*/ 4 w 43"/>
                  <a:gd name="T1" fmla="*/ 25 h 297"/>
                  <a:gd name="T2" fmla="*/ 0 w 43"/>
                  <a:gd name="T3" fmla="*/ 0 h 297"/>
                  <a:gd name="T4" fmla="*/ 0 w 43"/>
                  <a:gd name="T5" fmla="*/ 23 h 297"/>
                  <a:gd name="T6" fmla="*/ 6 w 43"/>
                  <a:gd name="T7" fmla="*/ 48 h 297"/>
                  <a:gd name="T8" fmla="*/ 6 w 43"/>
                  <a:gd name="T9" fmla="*/ 64 h 297"/>
                  <a:gd name="T10" fmla="*/ 31 w 43"/>
                  <a:gd name="T11" fmla="*/ 246 h 297"/>
                  <a:gd name="T12" fmla="*/ 39 w 43"/>
                  <a:gd name="T13" fmla="*/ 258 h 297"/>
                  <a:gd name="T14" fmla="*/ 29 w 43"/>
                  <a:gd name="T15" fmla="*/ 279 h 297"/>
                  <a:gd name="T16" fmla="*/ 35 w 43"/>
                  <a:gd name="T17" fmla="*/ 297 h 297"/>
                  <a:gd name="T18" fmla="*/ 39 w 43"/>
                  <a:gd name="T19" fmla="*/ 297 h 297"/>
                  <a:gd name="T20" fmla="*/ 43 w 43"/>
                  <a:gd name="T21" fmla="*/ 255 h 297"/>
                  <a:gd name="T22" fmla="*/ 37 w 43"/>
                  <a:gd name="T23" fmla="*/ 243 h 297"/>
                  <a:gd name="T24" fmla="*/ 23 w 43"/>
                  <a:gd name="T25" fmla="*/ 158 h 297"/>
                  <a:gd name="T26" fmla="*/ 11 w 43"/>
                  <a:gd name="T27" fmla="*/ 63 h 297"/>
                  <a:gd name="T28" fmla="*/ 11 w 43"/>
                  <a:gd name="T29" fmla="*/ 45 h 297"/>
                  <a:gd name="T30" fmla="*/ 4 w 43"/>
                  <a:gd name="T31" fmla="*/ 2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297">
                    <a:moveTo>
                      <a:pt x="4" y="2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9" y="258"/>
                      <a:pt x="39" y="258"/>
                      <a:pt x="39" y="258"/>
                    </a:cubicBezTo>
                    <a:cubicBezTo>
                      <a:pt x="29" y="279"/>
                      <a:pt x="29" y="279"/>
                      <a:pt x="29" y="279"/>
                    </a:cubicBezTo>
                    <a:cubicBezTo>
                      <a:pt x="35" y="297"/>
                      <a:pt x="35" y="297"/>
                      <a:pt x="35" y="297"/>
                    </a:cubicBezTo>
                    <a:cubicBezTo>
                      <a:pt x="39" y="297"/>
                      <a:pt x="39" y="297"/>
                      <a:pt x="39" y="297"/>
                    </a:cubicBezTo>
                    <a:cubicBezTo>
                      <a:pt x="36" y="284"/>
                      <a:pt x="38" y="270"/>
                      <a:pt x="43" y="255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4" y="25"/>
                      <a:pt x="4" y="25"/>
                      <a:pt x="4" y="2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570"/>
              <p:cNvSpPr>
                <a:spLocks/>
              </p:cNvSpPr>
              <p:nvPr/>
            </p:nvSpPr>
            <p:spPr bwMode="auto">
              <a:xfrm>
                <a:off x="1741287" y="3122372"/>
                <a:ext cx="26988" cy="363538"/>
              </a:xfrm>
              <a:custGeom>
                <a:avLst/>
                <a:gdLst>
                  <a:gd name="T0" fmla="*/ 4 w 17"/>
                  <a:gd name="T1" fmla="*/ 0 h 229"/>
                  <a:gd name="T2" fmla="*/ 0 w 17"/>
                  <a:gd name="T3" fmla="*/ 0 h 229"/>
                  <a:gd name="T4" fmla="*/ 13 w 17"/>
                  <a:gd name="T5" fmla="*/ 112 h 229"/>
                  <a:gd name="T6" fmla="*/ 8 w 17"/>
                  <a:gd name="T7" fmla="*/ 212 h 229"/>
                  <a:gd name="T8" fmla="*/ 4 w 17"/>
                  <a:gd name="T9" fmla="*/ 220 h 229"/>
                  <a:gd name="T10" fmla="*/ 4 w 17"/>
                  <a:gd name="T11" fmla="*/ 229 h 229"/>
                  <a:gd name="T12" fmla="*/ 13 w 17"/>
                  <a:gd name="T13" fmla="*/ 212 h 229"/>
                  <a:gd name="T14" fmla="*/ 17 w 17"/>
                  <a:gd name="T15" fmla="*/ 112 h 229"/>
                  <a:gd name="T16" fmla="*/ 8 w 17"/>
                  <a:gd name="T17" fmla="*/ 26 h 229"/>
                  <a:gd name="T18" fmla="*/ 4 w 17"/>
                  <a:gd name="T19" fmla="*/ 0 h 229"/>
                  <a:gd name="T20" fmla="*/ 4 w 17"/>
                  <a:gd name="T2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29">
                    <a:moveTo>
                      <a:pt x="4" y="0"/>
                    </a:moveTo>
                    <a:lnTo>
                      <a:pt x="0" y="0"/>
                    </a:lnTo>
                    <a:lnTo>
                      <a:pt x="13" y="112"/>
                    </a:lnTo>
                    <a:lnTo>
                      <a:pt x="8" y="212"/>
                    </a:lnTo>
                    <a:lnTo>
                      <a:pt x="4" y="220"/>
                    </a:lnTo>
                    <a:lnTo>
                      <a:pt x="4" y="229"/>
                    </a:lnTo>
                    <a:lnTo>
                      <a:pt x="13" y="212"/>
                    </a:lnTo>
                    <a:lnTo>
                      <a:pt x="17" y="112"/>
                    </a:lnTo>
                    <a:lnTo>
                      <a:pt x="8" y="2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571"/>
              <p:cNvSpPr>
                <a:spLocks/>
              </p:cNvSpPr>
              <p:nvPr/>
            </p:nvSpPr>
            <p:spPr bwMode="auto">
              <a:xfrm>
                <a:off x="1741287" y="3054109"/>
                <a:ext cx="96838" cy="455613"/>
              </a:xfrm>
              <a:custGeom>
                <a:avLst/>
                <a:gdLst>
                  <a:gd name="T0" fmla="*/ 65 w 73"/>
                  <a:gd name="T1" fmla="*/ 93 h 345"/>
                  <a:gd name="T2" fmla="*/ 73 w 73"/>
                  <a:gd name="T3" fmla="*/ 64 h 345"/>
                  <a:gd name="T4" fmla="*/ 73 w 73"/>
                  <a:gd name="T5" fmla="*/ 0 h 345"/>
                  <a:gd name="T6" fmla="*/ 51 w 73"/>
                  <a:gd name="T7" fmla="*/ 78 h 345"/>
                  <a:gd name="T8" fmla="*/ 42 w 73"/>
                  <a:gd name="T9" fmla="*/ 146 h 345"/>
                  <a:gd name="T10" fmla="*/ 24 w 73"/>
                  <a:gd name="T11" fmla="*/ 314 h 345"/>
                  <a:gd name="T12" fmla="*/ 3 w 73"/>
                  <a:gd name="T13" fmla="*/ 336 h 345"/>
                  <a:gd name="T14" fmla="*/ 0 w 73"/>
                  <a:gd name="T15" fmla="*/ 343 h 345"/>
                  <a:gd name="T16" fmla="*/ 41 w 73"/>
                  <a:gd name="T17" fmla="*/ 345 h 345"/>
                  <a:gd name="T18" fmla="*/ 40 w 73"/>
                  <a:gd name="T19" fmla="*/ 321 h 345"/>
                  <a:gd name="T20" fmla="*/ 55 w 73"/>
                  <a:gd name="T21" fmla="*/ 280 h 345"/>
                  <a:gd name="T22" fmla="*/ 55 w 73"/>
                  <a:gd name="T23" fmla="*/ 276 h 345"/>
                  <a:gd name="T24" fmla="*/ 55 w 73"/>
                  <a:gd name="T25" fmla="*/ 183 h 345"/>
                  <a:gd name="T26" fmla="*/ 65 w 73"/>
                  <a:gd name="T27" fmla="*/ 93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345">
                    <a:moveTo>
                      <a:pt x="65" y="93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211"/>
                      <a:pt x="36" y="267"/>
                      <a:pt x="24" y="314"/>
                    </a:cubicBezTo>
                    <a:cubicBezTo>
                      <a:pt x="3" y="336"/>
                      <a:pt x="3" y="336"/>
                      <a:pt x="3" y="336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14" y="340"/>
                      <a:pt x="28" y="340"/>
                      <a:pt x="41" y="345"/>
                    </a:cubicBezTo>
                    <a:cubicBezTo>
                      <a:pt x="40" y="321"/>
                      <a:pt x="40" y="321"/>
                      <a:pt x="40" y="321"/>
                    </a:cubicBezTo>
                    <a:cubicBezTo>
                      <a:pt x="50" y="313"/>
                      <a:pt x="54" y="299"/>
                      <a:pt x="55" y="280"/>
                    </a:cubicBezTo>
                    <a:cubicBezTo>
                      <a:pt x="55" y="279"/>
                      <a:pt x="55" y="277"/>
                      <a:pt x="55" y="276"/>
                    </a:cubicBezTo>
                    <a:cubicBezTo>
                      <a:pt x="52" y="246"/>
                      <a:pt x="52" y="215"/>
                      <a:pt x="55" y="183"/>
                    </a:cubicBezTo>
                    <a:cubicBezTo>
                      <a:pt x="65" y="93"/>
                      <a:pt x="65" y="93"/>
                      <a:pt x="65" y="93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572"/>
              <p:cNvSpPr>
                <a:spLocks/>
              </p:cNvSpPr>
              <p:nvPr/>
            </p:nvSpPr>
            <p:spPr bwMode="auto">
              <a:xfrm>
                <a:off x="1725412" y="3503372"/>
                <a:ext cx="69850" cy="46038"/>
              </a:xfrm>
              <a:custGeom>
                <a:avLst/>
                <a:gdLst>
                  <a:gd name="T0" fmla="*/ 53 w 53"/>
                  <a:gd name="T1" fmla="*/ 17 h 35"/>
                  <a:gd name="T2" fmla="*/ 53 w 53"/>
                  <a:gd name="T3" fmla="*/ 5 h 35"/>
                  <a:gd name="T4" fmla="*/ 12 w 53"/>
                  <a:gd name="T5" fmla="*/ 3 h 35"/>
                  <a:gd name="T6" fmla="*/ 8 w 53"/>
                  <a:gd name="T7" fmla="*/ 11 h 35"/>
                  <a:gd name="T8" fmla="*/ 3 w 53"/>
                  <a:gd name="T9" fmla="*/ 33 h 35"/>
                  <a:gd name="T10" fmla="*/ 16 w 53"/>
                  <a:gd name="T11" fmla="*/ 35 h 35"/>
                  <a:gd name="T12" fmla="*/ 43 w 53"/>
                  <a:gd name="T13" fmla="*/ 26 h 35"/>
                  <a:gd name="T14" fmla="*/ 43 w 53"/>
                  <a:gd name="T15" fmla="*/ 17 h 35"/>
                  <a:gd name="T16" fmla="*/ 53 w 53"/>
                  <a:gd name="T1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35">
                    <a:moveTo>
                      <a:pt x="53" y="17"/>
                    </a:moveTo>
                    <a:cubicBezTo>
                      <a:pt x="53" y="5"/>
                      <a:pt x="53" y="5"/>
                      <a:pt x="53" y="5"/>
                    </a:cubicBezTo>
                    <a:cubicBezTo>
                      <a:pt x="40" y="0"/>
                      <a:pt x="26" y="0"/>
                      <a:pt x="12" y="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2" y="19"/>
                      <a:pt x="0" y="26"/>
                      <a:pt x="3" y="33"/>
                    </a:cubicBezTo>
                    <a:cubicBezTo>
                      <a:pt x="7" y="34"/>
                      <a:pt x="12" y="35"/>
                      <a:pt x="16" y="35"/>
                    </a:cubicBezTo>
                    <a:cubicBezTo>
                      <a:pt x="25" y="35"/>
                      <a:pt x="34" y="32"/>
                      <a:pt x="43" y="2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53" y="17"/>
                      <a:pt x="53" y="17"/>
                      <a:pt x="53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573"/>
              <p:cNvSpPr>
                <a:spLocks/>
              </p:cNvSpPr>
              <p:nvPr/>
            </p:nvSpPr>
            <p:spPr bwMode="auto">
              <a:xfrm>
                <a:off x="1880987" y="3504959"/>
                <a:ext cx="71438" cy="49213"/>
              </a:xfrm>
              <a:custGeom>
                <a:avLst/>
                <a:gdLst>
                  <a:gd name="T0" fmla="*/ 3 w 55"/>
                  <a:gd name="T1" fmla="*/ 5 h 37"/>
                  <a:gd name="T2" fmla="*/ 0 w 55"/>
                  <a:gd name="T3" fmla="*/ 18 h 37"/>
                  <a:gd name="T4" fmla="*/ 13 w 55"/>
                  <a:gd name="T5" fmla="*/ 24 h 37"/>
                  <a:gd name="T6" fmla="*/ 13 w 55"/>
                  <a:gd name="T7" fmla="*/ 33 h 37"/>
                  <a:gd name="T8" fmla="*/ 46 w 55"/>
                  <a:gd name="T9" fmla="*/ 37 h 37"/>
                  <a:gd name="T10" fmla="*/ 55 w 55"/>
                  <a:gd name="T11" fmla="*/ 31 h 37"/>
                  <a:gd name="T12" fmla="*/ 50 w 55"/>
                  <a:gd name="T13" fmla="*/ 17 h 37"/>
                  <a:gd name="T14" fmla="*/ 44 w 55"/>
                  <a:gd name="T15" fmla="*/ 2 h 37"/>
                  <a:gd name="T16" fmla="*/ 3 w 55"/>
                  <a:gd name="T17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37">
                    <a:moveTo>
                      <a:pt x="3" y="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2" y="37"/>
                      <a:pt x="55" y="35"/>
                      <a:pt x="55" y="31"/>
                    </a:cubicBezTo>
                    <a:cubicBezTo>
                      <a:pt x="55" y="27"/>
                      <a:pt x="53" y="23"/>
                      <a:pt x="50" y="17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28" y="0"/>
                      <a:pt x="14" y="2"/>
                      <a:pt x="3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897206" y="3992754"/>
              <a:ext cx="553998" cy="2093125"/>
              <a:chOff x="1291345" y="3992754"/>
              <a:chExt cx="553998" cy="2093125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1291345" y="6061636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1568344" y="3992754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1897206" y="1269273"/>
              <a:ext cx="553998" cy="2093125"/>
              <a:chOff x="1291345" y="1269273"/>
              <a:chExt cx="553998" cy="2093125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1291345" y="1269273"/>
                <a:ext cx="553998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568344" y="1269273"/>
                <a:ext cx="0" cy="209312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/>
            <p:cNvSpPr/>
            <p:nvPr/>
          </p:nvSpPr>
          <p:spPr>
            <a:xfrm>
              <a:off x="1689938" y="3492910"/>
              <a:ext cx="9685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175CM</a:t>
              </a:r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88801" y="6174116"/>
              <a:ext cx="7604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90KG</a:t>
              </a:r>
              <a:endParaRPr lang="zh-CN" alt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05210" y="4195253"/>
              <a:ext cx="5605908" cy="680175"/>
              <a:chOff x="3059832" y="1554071"/>
              <a:chExt cx="5605908" cy="680175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419872" y="1554071"/>
                <a:ext cx="524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：蓝色、黑色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颜色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Color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4305210" y="4783885"/>
              <a:ext cx="6196853" cy="680175"/>
              <a:chOff x="3059832" y="1554071"/>
              <a:chExt cx="6196853" cy="680175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419871" y="1554071"/>
                <a:ext cx="58368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，音乐，电影，美食</a:t>
                </a:r>
                <a:endPara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059832" y="1564533"/>
                <a:ext cx="720080" cy="669713"/>
                <a:chOff x="3059832" y="1528524"/>
                <a:chExt cx="720080" cy="669713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爱好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059832" y="1861542"/>
                  <a:ext cx="720080" cy="3366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Hobby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4305210" y="5372517"/>
              <a:ext cx="5836813" cy="712812"/>
              <a:chOff x="3059832" y="1554071"/>
              <a:chExt cx="5836813" cy="71281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419871" y="1554071"/>
                <a:ext cx="54767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开朗、外向、幽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 err="1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默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</a:t>
                </a: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059832" y="1564533"/>
                <a:ext cx="720080" cy="702350"/>
                <a:chOff x="3059832" y="1528524"/>
                <a:chExt cx="720080" cy="70235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3059832" y="1528524"/>
                  <a:ext cx="720080" cy="499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性格</a:t>
                  </a:r>
                  <a:endParaRPr lang="zh-CN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59832" y="1861542"/>
                  <a:ext cx="7200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200" dirty="0" smtClean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Style</a:t>
                  </a:r>
                  <a:endParaRPr lang="zh-CN" altLang="zh-CN" sz="12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椭圆 34"/>
            <p:cNvSpPr/>
            <p:nvPr/>
          </p:nvSpPr>
          <p:spPr>
            <a:xfrm>
              <a:off x="2186329" y="5887529"/>
              <a:ext cx="2269668" cy="30875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矩形 138"/>
          <p:cNvSpPr/>
          <p:nvPr/>
        </p:nvSpPr>
        <p:spPr>
          <a:xfrm>
            <a:off x="7780642" y="1263453"/>
            <a:ext cx="2631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 smtClean="0">
                <a:solidFill>
                  <a:srgbClr val="A9D18E"/>
                </a:solidFill>
                <a:ea typeface="华康俪金黑W8(P)" pitchFamily="34" charset="-122"/>
              </a:rPr>
              <a:t>极简化</a:t>
            </a:r>
            <a:endParaRPr lang="zh-CN" altLang="en-US" sz="6000" b="1" dirty="0">
              <a:solidFill>
                <a:srgbClr val="A9D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1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434" y="3287921"/>
            <a:ext cx="2063171" cy="182264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018971" y="3743193"/>
            <a:ext cx="5272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只有一目了然的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才能更有效的沟通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的要点化、要素化、极简化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8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0" y="926683"/>
            <a:ext cx="5943600" cy="5943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3600" y="1780549"/>
            <a:ext cx="5790398" cy="4203784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通过此次培训，我们将学会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的思路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的技巧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的途径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9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35197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图片使用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快捷方式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制作</a:t>
            </a:r>
            <a:r>
              <a:rPr lang="en-US" altLang="zh-CN" dirty="0"/>
              <a:t>PPT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956836" y="1124626"/>
            <a:ext cx="2099414" cy="2663871"/>
            <a:chOff x="3468949" y="-722369"/>
            <a:chExt cx="2099414" cy="2663871"/>
          </a:xfrm>
        </p:grpSpPr>
        <p:sp>
          <p:nvSpPr>
            <p:cNvPr id="35" name="椭圆 34"/>
            <p:cNvSpPr/>
            <p:nvPr/>
          </p:nvSpPr>
          <p:spPr>
            <a:xfrm>
              <a:off x="3889160" y="86064"/>
              <a:ext cx="1679203" cy="16746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73120" y="169795"/>
              <a:ext cx="1511282" cy="150716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7" name="TextBox 4"/>
            <p:cNvSpPr txBox="1"/>
            <p:nvPr/>
          </p:nvSpPr>
          <p:spPr>
            <a:xfrm>
              <a:off x="4071579" y="393723"/>
              <a:ext cx="1324119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30000"/>
                </a:lnSpc>
                <a:defRPr/>
              </a:pPr>
              <a:r>
                <a:rPr lang="zh-CN" altLang="en-US" sz="2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理解</a:t>
              </a:r>
              <a:endParaRPr lang="en-US" altLang="zh-CN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914400">
                <a:lnSpc>
                  <a:spcPct val="130000"/>
                </a:lnSpc>
                <a:defRPr/>
              </a:pPr>
              <a:r>
                <a:rPr lang="zh-CN" altLang="en-US" sz="2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内容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3468949" y="-722369"/>
              <a:ext cx="559734" cy="266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3800" b="1" kern="0" dirty="0" smtClean="0">
                  <a:ln w="38100">
                    <a:solidFill>
                      <a:sysClr val="window" lastClr="FFFFFF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ell MT" pitchFamily="18" charset="0"/>
                  <a:ea typeface="微软雅黑" pitchFamily="34" charset="-122"/>
                  <a:cs typeface="Arial" pitchFamily="34" charset="0"/>
                </a:rPr>
                <a:t>1</a:t>
              </a:r>
              <a:endParaRPr lang="zh-CN" altLang="en-US" sz="13800" b="1" kern="0" dirty="0">
                <a:ln w="38100">
                  <a:solidFill>
                    <a:sysClr val="window" lastClr="FFFFFF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ell MT" pitchFamily="18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26900" y="1157373"/>
            <a:ext cx="2185478" cy="2663871"/>
            <a:chOff x="3382885" y="-722369"/>
            <a:chExt cx="2185478" cy="2663871"/>
          </a:xfrm>
        </p:grpSpPr>
        <p:sp>
          <p:nvSpPr>
            <p:cNvPr id="40" name="椭圆 39"/>
            <p:cNvSpPr/>
            <p:nvPr/>
          </p:nvSpPr>
          <p:spPr>
            <a:xfrm>
              <a:off x="3889160" y="86064"/>
              <a:ext cx="1679203" cy="16746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73120" y="169795"/>
              <a:ext cx="1511282" cy="150716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2" name="TextBox 4"/>
            <p:cNvSpPr txBox="1"/>
            <p:nvPr/>
          </p:nvSpPr>
          <p:spPr>
            <a:xfrm>
              <a:off x="4136587" y="410490"/>
              <a:ext cx="1324119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4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理清</a:t>
              </a:r>
              <a:endParaRPr lang="en-US" altLang="zh-CN" sz="24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40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逻辑</a:t>
              </a:r>
              <a:endPara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Box 29"/>
            <p:cNvSpPr txBox="1"/>
            <p:nvPr/>
          </p:nvSpPr>
          <p:spPr>
            <a:xfrm>
              <a:off x="3382885" y="-722369"/>
              <a:ext cx="559734" cy="266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3800" b="1" kern="0" dirty="0" smtClean="0">
                  <a:ln w="38100">
                    <a:solidFill>
                      <a:sysClr val="window" lastClr="FFFFFF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ell MT" pitchFamily="18" charset="0"/>
                  <a:ea typeface="微软雅黑" pitchFamily="34" charset="-122"/>
                  <a:cs typeface="Arial" pitchFamily="34" charset="0"/>
                </a:rPr>
                <a:t>2</a:t>
              </a:r>
              <a:endParaRPr lang="zh-CN" altLang="en-US" sz="13800" b="1" kern="0" dirty="0">
                <a:ln w="38100">
                  <a:solidFill>
                    <a:sysClr val="window" lastClr="FFFFFF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ell MT" pitchFamily="18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14532" y="1124626"/>
            <a:ext cx="2196236" cy="2663871"/>
            <a:chOff x="3372127" y="-722369"/>
            <a:chExt cx="2196236" cy="2663871"/>
          </a:xfrm>
        </p:grpSpPr>
        <p:sp>
          <p:nvSpPr>
            <p:cNvPr id="45" name="椭圆 44"/>
            <p:cNvSpPr/>
            <p:nvPr/>
          </p:nvSpPr>
          <p:spPr>
            <a:xfrm>
              <a:off x="3889160" y="86064"/>
              <a:ext cx="1679203" cy="16746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73120" y="169795"/>
              <a:ext cx="1511282" cy="150716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4105139" y="393723"/>
              <a:ext cx="1324119" cy="10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思考</a:t>
              </a:r>
              <a:endPara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形式</a:t>
              </a:r>
            </a:p>
          </p:txBody>
        </p:sp>
        <p:sp>
          <p:nvSpPr>
            <p:cNvPr id="48" name="TextBox 29"/>
            <p:cNvSpPr txBox="1"/>
            <p:nvPr/>
          </p:nvSpPr>
          <p:spPr>
            <a:xfrm>
              <a:off x="3372127" y="-722369"/>
              <a:ext cx="559734" cy="266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3800" b="1" kern="0" dirty="0" smtClean="0">
                  <a:ln w="38100">
                    <a:solidFill>
                      <a:sysClr val="window" lastClr="FFFFFF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ell MT" pitchFamily="18" charset="0"/>
                  <a:ea typeface="微软雅黑" pitchFamily="34" charset="-122"/>
                  <a:cs typeface="Arial" pitchFamily="34" charset="0"/>
                </a:rPr>
                <a:t>3</a:t>
              </a:r>
              <a:endParaRPr lang="zh-CN" altLang="en-US" sz="13800" b="1" kern="0" dirty="0">
                <a:ln w="38100">
                  <a:solidFill>
                    <a:sysClr val="window" lastClr="FFFFFF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ell MT" pitchFamily="18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26900" y="3470435"/>
            <a:ext cx="2207171" cy="2663871"/>
            <a:chOff x="3361369" y="-722369"/>
            <a:chExt cx="2207171" cy="2663871"/>
          </a:xfrm>
        </p:grpSpPr>
        <p:sp>
          <p:nvSpPr>
            <p:cNvPr id="50" name="椭圆 49"/>
            <p:cNvSpPr/>
            <p:nvPr/>
          </p:nvSpPr>
          <p:spPr>
            <a:xfrm>
              <a:off x="3889160" y="86064"/>
              <a:ext cx="1679203" cy="16746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73120" y="169795"/>
              <a:ext cx="1511282" cy="150716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2" name="TextBox 4"/>
            <p:cNvSpPr txBox="1"/>
            <p:nvPr/>
          </p:nvSpPr>
          <p:spPr>
            <a:xfrm>
              <a:off x="3921280" y="404472"/>
              <a:ext cx="164726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30000"/>
                </a:lnSpc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寻找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914400">
                <a:lnSpc>
                  <a:spcPct val="130000"/>
                </a:lnSpc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素材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29"/>
            <p:cNvSpPr txBox="1"/>
            <p:nvPr/>
          </p:nvSpPr>
          <p:spPr>
            <a:xfrm>
              <a:off x="3361369" y="-722369"/>
              <a:ext cx="559734" cy="266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3800" b="1" kern="0" dirty="0" smtClean="0">
                  <a:ln w="38100">
                    <a:solidFill>
                      <a:sysClr val="window" lastClr="FFFFFF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ell MT" pitchFamily="18" charset="0"/>
                  <a:ea typeface="微软雅黑" pitchFamily="34" charset="-122"/>
                  <a:cs typeface="Arial" pitchFamily="34" charset="0"/>
                </a:rPr>
                <a:t>4</a:t>
              </a:r>
              <a:endParaRPr lang="zh-CN" altLang="en-US" sz="13800" b="1" kern="0" dirty="0">
                <a:ln w="38100">
                  <a:solidFill>
                    <a:sysClr val="window" lastClr="FFFFFF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ell MT" pitchFamily="18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157564" y="3470434"/>
            <a:ext cx="2153204" cy="2663871"/>
            <a:chOff x="3415159" y="-722369"/>
            <a:chExt cx="2153204" cy="2663871"/>
          </a:xfrm>
        </p:grpSpPr>
        <p:sp>
          <p:nvSpPr>
            <p:cNvPr id="55" name="椭圆 54"/>
            <p:cNvSpPr/>
            <p:nvPr/>
          </p:nvSpPr>
          <p:spPr>
            <a:xfrm>
              <a:off x="3889160" y="86064"/>
              <a:ext cx="1679203" cy="167462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73120" y="169795"/>
              <a:ext cx="1511282" cy="150716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7" name="TextBox 4"/>
            <p:cNvSpPr txBox="1"/>
            <p:nvPr/>
          </p:nvSpPr>
          <p:spPr>
            <a:xfrm>
              <a:off x="4152869" y="427877"/>
              <a:ext cx="1324119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lnSpc>
                  <a:spcPct val="130000"/>
                </a:lnSpc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动手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914400">
                <a:lnSpc>
                  <a:spcPct val="130000"/>
                </a:lnSpc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制作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29"/>
            <p:cNvSpPr txBox="1"/>
            <p:nvPr/>
          </p:nvSpPr>
          <p:spPr>
            <a:xfrm>
              <a:off x="3415159" y="-722369"/>
              <a:ext cx="559734" cy="266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3800" b="1" kern="0" dirty="0" smtClean="0">
                  <a:ln w="38100">
                    <a:solidFill>
                      <a:sysClr val="window" lastClr="FFFFFF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ell MT" pitchFamily="18" charset="0"/>
                  <a:ea typeface="微软雅黑" pitchFamily="34" charset="-122"/>
                  <a:cs typeface="Arial" pitchFamily="34" charset="0"/>
                </a:rPr>
                <a:t>5</a:t>
              </a:r>
              <a:endParaRPr lang="zh-CN" altLang="en-US" sz="13800" b="1" kern="0" dirty="0">
                <a:ln w="38100">
                  <a:solidFill>
                    <a:sysClr val="window" lastClr="FFFFFF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Bell MT" pitchFamily="18" charset="0"/>
                <a:ea typeface="微软雅黑" pitchFamily="34" charset="-122"/>
                <a:cs typeface="Arial" pitchFamily="34" charset="0"/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87" y="2130039"/>
            <a:ext cx="4068878" cy="33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35197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图片使用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快捷方式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PPT</a:t>
            </a:r>
            <a:r>
              <a:rPr lang="zh-CN" altLang="en-US" dirty="0" smtClean="0"/>
              <a:t>制作的四大原则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>
          <a:xfrm>
            <a:off x="838200" y="1257301"/>
            <a:ext cx="2033337" cy="6130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一目了然原则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1269" name="矩形 4"/>
          <p:cNvSpPr>
            <a:spLocks noChangeArrowheads="1"/>
          </p:cNvSpPr>
          <p:nvPr/>
        </p:nvSpPr>
        <p:spPr bwMode="auto">
          <a:xfrm>
            <a:off x="4464784" y="3731156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数量：每页</a:t>
            </a:r>
            <a:r>
              <a:rPr lang="en-US" altLang="zh-CN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个要点</a:t>
            </a: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语言：长话短说，废话不说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2209800" y="2065716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8600" dirty="0" smtClean="0">
                <a:latin typeface="微软雅黑" panose="020B0503020204020204" pitchFamily="34" charset="-122"/>
              </a:rPr>
              <a:t>一目了然</a:t>
            </a:r>
          </a:p>
        </p:txBody>
      </p:sp>
    </p:spTree>
    <p:extLst>
      <p:ext uri="{BB962C8B-B14F-4D97-AF65-F5344CB8AC3E}">
        <p14:creationId xmlns:p14="http://schemas.microsoft.com/office/powerpoint/2010/main" val="38452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9"/>
          <p:cNvGrpSpPr>
            <a:grpSpLocks/>
          </p:cNvGrpSpPr>
          <p:nvPr/>
        </p:nvGrpSpPr>
        <p:grpSpPr bwMode="auto">
          <a:xfrm>
            <a:off x="984031" y="2113088"/>
            <a:ext cx="4500563" cy="2952750"/>
            <a:chOff x="358775" y="1916113"/>
            <a:chExt cx="4500563" cy="2952750"/>
          </a:xfrm>
        </p:grpSpPr>
        <p:sp>
          <p:nvSpPr>
            <p:cNvPr id="32" name="矩形 31"/>
            <p:cNvSpPr/>
            <p:nvPr/>
          </p:nvSpPr>
          <p:spPr bwMode="auto">
            <a:xfrm>
              <a:off x="358775" y="1916113"/>
              <a:ext cx="4500563" cy="2952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30" name="标题 10"/>
            <p:cNvSpPr txBox="1">
              <a:spLocks/>
            </p:cNvSpPr>
            <p:nvPr/>
          </p:nvSpPr>
          <p:spPr bwMode="auto">
            <a:xfrm>
              <a:off x="540239" y="2630433"/>
              <a:ext cx="3286138" cy="72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>
                  <a:solidFill>
                    <a:srgbClr val="7030A0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en-US" sz="1600" b="1">
                  <a:solidFill>
                    <a:srgbClr val="7030A0"/>
                  </a:solidFill>
                  <a:latin typeface="Calibri" panose="020F0502020204030204" pitchFamily="34" charset="0"/>
                </a:rPr>
                <a:t>ime </a:t>
              </a:r>
              <a:r>
                <a:rPr lang="en-US" altLang="zh-CN" sz="1600" b="1">
                  <a:solidFill>
                    <a:srgbClr val="7030A0"/>
                  </a:solidFill>
                  <a:latin typeface="Calibri" panose="020F0502020204030204" pitchFamily="34" charset="0"/>
                </a:rPr>
                <a:t>M</a:t>
              </a:r>
              <a:r>
                <a:rPr lang="en-US" altLang="en-US" sz="1600" b="1">
                  <a:solidFill>
                    <a:srgbClr val="7030A0"/>
                  </a:solidFill>
                  <a:latin typeface="Calibri" panose="020F0502020204030204" pitchFamily="34" charset="0"/>
                </a:rPr>
                <a:t>anagement</a:t>
              </a:r>
              <a:endParaRPr lang="en-US" altLang="zh-CN" sz="1600" b="1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31" name="标题 10"/>
            <p:cNvSpPr txBox="1">
              <a:spLocks/>
            </p:cNvSpPr>
            <p:nvPr/>
          </p:nvSpPr>
          <p:spPr bwMode="auto">
            <a:xfrm>
              <a:off x="576359" y="3093140"/>
              <a:ext cx="3038795" cy="72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1600" b="1">
                  <a:solidFill>
                    <a:srgbClr val="FF0000"/>
                  </a:solidFill>
                  <a:latin typeface="Calibri" panose="020F0502020204030204" pitchFamily="34" charset="0"/>
                </a:rPr>
                <a:t>What is in it for U?</a:t>
              </a:r>
            </a:p>
          </p:txBody>
        </p:sp>
        <p:sp>
          <p:nvSpPr>
            <p:cNvPr id="12332" name="TextBox 35"/>
            <p:cNvSpPr txBox="1">
              <a:spLocks noChangeArrowheads="1"/>
            </p:cNvSpPr>
            <p:nvPr/>
          </p:nvSpPr>
          <p:spPr bwMode="auto">
            <a:xfrm>
              <a:off x="1572801" y="3806448"/>
              <a:ext cx="1852330" cy="27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1">
                  <a:solidFill>
                    <a:srgbClr val="E46C0A"/>
                  </a:solidFill>
                  <a:latin typeface="Calibri" panose="020F0502020204030204" pitchFamily="34" charset="0"/>
                </a:rPr>
                <a:t>Eddie Liu</a:t>
              </a:r>
            </a:p>
          </p:txBody>
        </p:sp>
        <p:sp>
          <p:nvSpPr>
            <p:cNvPr id="12333" name="TextBox 36"/>
            <p:cNvSpPr txBox="1">
              <a:spLocks noChangeArrowheads="1"/>
            </p:cNvSpPr>
            <p:nvPr/>
          </p:nvSpPr>
          <p:spPr bwMode="auto">
            <a:xfrm>
              <a:off x="540239" y="4518971"/>
              <a:ext cx="4077638" cy="21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T</a:t>
              </a:r>
              <a:r>
                <a:rPr lang="en-US" altLang="en-US" sz="8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he development of processes and tools that increase a business' time-efficiency</a:t>
              </a:r>
              <a:endParaRPr lang="en-US" altLang="zh-CN" sz="8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34" name="Line 11"/>
            <p:cNvSpPr>
              <a:spLocks noChangeShapeType="1"/>
            </p:cNvSpPr>
            <p:nvPr/>
          </p:nvSpPr>
          <p:spPr bwMode="auto">
            <a:xfrm>
              <a:off x="1644256" y="2203334"/>
              <a:ext cx="0" cy="676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335" name="Picture 7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30" y="2950950"/>
              <a:ext cx="940691" cy="1247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36" name="Picture 8" descr="Macoffice_00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38" y="2151486"/>
              <a:ext cx="692562" cy="69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PPT</a:t>
            </a:r>
            <a:r>
              <a:rPr lang="zh-CN" altLang="en-US" smtClean="0"/>
              <a:t>制作的四大原则</a:t>
            </a:r>
          </a:p>
        </p:txBody>
      </p:sp>
      <p:sp>
        <p:nvSpPr>
          <p:cNvPr id="30" name="文本占位符 1"/>
          <p:cNvSpPr>
            <a:spLocks noGrp="1"/>
          </p:cNvSpPr>
          <p:nvPr>
            <p:ph idx="1"/>
          </p:nvPr>
        </p:nvSpPr>
        <p:spPr>
          <a:xfrm>
            <a:off x="838200" y="1257301"/>
            <a:ext cx="1776663" cy="52439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对齐原则</a:t>
            </a:r>
          </a:p>
        </p:txBody>
      </p:sp>
      <p:grpSp>
        <p:nvGrpSpPr>
          <p:cNvPr id="4" name="组合 53"/>
          <p:cNvGrpSpPr>
            <a:grpSpLocks/>
          </p:cNvGrpSpPr>
          <p:nvPr/>
        </p:nvGrpSpPr>
        <p:grpSpPr bwMode="auto">
          <a:xfrm>
            <a:off x="5154404" y="1497931"/>
            <a:ext cx="6121400" cy="4551363"/>
            <a:chOff x="2691106" y="2000240"/>
            <a:chExt cx="6121400" cy="4551363"/>
          </a:xfrm>
        </p:grpSpPr>
        <p:sp>
          <p:nvSpPr>
            <p:cNvPr id="89" name="矩形 88"/>
            <p:cNvSpPr/>
            <p:nvPr/>
          </p:nvSpPr>
          <p:spPr bwMode="auto">
            <a:xfrm>
              <a:off x="2691106" y="2000240"/>
              <a:ext cx="6121400" cy="4551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/>
            </a:p>
          </p:txBody>
        </p:sp>
        <p:grpSp>
          <p:nvGrpSpPr>
            <p:cNvPr id="12317" name="组合 30"/>
            <p:cNvGrpSpPr>
              <a:grpSpLocks/>
            </p:cNvGrpSpPr>
            <p:nvPr/>
          </p:nvGrpSpPr>
          <p:grpSpPr bwMode="auto">
            <a:xfrm>
              <a:off x="3002577" y="2630512"/>
              <a:ext cx="5697929" cy="3135517"/>
              <a:chOff x="468313" y="947738"/>
              <a:chExt cx="8567118" cy="4714875"/>
            </a:xfrm>
          </p:grpSpPr>
          <p:sp>
            <p:nvSpPr>
              <p:cNvPr id="91" name="Rectangle 2"/>
              <p:cNvSpPr>
                <a:spLocks noChangeArrowheads="1"/>
              </p:cNvSpPr>
              <p:nvPr/>
            </p:nvSpPr>
            <p:spPr bwMode="auto">
              <a:xfrm>
                <a:off x="2916774" y="2566156"/>
                <a:ext cx="5759552" cy="3096097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zh-CN" sz="1050"/>
              </a:p>
            </p:txBody>
          </p:sp>
          <p:sp>
            <p:nvSpPr>
              <p:cNvPr id="12319" name="标题 10"/>
              <p:cNvSpPr txBox="1">
                <a:spLocks/>
              </p:cNvSpPr>
              <p:nvPr/>
            </p:nvSpPr>
            <p:spPr bwMode="auto">
              <a:xfrm>
                <a:off x="2916238" y="2924175"/>
                <a:ext cx="4608512" cy="147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Time Management</a:t>
                </a:r>
                <a:endParaRPr lang="en-US" altLang="zh-CN" b="1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320" name="标题 10"/>
              <p:cNvSpPr txBox="1">
                <a:spLocks/>
              </p:cNvSpPr>
              <p:nvPr/>
            </p:nvSpPr>
            <p:spPr bwMode="auto">
              <a:xfrm>
                <a:off x="2916238" y="3859213"/>
                <a:ext cx="4103687" cy="72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rgbClr val="FF9933"/>
                    </a:solidFill>
                    <a:latin typeface="Calibri" panose="020F0502020204030204" pitchFamily="34" charset="0"/>
                  </a:rPr>
                  <a:t>What is in it for U?</a:t>
                </a:r>
              </a:p>
            </p:txBody>
          </p:sp>
          <p:sp>
            <p:nvSpPr>
              <p:cNvPr id="12321" name="TextBox 8"/>
              <p:cNvSpPr txBox="1">
                <a:spLocks noChangeArrowheads="1"/>
              </p:cNvSpPr>
              <p:nvPr/>
            </p:nvSpPr>
            <p:spPr bwMode="auto">
              <a:xfrm>
                <a:off x="1979613" y="1309688"/>
                <a:ext cx="3744913" cy="462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b="1">
                    <a:solidFill>
                      <a:srgbClr val="FF9933"/>
                    </a:solidFill>
                    <a:latin typeface="Calibri" panose="020F0502020204030204" pitchFamily="34" charset="0"/>
                  </a:rPr>
                  <a:t>Eddie Liu</a:t>
                </a:r>
              </a:p>
            </p:txBody>
          </p:sp>
          <p:sp>
            <p:nvSpPr>
              <p:cNvPr id="12322" name="TextBox 9"/>
              <p:cNvSpPr txBox="1">
                <a:spLocks noChangeArrowheads="1"/>
              </p:cNvSpPr>
              <p:nvPr/>
            </p:nvSpPr>
            <p:spPr bwMode="auto">
              <a:xfrm>
                <a:off x="1979612" y="1022349"/>
                <a:ext cx="7055819" cy="381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 sz="1015" b="1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The development of processes and tools that increase a business' time-efficiency</a:t>
                </a:r>
                <a:endParaRPr lang="en-US" altLang="zh-CN" sz="1015" b="1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6" name="Line 11"/>
              <p:cNvSpPr>
                <a:spLocks noChangeShapeType="1"/>
              </p:cNvSpPr>
              <p:nvPr/>
            </p:nvSpPr>
            <p:spPr bwMode="auto">
              <a:xfrm>
                <a:off x="1763908" y="1021687"/>
                <a:ext cx="0" cy="864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050"/>
              </a:p>
            </p:txBody>
          </p:sp>
          <p:pic>
            <p:nvPicPr>
              <p:cNvPr id="12324" name="Picture 8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13" y="2565400"/>
                <a:ext cx="2336800" cy="3097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25" name="Picture 9" descr="Macoffice_008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13" y="947738"/>
                <a:ext cx="1041400" cy="1041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Line 15"/>
              <p:cNvSpPr>
                <a:spLocks noChangeShapeType="1"/>
              </p:cNvSpPr>
              <p:nvPr/>
            </p:nvSpPr>
            <p:spPr bwMode="auto">
              <a:xfrm>
                <a:off x="2988381" y="3284679"/>
                <a:ext cx="0" cy="1224595"/>
              </a:xfrm>
              <a:prstGeom prst="line">
                <a:avLst/>
              </a:prstGeom>
              <a:noFill/>
              <a:ln w="19050" cap="rnd">
                <a:solidFill>
                  <a:srgbClr val="C0C0C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sz="1050"/>
              </a:p>
            </p:txBody>
          </p:sp>
        </p:grpSp>
      </p:grpSp>
      <p:grpSp>
        <p:nvGrpSpPr>
          <p:cNvPr id="6" name="组合 30"/>
          <p:cNvGrpSpPr>
            <a:grpSpLocks/>
          </p:cNvGrpSpPr>
          <p:nvPr/>
        </p:nvGrpSpPr>
        <p:grpSpPr bwMode="auto">
          <a:xfrm>
            <a:off x="5154405" y="1497931"/>
            <a:ext cx="6080125" cy="4530725"/>
            <a:chOff x="1" y="0"/>
            <a:chExt cx="9144003" cy="6813550"/>
          </a:xfrm>
        </p:grpSpPr>
        <p:sp>
          <p:nvSpPr>
            <p:cNvPr id="181" name="Line 12"/>
            <p:cNvSpPr>
              <a:spLocks noChangeShapeType="1"/>
            </p:cNvSpPr>
            <p:nvPr/>
          </p:nvSpPr>
          <p:spPr bwMode="auto">
            <a:xfrm>
              <a:off x="324697" y="2492413"/>
              <a:ext cx="8568622" cy="0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2" name="Line 13"/>
            <p:cNvSpPr>
              <a:spLocks noChangeShapeType="1"/>
            </p:cNvSpPr>
            <p:nvPr/>
          </p:nvSpPr>
          <p:spPr bwMode="auto">
            <a:xfrm>
              <a:off x="2050835" y="835579"/>
              <a:ext cx="0" cy="1224721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3" name="Line 14"/>
            <p:cNvSpPr>
              <a:spLocks noChangeShapeType="1"/>
            </p:cNvSpPr>
            <p:nvPr/>
          </p:nvSpPr>
          <p:spPr bwMode="auto">
            <a:xfrm flipV="1">
              <a:off x="467945" y="692337"/>
              <a:ext cx="0" cy="5400228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4" name="Line 15"/>
            <p:cNvSpPr>
              <a:spLocks noChangeShapeType="1"/>
            </p:cNvSpPr>
            <p:nvPr/>
          </p:nvSpPr>
          <p:spPr bwMode="auto">
            <a:xfrm>
              <a:off x="2986723" y="3285019"/>
              <a:ext cx="0" cy="1222333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5" name="Line 16"/>
            <p:cNvSpPr>
              <a:spLocks noChangeShapeType="1"/>
            </p:cNvSpPr>
            <p:nvPr/>
          </p:nvSpPr>
          <p:spPr bwMode="auto">
            <a:xfrm>
              <a:off x="4572002" y="0"/>
              <a:ext cx="0" cy="1052830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 type="stealth" w="med" len="med"/>
              <a:tailEnd type="stealth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6" name="Line 17"/>
            <p:cNvSpPr>
              <a:spLocks noChangeShapeType="1"/>
            </p:cNvSpPr>
            <p:nvPr/>
          </p:nvSpPr>
          <p:spPr bwMode="auto">
            <a:xfrm>
              <a:off x="4574390" y="5760721"/>
              <a:ext cx="0" cy="1052829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 type="stealth" w="med" len="med"/>
              <a:tailEnd type="stealth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7" name="Line 18"/>
            <p:cNvSpPr>
              <a:spLocks noChangeShapeType="1"/>
            </p:cNvSpPr>
            <p:nvPr/>
          </p:nvSpPr>
          <p:spPr bwMode="auto">
            <a:xfrm>
              <a:off x="1" y="3428262"/>
              <a:ext cx="467944" cy="0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 type="stealth" w="med" len="med"/>
              <a:tailEnd type="stealth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88" name="Line 19"/>
            <p:cNvSpPr>
              <a:spLocks noChangeShapeType="1"/>
            </p:cNvSpPr>
            <p:nvPr/>
          </p:nvSpPr>
          <p:spPr bwMode="auto">
            <a:xfrm>
              <a:off x="8676060" y="3428262"/>
              <a:ext cx="467944" cy="0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 type="stealth" w="med" len="med"/>
              <a:tailEnd type="stealth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12308" name="Oval 20"/>
            <p:cNvSpPr>
              <a:spLocks noChangeArrowheads="1"/>
            </p:cNvSpPr>
            <p:nvPr/>
          </p:nvSpPr>
          <p:spPr bwMode="auto">
            <a:xfrm>
              <a:off x="1" y="2349500"/>
              <a:ext cx="288925" cy="2889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100" b="1">
                  <a:solidFill>
                    <a:schemeClr val="bg1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190" name="Oval 21"/>
            <p:cNvSpPr>
              <a:spLocks noChangeArrowheads="1"/>
            </p:cNvSpPr>
            <p:nvPr/>
          </p:nvSpPr>
          <p:spPr bwMode="auto">
            <a:xfrm>
              <a:off x="2843475" y="2924528"/>
              <a:ext cx="288884" cy="2888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2</a:t>
              </a:r>
              <a:endParaRPr lang="en-US" altLang="zh-CN" sz="1050" dirty="0"/>
            </a:p>
          </p:txBody>
        </p:sp>
        <p:sp>
          <p:nvSpPr>
            <p:cNvPr id="191" name="Oval 22"/>
            <p:cNvSpPr>
              <a:spLocks noChangeArrowheads="1"/>
            </p:cNvSpPr>
            <p:nvPr/>
          </p:nvSpPr>
          <p:spPr bwMode="auto">
            <a:xfrm>
              <a:off x="324697" y="405853"/>
              <a:ext cx="288883" cy="28887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3</a:t>
              </a:r>
              <a:endParaRPr lang="en-US" altLang="zh-CN" sz="1050" dirty="0"/>
            </a:p>
          </p:txBody>
        </p:sp>
        <p:sp>
          <p:nvSpPr>
            <p:cNvPr id="192" name="Oval 23"/>
            <p:cNvSpPr>
              <a:spLocks noChangeArrowheads="1"/>
            </p:cNvSpPr>
            <p:nvPr/>
          </p:nvSpPr>
          <p:spPr bwMode="auto">
            <a:xfrm>
              <a:off x="1907587" y="549095"/>
              <a:ext cx="288884" cy="28887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4</a:t>
              </a:r>
              <a:endParaRPr lang="en-US" altLang="zh-CN" sz="1050" dirty="0"/>
            </a:p>
          </p:txBody>
        </p:sp>
        <p:sp>
          <p:nvSpPr>
            <p:cNvPr id="193" name="Oval 28"/>
            <p:cNvSpPr>
              <a:spLocks noChangeArrowheads="1"/>
            </p:cNvSpPr>
            <p:nvPr/>
          </p:nvSpPr>
          <p:spPr bwMode="auto">
            <a:xfrm>
              <a:off x="4643626" y="334232"/>
              <a:ext cx="288884" cy="28887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5</a:t>
              </a:r>
              <a:endParaRPr lang="en-US" altLang="zh-CN" sz="1050" dirty="0"/>
            </a:p>
          </p:txBody>
        </p:sp>
        <p:sp>
          <p:nvSpPr>
            <p:cNvPr id="194" name="Oval 29"/>
            <p:cNvSpPr>
              <a:spLocks noChangeArrowheads="1"/>
            </p:cNvSpPr>
            <p:nvPr/>
          </p:nvSpPr>
          <p:spPr bwMode="auto">
            <a:xfrm>
              <a:off x="4643626" y="6238195"/>
              <a:ext cx="288884" cy="2888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5</a:t>
              </a:r>
              <a:endParaRPr lang="en-US" altLang="zh-CN" sz="1050" dirty="0"/>
            </a:p>
          </p:txBody>
        </p:sp>
        <p:sp>
          <p:nvSpPr>
            <p:cNvPr id="12314" name="Oval 30"/>
            <p:cNvSpPr>
              <a:spLocks noChangeArrowheads="1"/>
            </p:cNvSpPr>
            <p:nvPr/>
          </p:nvSpPr>
          <p:spPr bwMode="auto">
            <a:xfrm>
              <a:off x="106364" y="3644901"/>
              <a:ext cx="288925" cy="2889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12315" name="Oval 31"/>
            <p:cNvSpPr>
              <a:spLocks noChangeArrowheads="1"/>
            </p:cNvSpPr>
            <p:nvPr/>
          </p:nvSpPr>
          <p:spPr bwMode="auto">
            <a:xfrm>
              <a:off x="8748714" y="3644901"/>
              <a:ext cx="288925" cy="2889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49" name="Line 14"/>
            <p:cNvSpPr>
              <a:spLocks noChangeShapeType="1"/>
            </p:cNvSpPr>
            <p:nvPr/>
          </p:nvSpPr>
          <p:spPr bwMode="auto">
            <a:xfrm flipV="1">
              <a:off x="8657813" y="692337"/>
              <a:ext cx="0" cy="5400228"/>
            </a:xfrm>
            <a:prstGeom prst="line">
              <a:avLst/>
            </a:prstGeom>
            <a:noFill/>
            <a:ln w="19050" cap="rnd">
              <a:solidFill>
                <a:srgbClr val="C0C0C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050"/>
            </a:p>
          </p:txBody>
        </p:sp>
        <p:sp>
          <p:nvSpPr>
            <p:cNvPr id="50" name="Oval 22"/>
            <p:cNvSpPr>
              <a:spLocks noChangeArrowheads="1"/>
            </p:cNvSpPr>
            <p:nvPr/>
          </p:nvSpPr>
          <p:spPr bwMode="auto">
            <a:xfrm>
              <a:off x="8514565" y="405853"/>
              <a:ext cx="288883" cy="28887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100" b="1" dirty="0">
                  <a:solidFill>
                    <a:schemeClr val="bg1"/>
                  </a:solidFill>
                </a:rPr>
                <a:t>3</a:t>
              </a:r>
              <a:endParaRPr lang="en-US" altLang="zh-CN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9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PPT</a:t>
            </a:r>
            <a:r>
              <a:rPr lang="zh-CN" altLang="en-US" smtClean="0"/>
              <a:t>制作的四大原则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>
          <a:xfrm>
            <a:off x="838200" y="1257301"/>
            <a:ext cx="5193632" cy="53941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三等分原则（三分九宫）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兴趣中心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3060" y="2143377"/>
            <a:ext cx="5605880" cy="418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PPT</a:t>
            </a:r>
            <a:r>
              <a:rPr lang="zh-CN" altLang="en-US" smtClean="0"/>
              <a:t>制作的四大原则</a:t>
            </a:r>
          </a:p>
        </p:txBody>
      </p:sp>
      <p:sp>
        <p:nvSpPr>
          <p:cNvPr id="2" name="文本占位符 1"/>
          <p:cNvSpPr>
            <a:spLocks noGrp="1"/>
          </p:cNvSpPr>
          <p:nvPr>
            <p:ph idx="1"/>
          </p:nvPr>
        </p:nvSpPr>
        <p:spPr>
          <a:xfrm>
            <a:off x="838200" y="1257300"/>
            <a:ext cx="4686300" cy="443163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信噪比原则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追求信噪比的最大值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325" y="1844676"/>
            <a:ext cx="3925888" cy="222726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500" y="3862389"/>
            <a:ext cx="4160838" cy="241458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81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动手试试？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989" r="910"/>
          <a:stretch/>
        </p:blipFill>
        <p:spPr>
          <a:xfrm>
            <a:off x="3232094" y="910641"/>
            <a:ext cx="7409128" cy="5544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0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违规检查方式、问题点、改善措施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008518" y="1348714"/>
            <a:ext cx="4150289" cy="4202115"/>
            <a:chOff x="780276" y="1447816"/>
            <a:chExt cx="4150289" cy="4202115"/>
          </a:xfrm>
        </p:grpSpPr>
        <p:grpSp>
          <p:nvGrpSpPr>
            <p:cNvPr id="25" name="组合 24"/>
            <p:cNvGrpSpPr/>
            <p:nvPr/>
          </p:nvGrpSpPr>
          <p:grpSpPr>
            <a:xfrm>
              <a:off x="838200" y="1447816"/>
              <a:ext cx="4034106" cy="3760934"/>
              <a:chOff x="1571067" y="1851228"/>
              <a:chExt cx="4034106" cy="376093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571067" y="2312893"/>
                <a:ext cx="3879469" cy="3299269"/>
                <a:chOff x="7191937" y="2487704"/>
                <a:chExt cx="3879469" cy="3299269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9249332" y="2487704"/>
                  <a:ext cx="793378" cy="3294530"/>
                  <a:chOff x="5551391" y="2366682"/>
                  <a:chExt cx="793378" cy="3294530"/>
                </a:xfrm>
              </p:grpSpPr>
              <p:sp>
                <p:nvSpPr>
                  <p:cNvPr id="5" name="矩形 4"/>
                  <p:cNvSpPr/>
                  <p:nvPr/>
                </p:nvSpPr>
                <p:spPr>
                  <a:xfrm>
                    <a:off x="5551392" y="2366682"/>
                    <a:ext cx="793377" cy="329453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矩形 5"/>
                  <p:cNvSpPr/>
                  <p:nvPr/>
                </p:nvSpPr>
                <p:spPr>
                  <a:xfrm>
                    <a:off x="5551391" y="4558553"/>
                    <a:ext cx="793377" cy="110265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矩形 6"/>
                  <p:cNvSpPr/>
                  <p:nvPr/>
                </p:nvSpPr>
                <p:spPr>
                  <a:xfrm>
                    <a:off x="5551391" y="3321425"/>
                    <a:ext cx="793377" cy="123712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/>
                </p:nvSpPr>
                <p:spPr>
                  <a:xfrm>
                    <a:off x="5551391" y="2702861"/>
                    <a:ext cx="793377" cy="61856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8220635" y="3758455"/>
                  <a:ext cx="793378" cy="2028518"/>
                  <a:chOff x="5551391" y="2366682"/>
                  <a:chExt cx="793378" cy="3302247"/>
                </a:xfrm>
              </p:grpSpPr>
              <p:sp>
                <p:nvSpPr>
                  <p:cNvPr id="11" name="矩形 10"/>
                  <p:cNvSpPr/>
                  <p:nvPr/>
                </p:nvSpPr>
                <p:spPr>
                  <a:xfrm>
                    <a:off x="5551392" y="2366682"/>
                    <a:ext cx="793377" cy="329453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5551391" y="2702860"/>
                    <a:ext cx="793377" cy="141507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 flipV="1">
                    <a:off x="5551391" y="2628434"/>
                    <a:ext cx="793377" cy="7442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5551391" y="4110214"/>
                    <a:ext cx="793377" cy="1558715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10278028" y="4585446"/>
                  <a:ext cx="793378" cy="1196788"/>
                  <a:chOff x="5551391" y="2366682"/>
                  <a:chExt cx="793378" cy="3294533"/>
                </a:xfrm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5551392" y="2366682"/>
                    <a:ext cx="793377" cy="329453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 18"/>
                  <p:cNvSpPr/>
                  <p:nvPr/>
                </p:nvSpPr>
                <p:spPr>
                  <a:xfrm>
                    <a:off x="5551391" y="2554952"/>
                    <a:ext cx="793377" cy="76647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>
                  <a:xfrm>
                    <a:off x="5551391" y="2995978"/>
                    <a:ext cx="793377" cy="156257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>
                    <a:off x="5551391" y="3657608"/>
                    <a:ext cx="793377" cy="200360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7191937" y="5540188"/>
                  <a:ext cx="793377" cy="24204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2686049" y="3127063"/>
                <a:ext cx="620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727068" y="1851228"/>
                <a:ext cx="694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57</a:t>
                </a:r>
                <a:endParaRPr lang="zh-CN" altLang="en-US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758010" y="3960158"/>
                <a:ext cx="8471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11</a:t>
                </a:r>
                <a:endParaRPr lang="zh-CN" altLang="en-US" dirty="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80276" y="1493458"/>
              <a:ext cx="1555377" cy="1103956"/>
              <a:chOff x="5310468" y="1341157"/>
              <a:chExt cx="1555377" cy="110395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310468" y="1341157"/>
                <a:ext cx="1555377" cy="307777"/>
                <a:chOff x="5302624" y="1341157"/>
                <a:chExt cx="1555377" cy="307777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302624" y="1403338"/>
                  <a:ext cx="452718" cy="18341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5755342" y="1341157"/>
                  <a:ext cx="1102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家商互摆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5310468" y="1606550"/>
                <a:ext cx="1555377" cy="307777"/>
                <a:chOff x="5302624" y="1341157"/>
                <a:chExt cx="1555377" cy="307777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5302624" y="1403338"/>
                  <a:ext cx="452718" cy="18341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5755342" y="1341157"/>
                  <a:ext cx="1102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竞品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5310468" y="1871943"/>
                <a:ext cx="1555377" cy="307777"/>
                <a:chOff x="5302624" y="1341157"/>
                <a:chExt cx="1555377" cy="307777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5302624" y="1403338"/>
                  <a:ext cx="452718" cy="18341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5755342" y="1341157"/>
                  <a:ext cx="1102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V3902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5310468" y="2137336"/>
                <a:ext cx="1555377" cy="307777"/>
                <a:chOff x="5302624" y="1341157"/>
                <a:chExt cx="1555377" cy="307777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5302624" y="1403338"/>
                  <a:ext cx="452718" cy="1834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755342" y="1341157"/>
                  <a:ext cx="11026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opti</a:t>
                  </a:r>
                  <a:r>
                    <a:rPr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en-US" altLang="zh-CN" sz="1400" dirty="0" err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lati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9" name="矩形 38"/>
            <p:cNvSpPr/>
            <p:nvPr/>
          </p:nvSpPr>
          <p:spPr>
            <a:xfrm>
              <a:off x="780276" y="5280599"/>
              <a:ext cx="909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FY15Q4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808973" y="5280599"/>
              <a:ext cx="909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FY</a:t>
              </a:r>
              <a:r>
                <a:rPr lang="zh-CN" altLang="en-US" dirty="0" smtClean="0"/>
                <a:t>1</a:t>
              </a:r>
              <a:r>
                <a:rPr lang="en-US" altLang="zh-CN" dirty="0" smtClean="0"/>
                <a:t>6</a:t>
              </a:r>
              <a:r>
                <a:rPr lang="zh-CN" altLang="en-US" dirty="0" smtClean="0"/>
                <a:t>Q</a:t>
              </a:r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2837670" y="5280599"/>
              <a:ext cx="909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FY</a:t>
              </a:r>
              <a:r>
                <a:rPr lang="zh-CN" altLang="en-US" dirty="0" smtClean="0"/>
                <a:t>1</a:t>
              </a:r>
              <a:r>
                <a:rPr lang="en-US" altLang="zh-CN" dirty="0" smtClean="0"/>
                <a:t>6</a:t>
              </a:r>
              <a:r>
                <a:rPr lang="zh-CN" altLang="en-US" dirty="0" smtClean="0"/>
                <a:t>Q</a:t>
              </a:r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3707153" y="5280599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FY</a:t>
              </a:r>
              <a:r>
                <a:rPr lang="zh-CN" altLang="en-US" dirty="0" smtClean="0"/>
                <a:t>1</a:t>
              </a:r>
              <a:r>
                <a:rPr lang="en-US" altLang="zh-CN" dirty="0" smtClean="0"/>
                <a:t>6</a:t>
              </a:r>
              <a:r>
                <a:rPr lang="zh-CN" altLang="en-US" dirty="0" smtClean="0"/>
                <a:t>Q</a:t>
              </a:r>
              <a:r>
                <a:rPr lang="en-US" altLang="zh-CN" dirty="0" smtClean="0"/>
                <a:t>3M1</a:t>
              </a:r>
              <a:endParaRPr lang="zh-CN" altLang="en-US" dirty="0"/>
            </a:p>
          </p:txBody>
        </p:sp>
      </p:grpSp>
      <p:sp>
        <p:nvSpPr>
          <p:cNvPr id="43" name="矩形 42"/>
          <p:cNvSpPr/>
          <p:nvPr/>
        </p:nvSpPr>
        <p:spPr>
          <a:xfrm>
            <a:off x="5239499" y="1313630"/>
            <a:ext cx="649718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（季度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轮换，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记录出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样违规机型，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正、背面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，店面签字）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问题点：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店面检查频次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交叉检查比例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当遇到店面阻碍或藏收违规机器，不会有任何反馈</a:t>
            </a:r>
            <a:endParaRPr lang="en-US" altLang="zh-CN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改善措施：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店面检查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提高交叉检查比例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3% to 10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无有效违规证据，也可记录反馈至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奖惩机制：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查过的店，半个月内被任何途径反馈店面存在违规，经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核实，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该店面需免费复查且处以两倍罚款，相反，凡事查到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每个店奖励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37534" y="5718049"/>
            <a:ext cx="470196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FY16Q2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开始，共反馈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渠道管理部门，其中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得到处理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35197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图片使用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快捷方式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600941" y="2239575"/>
            <a:ext cx="2429138" cy="1289850"/>
            <a:chOff x="8211825" y="3294529"/>
            <a:chExt cx="2989575" cy="15874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1825" y="3294529"/>
              <a:ext cx="2821387" cy="157433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555941" y="4719918"/>
              <a:ext cx="645459" cy="1620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851" y="2092334"/>
            <a:ext cx="2292295" cy="15843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899" y="1973178"/>
            <a:ext cx="2063171" cy="1822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61915" y="3593566"/>
            <a:ext cx="2429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</a:p>
          <a:p>
            <a:pPr lvl="0"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我们为什么制作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 lvl="0"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怎样才算好的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6092" y="3593566"/>
            <a:ext cx="25198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种图片使用</a:t>
            </a: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个快捷方式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82578" y="3593566"/>
            <a:ext cx="186586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案例赏析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优秀网站介绍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7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想要更快的制作</a:t>
            </a:r>
            <a:r>
              <a:rPr lang="en-US" altLang="zh-CN" dirty="0"/>
              <a:t>PPT?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27481" y="337382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六个一致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60015" y="1523170"/>
            <a:ext cx="3207657" cy="4496099"/>
            <a:chOff x="960015" y="1523170"/>
            <a:chExt cx="3207657" cy="4496099"/>
          </a:xfrm>
        </p:grpSpPr>
        <p:sp>
          <p:nvSpPr>
            <p:cNvPr id="11" name="矩形 10"/>
            <p:cNvSpPr/>
            <p:nvPr/>
          </p:nvSpPr>
          <p:spPr>
            <a:xfrm>
              <a:off x="960015" y="1523170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一致的字体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60015" y="2301194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的字号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0015" y="3084250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一致的符号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60015" y="3833660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间距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60015" y="4583070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一致的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60015" y="5366126"/>
              <a:ext cx="3207657" cy="6531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Freeform 37"/>
          <p:cNvSpPr>
            <a:spLocks/>
          </p:cNvSpPr>
          <p:nvPr/>
        </p:nvSpPr>
        <p:spPr bwMode="auto">
          <a:xfrm>
            <a:off x="4148921" y="2650778"/>
            <a:ext cx="3751386" cy="1128920"/>
          </a:xfrm>
          <a:custGeom>
            <a:avLst/>
            <a:gdLst>
              <a:gd name="T0" fmla="*/ 0 w 518"/>
              <a:gd name="T1" fmla="*/ 0 h 218"/>
              <a:gd name="T2" fmla="*/ 518 w 518"/>
              <a:gd name="T3" fmla="*/ 211 h 21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218">
                <a:moveTo>
                  <a:pt x="0" y="0"/>
                </a:moveTo>
                <a:cubicBezTo>
                  <a:pt x="411" y="0"/>
                  <a:pt x="260" y="218"/>
                  <a:pt x="518" y="211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38"/>
          <p:cNvSpPr>
            <a:spLocks/>
          </p:cNvSpPr>
          <p:nvPr/>
        </p:nvSpPr>
        <p:spPr bwMode="auto">
          <a:xfrm>
            <a:off x="4167672" y="3417042"/>
            <a:ext cx="3797323" cy="362656"/>
          </a:xfrm>
          <a:custGeom>
            <a:avLst/>
            <a:gdLst>
              <a:gd name="T0" fmla="*/ 0 w 518"/>
              <a:gd name="T1" fmla="*/ 0 h 95"/>
              <a:gd name="T2" fmla="*/ 518 w 518"/>
              <a:gd name="T3" fmla="*/ 92 h 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95">
                <a:moveTo>
                  <a:pt x="0" y="0"/>
                </a:moveTo>
                <a:cubicBezTo>
                  <a:pt x="411" y="0"/>
                  <a:pt x="260" y="95"/>
                  <a:pt x="518" y="92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39"/>
          <p:cNvSpPr>
            <a:spLocks/>
          </p:cNvSpPr>
          <p:nvPr/>
        </p:nvSpPr>
        <p:spPr bwMode="auto">
          <a:xfrm>
            <a:off x="4154068" y="1823126"/>
            <a:ext cx="3746239" cy="1956572"/>
          </a:xfrm>
          <a:custGeom>
            <a:avLst/>
            <a:gdLst>
              <a:gd name="T0" fmla="*/ 0 w 518"/>
              <a:gd name="T1" fmla="*/ 0 h 351"/>
              <a:gd name="T2" fmla="*/ 518 w 518"/>
              <a:gd name="T3" fmla="*/ 340 h 3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351">
                <a:moveTo>
                  <a:pt x="0" y="0"/>
                </a:moveTo>
                <a:cubicBezTo>
                  <a:pt x="411" y="0"/>
                  <a:pt x="260" y="351"/>
                  <a:pt x="518" y="340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0"/>
          <p:cNvSpPr>
            <a:spLocks/>
          </p:cNvSpPr>
          <p:nvPr/>
        </p:nvSpPr>
        <p:spPr bwMode="auto">
          <a:xfrm>
            <a:off x="4187080" y="3779698"/>
            <a:ext cx="3648550" cy="1099707"/>
          </a:xfrm>
          <a:custGeom>
            <a:avLst/>
            <a:gdLst>
              <a:gd name="T0" fmla="*/ 0 w 518"/>
              <a:gd name="T1" fmla="*/ 234 h 234"/>
              <a:gd name="T2" fmla="*/ 518 w 518"/>
              <a:gd name="T3" fmla="*/ 7 h 2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234">
                <a:moveTo>
                  <a:pt x="0" y="234"/>
                </a:moveTo>
                <a:cubicBezTo>
                  <a:pt x="411" y="234"/>
                  <a:pt x="260" y="0"/>
                  <a:pt x="518" y="7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1"/>
          <p:cNvSpPr>
            <a:spLocks/>
          </p:cNvSpPr>
          <p:nvPr/>
        </p:nvSpPr>
        <p:spPr bwMode="auto">
          <a:xfrm>
            <a:off x="4187076" y="3779698"/>
            <a:ext cx="3746239" cy="387204"/>
          </a:xfrm>
          <a:custGeom>
            <a:avLst/>
            <a:gdLst>
              <a:gd name="T0" fmla="*/ 0 w 518"/>
              <a:gd name="T1" fmla="*/ 117 h 117"/>
              <a:gd name="T2" fmla="*/ 518 w 518"/>
              <a:gd name="T3" fmla="*/ 4 h 1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117">
                <a:moveTo>
                  <a:pt x="0" y="117"/>
                </a:moveTo>
                <a:cubicBezTo>
                  <a:pt x="411" y="117"/>
                  <a:pt x="260" y="0"/>
                  <a:pt x="518" y="4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2"/>
          <p:cNvSpPr>
            <a:spLocks/>
          </p:cNvSpPr>
          <p:nvPr/>
        </p:nvSpPr>
        <p:spPr bwMode="auto">
          <a:xfrm>
            <a:off x="4199351" y="3737393"/>
            <a:ext cx="3733965" cy="1964908"/>
          </a:xfrm>
          <a:custGeom>
            <a:avLst/>
            <a:gdLst>
              <a:gd name="T0" fmla="*/ 0 w 518"/>
              <a:gd name="T1" fmla="*/ 327 h 327"/>
              <a:gd name="T2" fmla="*/ 518 w 518"/>
              <a:gd name="T3" fmla="*/ 10 h 3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8" h="327">
                <a:moveTo>
                  <a:pt x="0" y="327"/>
                </a:moveTo>
                <a:cubicBezTo>
                  <a:pt x="411" y="327"/>
                  <a:pt x="260" y="0"/>
                  <a:pt x="518" y="10"/>
                </a:cubicBezTo>
              </a:path>
            </a:pathLst>
          </a:custGeom>
          <a:noFill/>
          <a:ln w="14" cap="flat">
            <a:solidFill>
              <a:schemeClr val="accent6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27"/>
          <p:cNvSpPr>
            <a:spLocks/>
          </p:cNvSpPr>
          <p:nvPr/>
        </p:nvSpPr>
        <p:spPr bwMode="auto">
          <a:xfrm>
            <a:off x="7762520" y="3615846"/>
            <a:ext cx="268923" cy="285398"/>
          </a:xfrm>
          <a:custGeom>
            <a:avLst/>
            <a:gdLst>
              <a:gd name="T0" fmla="*/ 0 w 154"/>
              <a:gd name="T1" fmla="*/ 0 h 118"/>
              <a:gd name="T2" fmla="*/ 154 w 154"/>
              <a:gd name="T3" fmla="*/ 59 h 118"/>
              <a:gd name="T4" fmla="*/ 0 w 154"/>
              <a:gd name="T5" fmla="*/ 118 h 118"/>
              <a:gd name="T6" fmla="*/ 0 w 154"/>
              <a:gd name="T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" h="118">
                <a:moveTo>
                  <a:pt x="0" y="0"/>
                </a:moveTo>
                <a:lnTo>
                  <a:pt x="154" y="59"/>
                </a:lnTo>
                <a:lnTo>
                  <a:pt x="0" y="1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5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一致的字体</a:t>
            </a:r>
            <a:endParaRPr lang="zh-CN" altLang="en-US" dirty="0"/>
          </a:p>
        </p:txBody>
      </p:sp>
      <p:sp>
        <p:nvSpPr>
          <p:cNvPr id="25" name="TextBox 7"/>
          <p:cNvSpPr txBox="1"/>
          <p:nvPr/>
        </p:nvSpPr>
        <p:spPr>
          <a:xfrm>
            <a:off x="3759463" y="1396792"/>
            <a:ext cx="46730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6600" spc="400" dirty="0">
                <a:solidFill>
                  <a:srgbClr val="A9D18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cs typeface="Arial" pitchFamily="34" charset="0"/>
              </a:rPr>
              <a:t>字体的分类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2839524" y="3663554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字体选择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7" name="TextBox 73"/>
          <p:cNvSpPr txBox="1"/>
          <p:nvPr/>
        </p:nvSpPr>
        <p:spPr>
          <a:xfrm>
            <a:off x="7339546" y="36635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字体选择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5"/>
          <p:cNvSpPr txBox="1"/>
          <p:nvPr/>
        </p:nvSpPr>
        <p:spPr>
          <a:xfrm>
            <a:off x="2191109" y="2730228"/>
            <a:ext cx="3539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Zi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 ti </a:t>
            </a:r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xuan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ze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926772" y="2730228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 Xuan </a:t>
            </a:r>
            <a:r>
              <a:rPr lang="en-US" altLang="zh-CN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7"/>
          <p:cNvSpPr txBox="1"/>
          <p:nvPr/>
        </p:nvSpPr>
        <p:spPr>
          <a:xfrm>
            <a:off x="1842012" y="4604935"/>
            <a:ext cx="4237946" cy="14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宋体" pitchFamily="2" charset="-122"/>
                <a:ea typeface="宋体" pitchFamily="2" charset="-122"/>
              </a:rPr>
              <a:t>这种就是衬线字体，其主要特点就是存在很多类似笔锋之类的边角装饰。因为文字，尤其是汉字，是由线条构成的，且每个文字占用的屏幕空间大小是类似的，边角装饰占用了本应用来表意阅读的区域，会造成文字不清晰，杂乱等，降低阅读的愉悦感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1" name="TextBox 78"/>
          <p:cNvSpPr txBox="1"/>
          <p:nvPr/>
        </p:nvSpPr>
        <p:spPr>
          <a:xfrm>
            <a:off x="6534877" y="4596880"/>
            <a:ext cx="4334761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这种就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是非衬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线字体，其主要特点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就是不存在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很多类似笔锋之类的边角装饰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。前面说过文字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，尤其是汉字，是由线条构成的，且每个文字占用的屏幕空间大小是类似的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，减小边角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占用本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表意的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，可以使文字清晰，提升阅读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的愉悦感。</a:t>
            </a:r>
          </a:p>
        </p:txBody>
      </p:sp>
    </p:spTree>
    <p:extLst>
      <p:ext uri="{BB962C8B-B14F-4D97-AF65-F5344CB8AC3E}">
        <p14:creationId xmlns:p14="http://schemas.microsoft.com/office/powerpoint/2010/main" val="26490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一致的字号</a:t>
            </a:r>
            <a:endParaRPr lang="zh-CN" altLang="en-US" dirty="0"/>
          </a:p>
        </p:txBody>
      </p:sp>
      <p:sp>
        <p:nvSpPr>
          <p:cNvPr id="4" name="TextBox 7"/>
          <p:cNvSpPr txBox="1"/>
          <p:nvPr/>
        </p:nvSpPr>
        <p:spPr>
          <a:xfrm>
            <a:off x="2422687" y="1988840"/>
            <a:ext cx="7048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标题、重点文字：</a:t>
            </a:r>
            <a:r>
              <a:rPr lang="en-US" altLang="zh-CN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&gt;36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2460787" y="3248980"/>
            <a:ext cx="749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正文、较多的阅读文字：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20&lt;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且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&lt;36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2478018" y="4221088"/>
            <a:ext cx="3990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装饰、自我提示文字：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12&lt;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&lt;20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478018" y="5085184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装饰文字：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8&lt;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且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itchFamily="34" charset="-122"/>
                <a:ea typeface="华康俪金黑W8(P)" pitchFamily="34" charset="-122"/>
              </a:rPr>
              <a:t>&lt;12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一致的符号</a:t>
            </a:r>
            <a:endParaRPr lang="zh-CN" altLang="en-US" dirty="0"/>
          </a:p>
        </p:txBody>
      </p:sp>
      <p:sp>
        <p:nvSpPr>
          <p:cNvPr id="4" name="TextBox 7"/>
          <p:cNvSpPr txBox="1"/>
          <p:nvPr/>
        </p:nvSpPr>
        <p:spPr>
          <a:xfrm>
            <a:off x="3783525" y="910641"/>
            <a:ext cx="4673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6600" spc="400" dirty="0" smtClean="0">
                <a:solidFill>
                  <a:srgbClr val="A9D1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符号的</a:t>
            </a:r>
            <a:r>
              <a:rPr lang="zh-CN" altLang="en-US" sz="6600" spc="400" dirty="0">
                <a:solidFill>
                  <a:srgbClr val="A9D1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分类</a:t>
            </a:r>
          </a:p>
        </p:txBody>
      </p:sp>
      <p:sp>
        <p:nvSpPr>
          <p:cNvPr id="5" name="TextBox 8"/>
          <p:cNvSpPr txBox="1"/>
          <p:nvPr/>
        </p:nvSpPr>
        <p:spPr>
          <a:xfrm>
            <a:off x="8884288" y="224696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全角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3"/>
          <p:cNvSpPr txBox="1"/>
          <p:nvPr/>
        </p:nvSpPr>
        <p:spPr>
          <a:xfrm>
            <a:off x="5132425" y="224696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中文半角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1510" y="3120542"/>
            <a:ext cx="2938337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好了，这是正文。好了，这是正文。好了，这是正文。好了，这是正文。好了，这是正文。好了，这是正文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the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Ok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the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404879" y="224696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22016" y="3120542"/>
            <a:ext cx="2938337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了，这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正文。好了，这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是正文。好了，这是正文。好了，这是正文。好了，这是正文。好了，这是正文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。ＯＫ，ｔｈｉｓ　ｉｓ　ｔｈｅ　ｔｅｘｔ．ＯＫ，ｔｈｉｓ　ｉｓ　ｔｈｅ　ｔｅｘｔ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41004" y="3120541"/>
            <a:ext cx="293833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这是正文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.ok, this is the text. ok, this is the text. ok, this is the text. ok, this is the text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54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一致的行距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27695" y="1484784"/>
            <a:ext cx="9336611" cy="4827514"/>
            <a:chOff x="551384" y="1484784"/>
            <a:chExt cx="9336611" cy="4827514"/>
          </a:xfrm>
        </p:grpSpPr>
        <p:sp>
          <p:nvSpPr>
            <p:cNvPr id="13" name="TextBox 4"/>
            <p:cNvSpPr txBox="1"/>
            <p:nvPr/>
          </p:nvSpPr>
          <p:spPr>
            <a:xfrm>
              <a:off x="2304005" y="1484784"/>
              <a:ext cx="75839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2304005" y="2628710"/>
              <a:ext cx="75839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7"/>
            <p:cNvSpPr txBox="1"/>
            <p:nvPr/>
          </p:nvSpPr>
          <p:spPr>
            <a:xfrm>
              <a:off x="2304005" y="4373306"/>
              <a:ext cx="758399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了，这是正文。好了，这是正文。好了，这是正文。好了，这是正文。好了，这是正文。好了，这是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正文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7408" y="1761782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单倍行距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551384" y="3136541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倍行距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551384" y="5111969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双倍行距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一致的颜色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92116" y="3213887"/>
            <a:ext cx="396114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冷色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如蓝和绿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适合做背景色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暖色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如橙或红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适于显著位置的主题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http://hiphotos.baidu.com/steinitz/pic/item/c787b78b882f8a01c8fc7a8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6822" y="1008804"/>
            <a:ext cx="5418221" cy="48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0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一致的颜色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45343" y="4941168"/>
            <a:ext cx="8355113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代表了不同的情感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不同的象征含义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。单纯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颜色实际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意义并不大，和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不同的颜色搭配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所表现出来的效果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也不同。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设计的任务不同，配色方案也随之不同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95805" y="1641061"/>
            <a:ext cx="1967948" cy="3131611"/>
            <a:chOff x="1895805" y="2009965"/>
            <a:chExt cx="1967948" cy="3131611"/>
          </a:xfrm>
        </p:grpSpPr>
        <p:grpSp>
          <p:nvGrpSpPr>
            <p:cNvPr id="8" name="组合 7"/>
            <p:cNvGrpSpPr/>
            <p:nvPr/>
          </p:nvGrpSpPr>
          <p:grpSpPr>
            <a:xfrm>
              <a:off x="1933487" y="2009965"/>
              <a:ext cx="1930266" cy="2594268"/>
              <a:chOff x="1933487" y="1554812"/>
              <a:chExt cx="1930266" cy="2594268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1933487" y="1554812"/>
                <a:ext cx="1930266" cy="25942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61938" indent="-261938" algn="ctr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2114620" y="1781767"/>
                <a:ext cx="1568001" cy="2140358"/>
                <a:chOff x="1237816" y="2872172"/>
                <a:chExt cx="5601568" cy="3653656"/>
              </a:xfrm>
              <a:solidFill>
                <a:srgbClr val="92D050"/>
              </a:solidFill>
            </p:grpSpPr>
            <p:sp>
              <p:nvSpPr>
                <p:cNvPr id="12" name="圆角矩形 11"/>
                <p:cNvSpPr/>
                <p:nvPr/>
              </p:nvSpPr>
              <p:spPr bwMode="auto">
                <a:xfrm>
                  <a:off x="1237816" y="2872172"/>
                  <a:ext cx="1512169" cy="504055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圆角矩形 12"/>
                <p:cNvSpPr/>
                <p:nvPr/>
              </p:nvSpPr>
              <p:spPr bwMode="auto">
                <a:xfrm>
                  <a:off x="32825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圆角矩形 13"/>
                <p:cNvSpPr/>
                <p:nvPr/>
              </p:nvSpPr>
              <p:spPr bwMode="auto">
                <a:xfrm>
                  <a:off x="53272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圆角矩形 14"/>
                <p:cNvSpPr/>
                <p:nvPr/>
              </p:nvSpPr>
              <p:spPr bwMode="auto">
                <a:xfrm>
                  <a:off x="12378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圆角矩形 15"/>
                <p:cNvSpPr/>
                <p:nvPr/>
              </p:nvSpPr>
              <p:spPr bwMode="auto">
                <a:xfrm>
                  <a:off x="32825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圆角矩形 16"/>
                <p:cNvSpPr/>
                <p:nvPr/>
              </p:nvSpPr>
              <p:spPr bwMode="auto">
                <a:xfrm>
                  <a:off x="53272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圆角矩形 17"/>
                <p:cNvSpPr/>
                <p:nvPr/>
              </p:nvSpPr>
              <p:spPr bwMode="auto">
                <a:xfrm>
                  <a:off x="12378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圆角矩形 18"/>
                <p:cNvSpPr/>
                <p:nvPr/>
              </p:nvSpPr>
              <p:spPr bwMode="auto">
                <a:xfrm>
                  <a:off x="32825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圆角矩形 19"/>
                <p:cNvSpPr/>
                <p:nvPr/>
              </p:nvSpPr>
              <p:spPr bwMode="auto">
                <a:xfrm>
                  <a:off x="53272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 bwMode="auto">
                <a:xfrm>
                  <a:off x="12378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圆角矩形 21"/>
                <p:cNvSpPr/>
                <p:nvPr/>
              </p:nvSpPr>
              <p:spPr bwMode="auto">
                <a:xfrm>
                  <a:off x="32825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圆角矩形 22"/>
                <p:cNvSpPr/>
                <p:nvPr/>
              </p:nvSpPr>
              <p:spPr bwMode="auto">
                <a:xfrm>
                  <a:off x="53272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9" name="矩形 8"/>
            <p:cNvSpPr/>
            <p:nvPr/>
          </p:nvSpPr>
          <p:spPr>
            <a:xfrm>
              <a:off x="1895805" y="4618356"/>
              <a:ext cx="19679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绿、金、白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搭配，可以产生优雅，舒适的气氛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22619" y="1641061"/>
            <a:ext cx="1967947" cy="3131611"/>
            <a:chOff x="4153874" y="2009965"/>
            <a:chExt cx="1967947" cy="3131611"/>
          </a:xfrm>
        </p:grpSpPr>
        <p:grpSp>
          <p:nvGrpSpPr>
            <p:cNvPr id="25" name="组合 24"/>
            <p:cNvGrpSpPr/>
            <p:nvPr/>
          </p:nvGrpSpPr>
          <p:grpSpPr>
            <a:xfrm>
              <a:off x="4172715" y="2009965"/>
              <a:ext cx="1930266" cy="2594268"/>
              <a:chOff x="4138670" y="1554812"/>
              <a:chExt cx="1930266" cy="2594268"/>
            </a:xfrm>
          </p:grpSpPr>
          <p:sp>
            <p:nvSpPr>
              <p:cNvPr id="27" name="矩形 26"/>
              <p:cNvSpPr/>
              <p:nvPr/>
            </p:nvSpPr>
            <p:spPr bwMode="auto">
              <a:xfrm>
                <a:off x="4138670" y="1554812"/>
                <a:ext cx="1930266" cy="25942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61938" indent="-261938" algn="ctr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4319803" y="1781767"/>
                <a:ext cx="1568001" cy="2140358"/>
                <a:chOff x="1237816" y="2872172"/>
                <a:chExt cx="5601568" cy="3653656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9" name="圆角矩形 28"/>
                <p:cNvSpPr/>
                <p:nvPr/>
              </p:nvSpPr>
              <p:spPr bwMode="auto">
                <a:xfrm>
                  <a:off x="1237816" y="2872172"/>
                  <a:ext cx="1512169" cy="504055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圆角矩形 29"/>
                <p:cNvSpPr/>
                <p:nvPr/>
              </p:nvSpPr>
              <p:spPr bwMode="auto">
                <a:xfrm>
                  <a:off x="32825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 bwMode="auto">
                <a:xfrm>
                  <a:off x="53272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圆角矩形 31"/>
                <p:cNvSpPr/>
                <p:nvPr/>
              </p:nvSpPr>
              <p:spPr bwMode="auto">
                <a:xfrm>
                  <a:off x="12378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圆角矩形 32"/>
                <p:cNvSpPr/>
                <p:nvPr/>
              </p:nvSpPr>
              <p:spPr bwMode="auto">
                <a:xfrm>
                  <a:off x="32825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圆角矩形 33"/>
                <p:cNvSpPr/>
                <p:nvPr/>
              </p:nvSpPr>
              <p:spPr bwMode="auto">
                <a:xfrm>
                  <a:off x="53272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 bwMode="auto">
                <a:xfrm>
                  <a:off x="12378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圆角矩形 35"/>
                <p:cNvSpPr/>
                <p:nvPr/>
              </p:nvSpPr>
              <p:spPr bwMode="auto">
                <a:xfrm>
                  <a:off x="32825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 bwMode="auto">
                <a:xfrm>
                  <a:off x="53272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 bwMode="auto">
                <a:xfrm>
                  <a:off x="12378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圆角矩形 38"/>
                <p:cNvSpPr/>
                <p:nvPr/>
              </p:nvSpPr>
              <p:spPr bwMode="auto">
                <a:xfrm>
                  <a:off x="32825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chemeClr val="bg1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圆角矩形 39"/>
                <p:cNvSpPr/>
                <p:nvPr/>
              </p:nvSpPr>
              <p:spPr bwMode="auto">
                <a:xfrm>
                  <a:off x="53272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6" name="矩形 25"/>
            <p:cNvSpPr/>
            <p:nvPr/>
          </p:nvSpPr>
          <p:spPr>
            <a:xfrm>
              <a:off x="4153874" y="4618356"/>
              <a:ext cx="19679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蓝和白混合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，能体现柔顺、淡雅、浪漫的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气氛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49432" y="1641061"/>
            <a:ext cx="1967947" cy="3131611"/>
            <a:chOff x="6393102" y="2009965"/>
            <a:chExt cx="1967947" cy="3131611"/>
          </a:xfrm>
        </p:grpSpPr>
        <p:grpSp>
          <p:nvGrpSpPr>
            <p:cNvPr id="42" name="组合 41"/>
            <p:cNvGrpSpPr/>
            <p:nvPr/>
          </p:nvGrpSpPr>
          <p:grpSpPr>
            <a:xfrm>
              <a:off x="6411943" y="2009965"/>
              <a:ext cx="1930266" cy="2594268"/>
              <a:chOff x="6394921" y="1554812"/>
              <a:chExt cx="1930266" cy="2594268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6394921" y="1554812"/>
                <a:ext cx="1930266" cy="25942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61938" indent="-261938" algn="ctr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6576054" y="1781767"/>
                <a:ext cx="1568001" cy="2140358"/>
                <a:chOff x="1237816" y="2872172"/>
                <a:chExt cx="5601568" cy="3653656"/>
              </a:xfrm>
              <a:solidFill>
                <a:srgbClr val="C00000"/>
              </a:solidFill>
            </p:grpSpPr>
            <p:sp>
              <p:nvSpPr>
                <p:cNvPr id="46" name="圆角矩形 45"/>
                <p:cNvSpPr/>
                <p:nvPr/>
              </p:nvSpPr>
              <p:spPr bwMode="auto">
                <a:xfrm>
                  <a:off x="1237816" y="2872172"/>
                  <a:ext cx="1512169" cy="504055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 bwMode="auto">
                <a:xfrm>
                  <a:off x="32825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圆角矩形 47"/>
                <p:cNvSpPr/>
                <p:nvPr/>
              </p:nvSpPr>
              <p:spPr bwMode="auto">
                <a:xfrm>
                  <a:off x="5327216" y="28721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FF00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圆角矩形 48"/>
                <p:cNvSpPr/>
                <p:nvPr/>
              </p:nvSpPr>
              <p:spPr bwMode="auto">
                <a:xfrm>
                  <a:off x="12378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圆角矩形 49"/>
                <p:cNvSpPr/>
                <p:nvPr/>
              </p:nvSpPr>
              <p:spPr bwMode="auto">
                <a:xfrm>
                  <a:off x="32825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 bwMode="auto">
                <a:xfrm>
                  <a:off x="5327216" y="3922039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FF00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圆角矩形 51"/>
                <p:cNvSpPr/>
                <p:nvPr/>
              </p:nvSpPr>
              <p:spPr bwMode="auto">
                <a:xfrm>
                  <a:off x="12378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圆角矩形 52"/>
                <p:cNvSpPr/>
                <p:nvPr/>
              </p:nvSpPr>
              <p:spPr bwMode="auto">
                <a:xfrm>
                  <a:off x="32825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圆角矩形 53"/>
                <p:cNvSpPr/>
                <p:nvPr/>
              </p:nvSpPr>
              <p:spPr bwMode="auto">
                <a:xfrm>
                  <a:off x="5327216" y="4971905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FF00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 bwMode="auto">
                <a:xfrm>
                  <a:off x="12378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grpFill/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圆角矩形 55"/>
                <p:cNvSpPr/>
                <p:nvPr/>
              </p:nvSpPr>
              <p:spPr bwMode="auto">
                <a:xfrm>
                  <a:off x="32825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E205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圆角矩形 56"/>
                <p:cNvSpPr/>
                <p:nvPr/>
              </p:nvSpPr>
              <p:spPr bwMode="auto">
                <a:xfrm>
                  <a:off x="5327216" y="6021772"/>
                  <a:ext cx="1512168" cy="504056"/>
                </a:xfrm>
                <a:prstGeom prst="roundRect">
                  <a:avLst>
                    <a:gd name="adj" fmla="val 8028"/>
                  </a:avLst>
                </a:prstGeom>
                <a:solidFill>
                  <a:srgbClr val="FFFF00"/>
                </a:solidFill>
                <a:ln w="76200">
                  <a:noFill/>
                </a:ln>
                <a:effectLst/>
                <a:ex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61938" indent="-261938" algn="ctr" fontAlgn="base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6393102" y="4618356"/>
              <a:ext cx="19679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红色和黄色、金色的搭配能渲染喜庆的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气氛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3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6885"/>
            <a:ext cx="12192000" cy="7267074"/>
          </a:xfrm>
          <a:prstGeom prst="rect">
            <a:avLst/>
          </a:prstGeom>
        </p:spPr>
      </p:pic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6691313" y="5916612"/>
            <a:ext cx="550068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好的配色让你阅读舒适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8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Pj0399625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56293"/>
            <a:ext cx="12192000" cy="856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925680" y="3055980"/>
            <a:ext cx="5867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避免过于接近的颜色</a:t>
            </a:r>
            <a:endParaRPr lang="en-US" altLang="zh-CN" sz="44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8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458" name="Group 6"/>
          <p:cNvGrpSpPr>
            <a:grpSpLocks/>
          </p:cNvGrpSpPr>
          <p:nvPr/>
        </p:nvGrpSpPr>
        <p:grpSpPr bwMode="auto">
          <a:xfrm>
            <a:off x="351" y="92"/>
            <a:ext cx="6174774" cy="6857452"/>
            <a:chOff x="-533" y="-1454"/>
            <a:chExt cx="6600" cy="7497"/>
          </a:xfrm>
        </p:grpSpPr>
        <p:sp>
          <p:nvSpPr>
            <p:cNvPr id="531460" name="Rectangle 7"/>
            <p:cNvSpPr>
              <a:spLocks noChangeArrowheads="1"/>
            </p:cNvSpPr>
            <p:nvPr/>
          </p:nvSpPr>
          <p:spPr bwMode="auto">
            <a:xfrm>
              <a:off x="-533" y="-1454"/>
              <a:ext cx="6600" cy="7497"/>
            </a:xfrm>
            <a:prstGeom prst="rect">
              <a:avLst/>
            </a:prstGeom>
            <a:solidFill>
              <a:srgbClr val="FC2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1461" name="WordArt 8"/>
            <p:cNvSpPr>
              <a:spLocks noChangeArrowheads="1" noChangeShapeType="1" noTextEdit="1"/>
            </p:cNvSpPr>
            <p:nvPr/>
          </p:nvSpPr>
          <p:spPr bwMode="auto">
            <a:xfrm>
              <a:off x="288" y="1680"/>
              <a:ext cx="5280" cy="163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solidFill>
                    <a:srgbClr val="66FF33"/>
                  </a:solidFill>
                  <a:latin typeface="Arial Black" panose="020B0A04020102020204" pitchFamily="34" charset="0"/>
                </a:rPr>
                <a:t>Lots of people can’t read this –</a:t>
              </a:r>
            </a:p>
            <a:p>
              <a:pPr algn="ctr"/>
              <a:r>
                <a:rPr lang="en-US" altLang="zh-CN" sz="3600" kern="10">
                  <a:solidFill>
                    <a:srgbClr val="66FF33"/>
                  </a:solidFill>
                  <a:latin typeface="Arial Black" panose="020B0A04020102020204" pitchFamily="34" charset="0"/>
                </a:rPr>
                <a:t>and even if they could, </a:t>
              </a:r>
            </a:p>
            <a:p>
              <a:pPr algn="ctr"/>
              <a:r>
                <a:rPr lang="en-US" altLang="zh-CN" sz="3600" kern="10">
                  <a:solidFill>
                    <a:srgbClr val="66FF33"/>
                  </a:solidFill>
                  <a:latin typeface="Arial Black" panose="020B0A04020102020204" pitchFamily="34" charset="0"/>
                </a:rPr>
                <a:t>it makes your eyes hurt.</a:t>
              </a:r>
              <a:endParaRPr lang="zh-CN" altLang="en-US" sz="3600" kern="10">
                <a:solidFill>
                  <a:srgbClr val="66FF33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174751" y="93"/>
            <a:ext cx="6017597" cy="6857452"/>
            <a:chOff x="-192" y="-1454"/>
            <a:chExt cx="6432" cy="7497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-192" y="-1454"/>
              <a:ext cx="6432" cy="74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WordArt 8"/>
            <p:cNvSpPr>
              <a:spLocks noChangeArrowheads="1" noChangeShapeType="1" noTextEdit="1"/>
            </p:cNvSpPr>
            <p:nvPr/>
          </p:nvSpPr>
          <p:spPr bwMode="auto">
            <a:xfrm>
              <a:off x="288" y="1680"/>
              <a:ext cx="5280" cy="1632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Lots of people can’t read this –</a:t>
              </a:r>
            </a:p>
            <a:p>
              <a:pPr algn="ctr"/>
              <a:r>
                <a:rPr lang="en-US" altLang="zh-CN" sz="3600" kern="1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and even if they could, </a:t>
              </a:r>
            </a:p>
            <a:p>
              <a:pPr algn="ctr"/>
              <a:r>
                <a:rPr lang="en-US" altLang="zh-CN" sz="3600" kern="1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it makes your eyes hurt.</a:t>
              </a:r>
              <a:endParaRPr lang="zh-CN" altLang="en-US" sz="3600" kern="1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434" y="3287921"/>
            <a:ext cx="2063171" cy="182264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269424" y="3743193"/>
            <a:ext cx="30220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我们为什么制作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怎样才算好的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9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一致的颜色</a:t>
            </a:r>
          </a:p>
        </p:txBody>
      </p:sp>
      <p:sp>
        <p:nvSpPr>
          <p:cNvPr id="8" name="矩形 7"/>
          <p:cNvSpPr/>
          <p:nvPr/>
        </p:nvSpPr>
        <p:spPr>
          <a:xfrm>
            <a:off x="2856190" y="1890444"/>
            <a:ext cx="5027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pc="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spc="2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配色就像服装配色一样</a:t>
            </a:r>
            <a:endParaRPr lang="en-US" altLang="zh-CN" sz="3200" spc="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6190" y="3203846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不超过三种颜色的主色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不要轻易尝试撞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以舒适适合观看为主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深浅配色可以选择如：深蓝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浅蓝、粉红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铁灰；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同色系搭配如：红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黄、绿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黄；灰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黑、紫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9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一致的颜色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947738" y="974978"/>
            <a:ext cx="4725154" cy="8257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背景深灰色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46" y="974978"/>
            <a:ext cx="4725154" cy="8257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白色背景黑色文字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7738" y="1875744"/>
            <a:ext cx="4725154" cy="8257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背景蓝色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8646" y="1875744"/>
            <a:ext cx="4725154" cy="8257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zh-CN" altLang="en-US" sz="2800" dirty="0" smtClean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背景橙色</a:t>
            </a:r>
            <a:r>
              <a:rPr lang="zh-CN" altLang="en-US" sz="28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7738" y="2776510"/>
            <a:ext cx="4725154" cy="82574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黑色背景白色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28646" y="2776510"/>
            <a:ext cx="4725154" cy="82574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黑色背景黄色</a:t>
            </a:r>
            <a:r>
              <a:rPr lang="zh-CN" altLang="en-US" sz="2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7738" y="3677276"/>
            <a:ext cx="4725154" cy="8257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A5F7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深蓝色背景浅蓝色</a:t>
            </a:r>
            <a:r>
              <a:rPr lang="zh-CN" altLang="en-US" sz="2800" dirty="0">
                <a:solidFill>
                  <a:srgbClr val="A5F7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rgbClr val="A5F7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28646" y="3677276"/>
            <a:ext cx="4725154" cy="8257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铁灰色背景浅粉色</a:t>
            </a:r>
            <a:r>
              <a: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accent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47738" y="4578042"/>
            <a:ext cx="4725154" cy="825744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红色背景黄色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28646" y="4578042"/>
            <a:ext cx="4725154" cy="8257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</a:t>
            </a:r>
            <a:r>
              <a:rPr lang="zh-CN" altLang="en-US" sz="28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色背景黄色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47738" y="5478806"/>
            <a:ext cx="4725154" cy="8257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灰色背景黑色文字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28646" y="5478806"/>
            <a:ext cx="4725154" cy="825744"/>
          </a:xfrm>
          <a:prstGeom prst="rect">
            <a:avLst/>
          </a:prstGeom>
          <a:solidFill>
            <a:srgbClr val="A86ED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紫色背景黑色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0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35197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种图片使用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快捷方式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01" y="1678047"/>
            <a:ext cx="12207202" cy="3356304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auto">
          <a:xfrm>
            <a:off x="7501463" y="2088767"/>
            <a:ext cx="3852337" cy="8744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en-US" b="1" spc="400" dirty="0" smtClean="0">
                <a:solidFill>
                  <a:srgbClr val="0001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作为背景，图处于底部</a:t>
            </a:r>
            <a:endParaRPr lang="en-US" altLang="zh-CN" b="1" spc="400" dirty="0">
              <a:solidFill>
                <a:srgbClr val="0001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 b="1" spc="400" dirty="0" smtClean="0">
                <a:solidFill>
                  <a:srgbClr val="0001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文字在其上</a:t>
            </a:r>
            <a:r>
              <a:rPr lang="zh-CN" altLang="en-US" b="1" spc="400" dirty="0">
                <a:solidFill>
                  <a:srgbClr val="0001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lang="zh-CN" altLang="en-US" b="1" spc="400" dirty="0" smtClean="0">
                <a:solidFill>
                  <a:srgbClr val="00011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满屏，极具气势</a:t>
            </a:r>
            <a:endParaRPr lang="zh-CN" altLang="en-US" b="1" spc="400" dirty="0">
              <a:solidFill>
                <a:srgbClr val="00011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常用的</a:t>
            </a:r>
            <a:r>
              <a:rPr lang="en-US" altLang="zh-CN" dirty="0"/>
              <a:t>5</a:t>
            </a:r>
            <a:r>
              <a:rPr lang="zh-CN" altLang="en-US" dirty="0"/>
              <a:t>种图片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 — </a:t>
            </a:r>
            <a:r>
              <a:rPr lang="zh-CN" altLang="en-US" dirty="0" smtClean="0"/>
              <a:t>大图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3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945"/>
          <a:stretch/>
        </p:blipFill>
        <p:spPr>
          <a:xfrm>
            <a:off x="0" y="0"/>
            <a:ext cx="12192000" cy="7072314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auto">
          <a:xfrm>
            <a:off x="433137" y="3403206"/>
            <a:ext cx="4852610" cy="1135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spc="400" dirty="0" smtClean="0">
                <a:solidFill>
                  <a:srgbClr val="1721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作为背景，图处于底部</a:t>
            </a:r>
            <a:endParaRPr lang="en-US" altLang="zh-CN" sz="2400" b="1" spc="400" dirty="0">
              <a:solidFill>
                <a:srgbClr val="1721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spc="400" dirty="0" smtClean="0">
                <a:solidFill>
                  <a:srgbClr val="1721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文字在其上</a:t>
            </a:r>
            <a:r>
              <a:rPr lang="zh-CN" altLang="en-US" sz="2400" b="1" spc="400" dirty="0">
                <a:solidFill>
                  <a:srgbClr val="1721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lang="zh-CN" altLang="en-US" sz="2400" b="1" spc="400" dirty="0" smtClean="0">
                <a:solidFill>
                  <a:srgbClr val="1721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满屏，极具气势</a:t>
            </a:r>
            <a:endParaRPr lang="zh-CN" altLang="en-US" sz="2400" b="1" spc="400" dirty="0">
              <a:solidFill>
                <a:srgbClr val="1721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5</a:t>
            </a:r>
            <a:r>
              <a:rPr lang="zh-CN" altLang="en-US" dirty="0"/>
              <a:t>种图片使用</a:t>
            </a:r>
            <a:r>
              <a:rPr lang="en-US" altLang="zh-CN" dirty="0"/>
              <a:t> — </a:t>
            </a:r>
            <a:r>
              <a:rPr lang="zh-CN" altLang="en-US" dirty="0" smtClean="0"/>
              <a:t>中等</a:t>
            </a:r>
            <a:r>
              <a:rPr lang="zh-CN" altLang="en-US" dirty="0"/>
              <a:t>大小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38159" y="1614951"/>
            <a:ext cx="8148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在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写实的基础上增加一些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趣味，增添阅读者的喜悦感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06663" y="2780927"/>
            <a:ext cx="9563684" cy="2679996"/>
            <a:chOff x="1229206" y="2780927"/>
            <a:chExt cx="9563684" cy="2679996"/>
          </a:xfrm>
        </p:grpSpPr>
        <p:pic>
          <p:nvPicPr>
            <p:cNvPr id="6" name="Picture 2" descr="c:\DOCUME~1\mypc\APPLIC~1\360se6\USERDA~1\Temp\200710~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29206" y="2780928"/>
              <a:ext cx="2888398" cy="2679995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DOCUME~1\mypc\APPLIC~1\360se6\USERDA~1\Temp\200710~3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85311" y="2780928"/>
              <a:ext cx="2899167" cy="2679995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DOCUME~1\mypc\APPLIC~1\360se6\USERDA~1\Temp\200710~4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52184" y="2780927"/>
              <a:ext cx="3040706" cy="2679995"/>
            </a:xfrm>
            <a:prstGeom prst="rect">
              <a:avLst/>
            </a:prstGeom>
            <a:noFill/>
            <a:ln>
              <a:noFill/>
            </a:ln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7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334" y="1755806"/>
            <a:ext cx="1258744" cy="13188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5</a:t>
            </a:r>
            <a:r>
              <a:rPr lang="zh-CN" altLang="en-US" dirty="0"/>
              <a:t>种图片使用</a:t>
            </a:r>
            <a:r>
              <a:rPr lang="en-US" altLang="zh-CN" dirty="0"/>
              <a:t> — </a:t>
            </a:r>
            <a:r>
              <a:rPr lang="zh-CN" altLang="en-US" dirty="0" smtClean="0"/>
              <a:t>小图</a:t>
            </a:r>
            <a:endParaRPr lang="zh-CN" altLang="en-US" dirty="0"/>
          </a:p>
        </p:txBody>
      </p:sp>
      <p:sp>
        <p:nvSpPr>
          <p:cNvPr id="4" name="TextBox 22"/>
          <p:cNvSpPr txBox="1"/>
          <p:nvPr/>
        </p:nvSpPr>
        <p:spPr>
          <a:xfrm>
            <a:off x="2271820" y="307467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图片变形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8114" y="307467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图片模糊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59920" y="307467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画面杂乱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28539" y="5481846"/>
            <a:ext cx="1378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zh-CN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GIF</a:t>
            </a: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误用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65870" y="548184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滥用插图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59920" y="548184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000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风格不一</a:t>
            </a:r>
            <a:endParaRPr lang="zh-CN" altLang="en-US" sz="2000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17" name="Picture 2" descr="c:\DOCUME~1\mypc\APPLIC~1\360se6\USERDA~1\Temp\201205~3.JP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4838" y="1940234"/>
            <a:ext cx="1545936" cy="1032686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838" y="3935910"/>
            <a:ext cx="1545936" cy="1545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555" y="1755807"/>
            <a:ext cx="1299977" cy="1318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700" y="4122821"/>
            <a:ext cx="1809974" cy="1359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26" y="4290485"/>
            <a:ext cx="1642460" cy="1191361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2518611" y="1706525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474097" y="1706525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780215" y="1706525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780215" y="4062667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30952" y="4062667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01984" y="4062667"/>
            <a:ext cx="850231" cy="17189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图片处理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738" y="2165684"/>
            <a:ext cx="4317178" cy="28795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454" y="2165684"/>
            <a:ext cx="4317178" cy="2879558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918476" y="3268579"/>
            <a:ext cx="1251285" cy="67376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图片处理</a:t>
            </a:r>
          </a:p>
        </p:txBody>
      </p:sp>
      <p:sp>
        <p:nvSpPr>
          <p:cNvPr id="7" name="右箭头 6"/>
          <p:cNvSpPr/>
          <p:nvPr/>
        </p:nvSpPr>
        <p:spPr>
          <a:xfrm>
            <a:off x="5959643" y="2889706"/>
            <a:ext cx="1716505" cy="141170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144926" y="4245886"/>
            <a:ext cx="2290924" cy="217079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480385" y="1357038"/>
            <a:ext cx="3620005" cy="203863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8432811" y="2376356"/>
            <a:ext cx="2573350" cy="2438404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2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动手试试？</a:t>
            </a:r>
            <a:endParaRPr lang="zh-CN" altLang="en-US" dirty="0"/>
          </a:p>
        </p:txBody>
      </p:sp>
      <p:sp>
        <p:nvSpPr>
          <p:cNvPr id="6" name="云形标注 5"/>
          <p:cNvSpPr/>
          <p:nvPr/>
        </p:nvSpPr>
        <p:spPr>
          <a:xfrm rot="1527226">
            <a:off x="6624772" y="409493"/>
            <a:ext cx="3352288" cy="3217780"/>
          </a:xfrm>
          <a:prstGeom prst="cloudCallo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10" y="2484332"/>
            <a:ext cx="6352674" cy="43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795" y="1910222"/>
            <a:ext cx="2526867" cy="2526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36804" y="4593934"/>
            <a:ext cx="3342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你喜欢什么样的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59795" y="4593934"/>
            <a:ext cx="2624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661" y="1910222"/>
            <a:ext cx="2526867" cy="2526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38807" y="294468"/>
            <a:ext cx="5222929" cy="578086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35197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种图片使用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个快捷方式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zh-CN" altLang="en-US" dirty="0" smtClean="0"/>
              <a:t>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巧用模板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75815" y="2885206"/>
            <a:ext cx="3877985" cy="1482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模板用的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半个设计师！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537" y="1745550"/>
            <a:ext cx="5506008" cy="376196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403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zh-CN" altLang="en-US" dirty="0" smtClean="0"/>
              <a:t>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能干的形状</a:t>
            </a:r>
            <a:endParaRPr lang="zh-CN" altLang="en-US" dirty="0"/>
          </a:p>
        </p:txBody>
      </p:sp>
      <p:sp>
        <p:nvSpPr>
          <p:cNvPr id="4" name="Freeform 11"/>
          <p:cNvSpPr>
            <a:spLocks/>
          </p:cNvSpPr>
          <p:nvPr/>
        </p:nvSpPr>
        <p:spPr bwMode="auto">
          <a:xfrm>
            <a:off x="3255511" y="2456637"/>
            <a:ext cx="86698" cy="157762"/>
          </a:xfrm>
          <a:custGeom>
            <a:avLst/>
            <a:gdLst>
              <a:gd name="T0" fmla="*/ 26 w 26"/>
              <a:gd name="T1" fmla="*/ 22 h 47"/>
              <a:gd name="T2" fmla="*/ 26 w 26"/>
              <a:gd name="T3" fmla="*/ 21 h 47"/>
              <a:gd name="T4" fmla="*/ 26 w 26"/>
              <a:gd name="T5" fmla="*/ 19 h 47"/>
              <a:gd name="T6" fmla="*/ 18 w 26"/>
              <a:gd name="T7" fmla="*/ 0 h 47"/>
              <a:gd name="T8" fmla="*/ 1 w 26"/>
              <a:gd name="T9" fmla="*/ 19 h 47"/>
              <a:gd name="T10" fmla="*/ 0 w 26"/>
              <a:gd name="T11" fmla="*/ 21 h 47"/>
              <a:gd name="T12" fmla="*/ 0 w 26"/>
              <a:gd name="T13" fmla="*/ 22 h 47"/>
              <a:gd name="T14" fmla="*/ 10 w 26"/>
              <a:gd name="T15" fmla="*/ 47 h 47"/>
              <a:gd name="T16" fmla="*/ 26 w 26"/>
              <a:gd name="T17" fmla="*/ 2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47">
                <a:moveTo>
                  <a:pt x="26" y="22"/>
                </a:moveTo>
                <a:cubicBezTo>
                  <a:pt x="26" y="22"/>
                  <a:pt x="26" y="21"/>
                  <a:pt x="26" y="21"/>
                </a:cubicBezTo>
                <a:cubicBezTo>
                  <a:pt x="26" y="20"/>
                  <a:pt x="26" y="20"/>
                  <a:pt x="26" y="19"/>
                </a:cubicBezTo>
                <a:cubicBezTo>
                  <a:pt x="26" y="12"/>
                  <a:pt x="23" y="5"/>
                  <a:pt x="18" y="0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10" y="47"/>
                  <a:pt x="10" y="47"/>
                  <a:pt x="10" y="47"/>
                </a:cubicBezTo>
                <a:cubicBezTo>
                  <a:pt x="19" y="43"/>
                  <a:pt x="26" y="33"/>
                  <a:pt x="26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2"/>
          <p:cNvSpPr>
            <a:spLocks/>
          </p:cNvSpPr>
          <p:nvPr/>
        </p:nvSpPr>
        <p:spPr bwMode="auto">
          <a:xfrm>
            <a:off x="3140388" y="2533386"/>
            <a:ext cx="135021" cy="95226"/>
          </a:xfrm>
          <a:custGeom>
            <a:avLst/>
            <a:gdLst>
              <a:gd name="T0" fmla="*/ 40 w 40"/>
              <a:gd name="T1" fmla="*/ 26 h 28"/>
              <a:gd name="T2" fmla="*/ 30 w 40"/>
              <a:gd name="T3" fmla="*/ 1 h 28"/>
              <a:gd name="T4" fmla="*/ 29 w 40"/>
              <a:gd name="T5" fmla="*/ 0 h 28"/>
              <a:gd name="T6" fmla="*/ 27 w 40"/>
              <a:gd name="T7" fmla="*/ 0 h 28"/>
              <a:gd name="T8" fmla="*/ 0 w 40"/>
              <a:gd name="T9" fmla="*/ 0 h 28"/>
              <a:gd name="T10" fmla="*/ 9 w 40"/>
              <a:gd name="T11" fmla="*/ 19 h 28"/>
              <a:gd name="T12" fmla="*/ 12 w 40"/>
              <a:gd name="T13" fmla="*/ 21 h 28"/>
              <a:gd name="T14" fmla="*/ 30 w 40"/>
              <a:gd name="T15" fmla="*/ 28 h 28"/>
              <a:gd name="T16" fmla="*/ 40 w 40"/>
              <a:gd name="T17" fmla="*/ 2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28">
                <a:moveTo>
                  <a:pt x="40" y="26"/>
                </a:move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7"/>
                  <a:pt x="4" y="14"/>
                  <a:pt x="9" y="19"/>
                </a:cubicBezTo>
                <a:cubicBezTo>
                  <a:pt x="10" y="20"/>
                  <a:pt x="11" y="21"/>
                  <a:pt x="12" y="21"/>
                </a:cubicBezTo>
                <a:cubicBezTo>
                  <a:pt x="17" y="25"/>
                  <a:pt x="23" y="28"/>
                  <a:pt x="30" y="28"/>
                </a:cubicBezTo>
                <a:cubicBezTo>
                  <a:pt x="33" y="28"/>
                  <a:pt x="36" y="27"/>
                  <a:pt x="40" y="2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>
            <a:off x="3143231" y="2422527"/>
            <a:ext cx="162025" cy="93804"/>
          </a:xfrm>
          <a:custGeom>
            <a:avLst/>
            <a:gdLst>
              <a:gd name="T0" fmla="*/ 29 w 48"/>
              <a:gd name="T1" fmla="*/ 0 h 28"/>
              <a:gd name="T2" fmla="*/ 21 w 48"/>
              <a:gd name="T3" fmla="*/ 2 h 28"/>
              <a:gd name="T4" fmla="*/ 18 w 48"/>
              <a:gd name="T5" fmla="*/ 3 h 28"/>
              <a:gd name="T6" fmla="*/ 4 w 48"/>
              <a:gd name="T7" fmla="*/ 15 h 28"/>
              <a:gd name="T8" fmla="*/ 27 w 48"/>
              <a:gd name="T9" fmla="*/ 15 h 28"/>
              <a:gd name="T10" fmla="*/ 28 w 48"/>
              <a:gd name="T11" fmla="*/ 16 h 28"/>
              <a:gd name="T12" fmla="*/ 28 w 48"/>
              <a:gd name="T13" fmla="*/ 17 h 28"/>
              <a:gd name="T14" fmla="*/ 27 w 48"/>
              <a:gd name="T15" fmla="*/ 18 h 28"/>
              <a:gd name="T16" fmla="*/ 2 w 48"/>
              <a:gd name="T17" fmla="*/ 18 h 28"/>
              <a:gd name="T18" fmla="*/ 2 w 48"/>
              <a:gd name="T19" fmla="*/ 21 h 28"/>
              <a:gd name="T20" fmla="*/ 24 w 48"/>
              <a:gd name="T21" fmla="*/ 21 h 28"/>
              <a:gd name="T22" fmla="*/ 25 w 48"/>
              <a:gd name="T23" fmla="*/ 21 h 28"/>
              <a:gd name="T24" fmla="*/ 25 w 48"/>
              <a:gd name="T25" fmla="*/ 23 h 28"/>
              <a:gd name="T26" fmla="*/ 24 w 48"/>
              <a:gd name="T27" fmla="*/ 23 h 28"/>
              <a:gd name="T28" fmla="*/ 1 w 48"/>
              <a:gd name="T29" fmla="*/ 23 h 28"/>
              <a:gd name="T30" fmla="*/ 0 w 48"/>
              <a:gd name="T31" fmla="*/ 28 h 28"/>
              <a:gd name="T32" fmla="*/ 28 w 48"/>
              <a:gd name="T33" fmla="*/ 28 h 28"/>
              <a:gd name="T34" fmla="*/ 30 w 48"/>
              <a:gd name="T35" fmla="*/ 28 h 28"/>
              <a:gd name="T36" fmla="*/ 31 w 48"/>
              <a:gd name="T37" fmla="*/ 27 h 28"/>
              <a:gd name="T38" fmla="*/ 48 w 48"/>
              <a:gd name="T39" fmla="*/ 7 h 28"/>
              <a:gd name="T40" fmla="*/ 29 w 48"/>
              <a:gd name="T4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8" h="28">
                <a:moveTo>
                  <a:pt x="29" y="0"/>
                </a:moveTo>
                <a:cubicBezTo>
                  <a:pt x="27" y="0"/>
                  <a:pt x="24" y="1"/>
                  <a:pt x="21" y="2"/>
                </a:cubicBezTo>
                <a:cubicBezTo>
                  <a:pt x="20" y="2"/>
                  <a:pt x="19" y="2"/>
                  <a:pt x="18" y="3"/>
                </a:cubicBezTo>
                <a:cubicBezTo>
                  <a:pt x="12" y="5"/>
                  <a:pt x="7" y="10"/>
                  <a:pt x="4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8" y="16"/>
                  <a:pt x="28" y="16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8"/>
                  <a:pt x="27" y="18"/>
                  <a:pt x="27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9"/>
                  <a:pt x="2" y="20"/>
                  <a:pt x="2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4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5"/>
                  <a:pt x="0" y="27"/>
                  <a:pt x="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48" y="7"/>
                  <a:pt x="48" y="7"/>
                  <a:pt x="48" y="7"/>
                </a:cubicBezTo>
                <a:cubicBezTo>
                  <a:pt x="43" y="3"/>
                  <a:pt x="37" y="0"/>
                  <a:pt x="29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1619628" y="2112689"/>
            <a:ext cx="61115" cy="88119"/>
          </a:xfrm>
          <a:custGeom>
            <a:avLst/>
            <a:gdLst>
              <a:gd name="T0" fmla="*/ 3 w 18"/>
              <a:gd name="T1" fmla="*/ 10 h 26"/>
              <a:gd name="T2" fmla="*/ 5 w 18"/>
              <a:gd name="T3" fmla="*/ 16 h 26"/>
              <a:gd name="T4" fmla="*/ 0 w 18"/>
              <a:gd name="T5" fmla="*/ 22 h 26"/>
              <a:gd name="T6" fmla="*/ 0 w 18"/>
              <a:gd name="T7" fmla="*/ 26 h 26"/>
              <a:gd name="T8" fmla="*/ 18 w 18"/>
              <a:gd name="T9" fmla="*/ 26 h 26"/>
              <a:gd name="T10" fmla="*/ 11 w 18"/>
              <a:gd name="T11" fmla="*/ 8 h 26"/>
              <a:gd name="T12" fmla="*/ 0 w 18"/>
              <a:gd name="T13" fmla="*/ 0 h 26"/>
              <a:gd name="T14" fmla="*/ 0 w 18"/>
              <a:gd name="T15" fmla="*/ 8 h 26"/>
              <a:gd name="T16" fmla="*/ 3 w 18"/>
              <a:gd name="T17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26">
                <a:moveTo>
                  <a:pt x="3" y="10"/>
                </a:moveTo>
                <a:cubicBezTo>
                  <a:pt x="4" y="12"/>
                  <a:pt x="5" y="14"/>
                  <a:pt x="5" y="16"/>
                </a:cubicBezTo>
                <a:cubicBezTo>
                  <a:pt x="5" y="19"/>
                  <a:pt x="3" y="22"/>
                  <a:pt x="0" y="22"/>
                </a:cubicBezTo>
                <a:cubicBezTo>
                  <a:pt x="0" y="26"/>
                  <a:pt x="0" y="26"/>
                  <a:pt x="0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19"/>
                  <a:pt x="15" y="13"/>
                  <a:pt x="11" y="8"/>
                </a:cubicBezTo>
                <a:cubicBezTo>
                  <a:pt x="8" y="3"/>
                  <a:pt x="4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2" y="8"/>
                  <a:pt x="3" y="9"/>
                  <a:pt x="3" y="1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5"/>
          <p:cNvSpPr>
            <a:spLocks/>
          </p:cNvSpPr>
          <p:nvPr/>
        </p:nvSpPr>
        <p:spPr bwMode="auto">
          <a:xfrm>
            <a:off x="1612521" y="2102740"/>
            <a:ext cx="4264" cy="0"/>
          </a:xfrm>
          <a:custGeom>
            <a:avLst/>
            <a:gdLst>
              <a:gd name="T0" fmla="*/ 1 w 1"/>
              <a:gd name="T1" fmla="*/ 0 w 1"/>
              <a:gd name="T2" fmla="*/ 0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6"/>
          <p:cNvSpPr>
            <a:spLocks noEditPoints="1"/>
          </p:cNvSpPr>
          <p:nvPr/>
        </p:nvSpPr>
        <p:spPr bwMode="auto">
          <a:xfrm>
            <a:off x="1552828" y="2210757"/>
            <a:ext cx="127914" cy="98068"/>
          </a:xfrm>
          <a:custGeom>
            <a:avLst/>
            <a:gdLst>
              <a:gd name="T0" fmla="*/ 0 w 38"/>
              <a:gd name="T1" fmla="*/ 0 h 29"/>
              <a:gd name="T2" fmla="*/ 0 w 38"/>
              <a:gd name="T3" fmla="*/ 3 h 29"/>
              <a:gd name="T4" fmla="*/ 6 w 38"/>
              <a:gd name="T5" fmla="*/ 22 h 29"/>
              <a:gd name="T6" fmla="*/ 19 w 38"/>
              <a:gd name="T7" fmla="*/ 29 h 29"/>
              <a:gd name="T8" fmla="*/ 33 w 38"/>
              <a:gd name="T9" fmla="*/ 22 h 29"/>
              <a:gd name="T10" fmla="*/ 38 w 38"/>
              <a:gd name="T11" fmla="*/ 3 h 29"/>
              <a:gd name="T12" fmla="*/ 38 w 38"/>
              <a:gd name="T13" fmla="*/ 0 h 29"/>
              <a:gd name="T14" fmla="*/ 0 w 38"/>
              <a:gd name="T15" fmla="*/ 0 h 29"/>
              <a:gd name="T16" fmla="*/ 22 w 38"/>
              <a:gd name="T17" fmla="*/ 23 h 29"/>
              <a:gd name="T18" fmla="*/ 22 w 38"/>
              <a:gd name="T19" fmla="*/ 23 h 29"/>
              <a:gd name="T20" fmla="*/ 22 w 38"/>
              <a:gd name="T21" fmla="*/ 23 h 29"/>
              <a:gd name="T22" fmla="*/ 21 w 38"/>
              <a:gd name="T23" fmla="*/ 22 h 29"/>
              <a:gd name="T24" fmla="*/ 22 w 38"/>
              <a:gd name="T25" fmla="*/ 21 h 29"/>
              <a:gd name="T26" fmla="*/ 34 w 38"/>
              <a:gd name="T27" fmla="*/ 6 h 29"/>
              <a:gd name="T28" fmla="*/ 34 w 38"/>
              <a:gd name="T29" fmla="*/ 5 h 29"/>
              <a:gd name="T30" fmla="*/ 35 w 38"/>
              <a:gd name="T31" fmla="*/ 4 h 29"/>
              <a:gd name="T32" fmla="*/ 36 w 38"/>
              <a:gd name="T33" fmla="*/ 5 h 29"/>
              <a:gd name="T34" fmla="*/ 36 w 38"/>
              <a:gd name="T35" fmla="*/ 6 h 29"/>
              <a:gd name="T36" fmla="*/ 22 w 38"/>
              <a:gd name="T37" fmla="*/ 2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" h="29">
                <a:moveTo>
                  <a:pt x="0" y="0"/>
                </a:moveTo>
                <a:cubicBezTo>
                  <a:pt x="0" y="1"/>
                  <a:pt x="0" y="2"/>
                  <a:pt x="0" y="3"/>
                </a:cubicBezTo>
                <a:cubicBezTo>
                  <a:pt x="0" y="11"/>
                  <a:pt x="2" y="17"/>
                  <a:pt x="6" y="22"/>
                </a:cubicBezTo>
                <a:cubicBezTo>
                  <a:pt x="9" y="26"/>
                  <a:pt x="14" y="29"/>
                  <a:pt x="19" y="29"/>
                </a:cubicBezTo>
                <a:cubicBezTo>
                  <a:pt x="24" y="29"/>
                  <a:pt x="29" y="26"/>
                  <a:pt x="33" y="22"/>
                </a:cubicBezTo>
                <a:cubicBezTo>
                  <a:pt x="36" y="17"/>
                  <a:pt x="38" y="11"/>
                  <a:pt x="38" y="3"/>
                </a:cubicBezTo>
                <a:cubicBezTo>
                  <a:pt x="38" y="2"/>
                  <a:pt x="38" y="1"/>
                  <a:pt x="38" y="0"/>
                </a:cubicBezTo>
                <a:lnTo>
                  <a:pt x="0" y="0"/>
                </a:lnTo>
                <a:close/>
                <a:moveTo>
                  <a:pt x="22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1" y="22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8" y="21"/>
                  <a:pt x="34" y="14"/>
                  <a:pt x="34" y="6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4"/>
                  <a:pt x="35" y="4"/>
                </a:cubicBezTo>
                <a:cubicBezTo>
                  <a:pt x="35" y="4"/>
                  <a:pt x="36" y="5"/>
                  <a:pt x="36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15"/>
                  <a:pt x="30" y="23"/>
                  <a:pt x="22" y="2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7"/>
          <p:cNvSpPr>
            <a:spLocks/>
          </p:cNvSpPr>
          <p:nvPr/>
        </p:nvSpPr>
        <p:spPr bwMode="auto">
          <a:xfrm>
            <a:off x="1552828" y="2112689"/>
            <a:ext cx="59693" cy="88119"/>
          </a:xfrm>
          <a:custGeom>
            <a:avLst/>
            <a:gdLst>
              <a:gd name="T0" fmla="*/ 13 w 18"/>
              <a:gd name="T1" fmla="*/ 16 h 26"/>
              <a:gd name="T2" fmla="*/ 15 w 18"/>
              <a:gd name="T3" fmla="*/ 10 h 26"/>
              <a:gd name="T4" fmla="*/ 18 w 18"/>
              <a:gd name="T5" fmla="*/ 8 h 26"/>
              <a:gd name="T6" fmla="*/ 18 w 18"/>
              <a:gd name="T7" fmla="*/ 0 h 26"/>
              <a:gd name="T8" fmla="*/ 7 w 18"/>
              <a:gd name="T9" fmla="*/ 8 h 26"/>
              <a:gd name="T10" fmla="*/ 0 w 18"/>
              <a:gd name="T11" fmla="*/ 26 h 26"/>
              <a:gd name="T12" fmla="*/ 18 w 18"/>
              <a:gd name="T13" fmla="*/ 26 h 26"/>
              <a:gd name="T14" fmla="*/ 18 w 18"/>
              <a:gd name="T15" fmla="*/ 22 h 26"/>
              <a:gd name="T16" fmla="*/ 13 w 18"/>
              <a:gd name="T17" fmla="*/ 1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26">
                <a:moveTo>
                  <a:pt x="13" y="16"/>
                </a:moveTo>
                <a:cubicBezTo>
                  <a:pt x="13" y="14"/>
                  <a:pt x="14" y="12"/>
                  <a:pt x="15" y="10"/>
                </a:cubicBezTo>
                <a:cubicBezTo>
                  <a:pt x="15" y="9"/>
                  <a:pt x="16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0" y="3"/>
                  <a:pt x="7" y="8"/>
                </a:cubicBezTo>
                <a:cubicBezTo>
                  <a:pt x="3" y="13"/>
                  <a:pt x="1" y="20"/>
                  <a:pt x="0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2"/>
                  <a:pt x="18" y="22"/>
                  <a:pt x="18" y="22"/>
                </a:cubicBezTo>
                <a:cubicBezTo>
                  <a:pt x="15" y="22"/>
                  <a:pt x="13" y="19"/>
                  <a:pt x="13" y="1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8"/>
          <p:cNvSpPr>
            <a:spLocks/>
          </p:cNvSpPr>
          <p:nvPr/>
        </p:nvSpPr>
        <p:spPr bwMode="auto">
          <a:xfrm>
            <a:off x="1616785" y="2102740"/>
            <a:ext cx="2843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9"/>
          <p:cNvSpPr>
            <a:spLocks/>
          </p:cNvSpPr>
          <p:nvPr/>
        </p:nvSpPr>
        <p:spPr bwMode="auto">
          <a:xfrm>
            <a:off x="1585517" y="2038783"/>
            <a:ext cx="41217" cy="63958"/>
          </a:xfrm>
          <a:custGeom>
            <a:avLst/>
            <a:gdLst>
              <a:gd name="T0" fmla="*/ 2 w 12"/>
              <a:gd name="T1" fmla="*/ 8 h 19"/>
              <a:gd name="T2" fmla="*/ 8 w 12"/>
              <a:gd name="T3" fmla="*/ 10 h 19"/>
              <a:gd name="T4" fmla="*/ 10 w 12"/>
              <a:gd name="T5" fmla="*/ 11 h 19"/>
              <a:gd name="T6" fmla="*/ 10 w 12"/>
              <a:gd name="T7" fmla="*/ 12 h 19"/>
              <a:gd name="T8" fmla="*/ 8 w 12"/>
              <a:gd name="T9" fmla="*/ 17 h 19"/>
              <a:gd name="T10" fmla="*/ 8 w 12"/>
              <a:gd name="T11" fmla="*/ 19 h 19"/>
              <a:gd name="T12" fmla="*/ 9 w 12"/>
              <a:gd name="T13" fmla="*/ 19 h 19"/>
              <a:gd name="T14" fmla="*/ 10 w 12"/>
              <a:gd name="T15" fmla="*/ 18 h 19"/>
              <a:gd name="T16" fmla="*/ 10 w 12"/>
              <a:gd name="T17" fmla="*/ 18 h 19"/>
              <a:gd name="T18" fmla="*/ 12 w 12"/>
              <a:gd name="T19" fmla="*/ 12 h 19"/>
              <a:gd name="T20" fmla="*/ 10 w 12"/>
              <a:gd name="T21" fmla="*/ 9 h 19"/>
              <a:gd name="T22" fmla="*/ 5 w 12"/>
              <a:gd name="T23" fmla="*/ 7 h 19"/>
              <a:gd name="T24" fmla="*/ 3 w 12"/>
              <a:gd name="T25" fmla="*/ 7 h 19"/>
              <a:gd name="T26" fmla="*/ 2 w 12"/>
              <a:gd name="T27" fmla="*/ 5 h 19"/>
              <a:gd name="T28" fmla="*/ 4 w 12"/>
              <a:gd name="T29" fmla="*/ 1 h 19"/>
              <a:gd name="T30" fmla="*/ 3 w 12"/>
              <a:gd name="T31" fmla="*/ 0 h 19"/>
              <a:gd name="T32" fmla="*/ 2 w 12"/>
              <a:gd name="T33" fmla="*/ 0 h 19"/>
              <a:gd name="T34" fmla="*/ 0 w 12"/>
              <a:gd name="T35" fmla="*/ 5 h 19"/>
              <a:gd name="T36" fmla="*/ 2 w 12"/>
              <a:gd name="T37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" h="19">
                <a:moveTo>
                  <a:pt x="2" y="8"/>
                </a:moveTo>
                <a:cubicBezTo>
                  <a:pt x="4" y="9"/>
                  <a:pt x="6" y="10"/>
                  <a:pt x="8" y="10"/>
                </a:cubicBezTo>
                <a:cubicBezTo>
                  <a:pt x="8" y="10"/>
                  <a:pt x="9" y="11"/>
                  <a:pt x="10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3"/>
                  <a:pt x="10" y="15"/>
                  <a:pt x="8" y="17"/>
                </a:cubicBezTo>
                <a:cubicBezTo>
                  <a:pt x="8" y="18"/>
                  <a:pt x="8" y="18"/>
                  <a:pt x="8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1" y="16"/>
                  <a:pt x="12" y="14"/>
                  <a:pt x="12" y="12"/>
                </a:cubicBezTo>
                <a:cubicBezTo>
                  <a:pt x="12" y="11"/>
                  <a:pt x="11" y="10"/>
                  <a:pt x="10" y="9"/>
                </a:cubicBezTo>
                <a:cubicBezTo>
                  <a:pt x="8" y="8"/>
                  <a:pt x="6" y="8"/>
                  <a:pt x="5" y="7"/>
                </a:cubicBezTo>
                <a:cubicBezTo>
                  <a:pt x="4" y="7"/>
                  <a:pt x="3" y="7"/>
                  <a:pt x="3" y="7"/>
                </a:cubicBezTo>
                <a:cubicBezTo>
                  <a:pt x="2" y="6"/>
                  <a:pt x="2" y="6"/>
                  <a:pt x="2" y="5"/>
                </a:cubicBezTo>
                <a:cubicBezTo>
                  <a:pt x="2" y="4"/>
                  <a:pt x="2" y="3"/>
                  <a:pt x="4" y="1"/>
                </a:cubicBezTo>
                <a:cubicBezTo>
                  <a:pt x="4" y="1"/>
                  <a:pt x="4" y="0"/>
                  <a:pt x="3" y="0"/>
                </a:cubicBezTo>
                <a:cubicBezTo>
                  <a:pt x="3" y="0"/>
                  <a:pt x="2" y="0"/>
                  <a:pt x="2" y="0"/>
                </a:cubicBezTo>
                <a:cubicBezTo>
                  <a:pt x="1" y="2"/>
                  <a:pt x="0" y="4"/>
                  <a:pt x="0" y="5"/>
                </a:cubicBezTo>
                <a:cubicBezTo>
                  <a:pt x="0" y="7"/>
                  <a:pt x="1" y="8"/>
                  <a:pt x="2" y="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20"/>
          <p:cNvSpPr>
            <a:spLocks/>
          </p:cNvSpPr>
          <p:nvPr/>
        </p:nvSpPr>
        <p:spPr bwMode="auto">
          <a:xfrm>
            <a:off x="2023269" y="2095634"/>
            <a:ext cx="7107" cy="17055"/>
          </a:xfrm>
          <a:custGeom>
            <a:avLst/>
            <a:gdLst>
              <a:gd name="T0" fmla="*/ 2 w 5"/>
              <a:gd name="T1" fmla="*/ 3 h 12"/>
              <a:gd name="T2" fmla="*/ 2 w 5"/>
              <a:gd name="T3" fmla="*/ 3 h 12"/>
              <a:gd name="T4" fmla="*/ 0 w 5"/>
              <a:gd name="T5" fmla="*/ 5 h 12"/>
              <a:gd name="T6" fmla="*/ 0 w 5"/>
              <a:gd name="T7" fmla="*/ 3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3"/>
                </a:moveTo>
                <a:lnTo>
                  <a:pt x="2" y="3"/>
                </a:lnTo>
                <a:lnTo>
                  <a:pt x="0" y="5"/>
                </a:lnTo>
                <a:lnTo>
                  <a:pt x="0" y="3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1"/>
          <p:cNvSpPr>
            <a:spLocks noEditPoints="1"/>
          </p:cNvSpPr>
          <p:nvPr/>
        </p:nvSpPr>
        <p:spPr bwMode="auto">
          <a:xfrm>
            <a:off x="2037482" y="2095634"/>
            <a:ext cx="12792" cy="17055"/>
          </a:xfrm>
          <a:custGeom>
            <a:avLst/>
            <a:gdLst>
              <a:gd name="T0" fmla="*/ 4 w 4"/>
              <a:gd name="T1" fmla="*/ 3 h 5"/>
              <a:gd name="T2" fmla="*/ 2 w 4"/>
              <a:gd name="T3" fmla="*/ 5 h 5"/>
              <a:gd name="T4" fmla="*/ 0 w 4"/>
              <a:gd name="T5" fmla="*/ 3 h 5"/>
              <a:gd name="T6" fmla="*/ 2 w 4"/>
              <a:gd name="T7" fmla="*/ 0 h 5"/>
              <a:gd name="T8" fmla="*/ 4 w 4"/>
              <a:gd name="T9" fmla="*/ 3 h 5"/>
              <a:gd name="T10" fmla="*/ 1 w 4"/>
              <a:gd name="T11" fmla="*/ 3 h 5"/>
              <a:gd name="T12" fmla="*/ 2 w 4"/>
              <a:gd name="T13" fmla="*/ 5 h 5"/>
              <a:gd name="T14" fmla="*/ 3 w 4"/>
              <a:gd name="T15" fmla="*/ 3 h 5"/>
              <a:gd name="T16" fmla="*/ 2 w 4"/>
              <a:gd name="T17" fmla="*/ 1 h 5"/>
              <a:gd name="T18" fmla="*/ 1 w 4"/>
              <a:gd name="T1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" h="5">
                <a:moveTo>
                  <a:pt x="4" y="3"/>
                </a:moveTo>
                <a:cubicBezTo>
                  <a:pt x="4" y="4"/>
                  <a:pt x="3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4" y="1"/>
                  <a:pt x="4" y="3"/>
                </a:cubicBezTo>
                <a:close/>
                <a:moveTo>
                  <a:pt x="1" y="3"/>
                </a:moveTo>
                <a:cubicBezTo>
                  <a:pt x="1" y="4"/>
                  <a:pt x="2" y="5"/>
                  <a:pt x="2" y="5"/>
                </a:cubicBezTo>
                <a:cubicBezTo>
                  <a:pt x="3" y="5"/>
                  <a:pt x="3" y="4"/>
                  <a:pt x="3" y="3"/>
                </a:cubicBezTo>
                <a:cubicBezTo>
                  <a:pt x="3" y="2"/>
                  <a:pt x="3" y="1"/>
                  <a:pt x="2" y="1"/>
                </a:cubicBezTo>
                <a:cubicBezTo>
                  <a:pt x="2" y="1"/>
                  <a:pt x="1" y="1"/>
                  <a:pt x="1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2"/>
          <p:cNvSpPr>
            <a:spLocks noEditPoints="1"/>
          </p:cNvSpPr>
          <p:nvPr/>
        </p:nvSpPr>
        <p:spPr bwMode="auto">
          <a:xfrm>
            <a:off x="2053115" y="2095634"/>
            <a:ext cx="14213" cy="17055"/>
          </a:xfrm>
          <a:custGeom>
            <a:avLst/>
            <a:gdLst>
              <a:gd name="T0" fmla="*/ 4 w 4"/>
              <a:gd name="T1" fmla="*/ 3 h 5"/>
              <a:gd name="T2" fmla="*/ 2 w 4"/>
              <a:gd name="T3" fmla="*/ 5 h 5"/>
              <a:gd name="T4" fmla="*/ 0 w 4"/>
              <a:gd name="T5" fmla="*/ 3 h 5"/>
              <a:gd name="T6" fmla="*/ 2 w 4"/>
              <a:gd name="T7" fmla="*/ 0 h 5"/>
              <a:gd name="T8" fmla="*/ 4 w 4"/>
              <a:gd name="T9" fmla="*/ 3 h 5"/>
              <a:gd name="T10" fmla="*/ 1 w 4"/>
              <a:gd name="T11" fmla="*/ 3 h 5"/>
              <a:gd name="T12" fmla="*/ 2 w 4"/>
              <a:gd name="T13" fmla="*/ 5 h 5"/>
              <a:gd name="T14" fmla="*/ 3 w 4"/>
              <a:gd name="T15" fmla="*/ 3 h 5"/>
              <a:gd name="T16" fmla="*/ 2 w 4"/>
              <a:gd name="T17" fmla="*/ 1 h 5"/>
              <a:gd name="T18" fmla="*/ 1 w 4"/>
              <a:gd name="T1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" h="5">
                <a:moveTo>
                  <a:pt x="4" y="3"/>
                </a:moveTo>
                <a:cubicBezTo>
                  <a:pt x="4" y="4"/>
                  <a:pt x="3" y="5"/>
                  <a:pt x="2" y="5"/>
                </a:cubicBezTo>
                <a:cubicBezTo>
                  <a:pt x="0" y="5"/>
                  <a:pt x="0" y="4"/>
                  <a:pt x="0" y="3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4" y="1"/>
                  <a:pt x="4" y="3"/>
                </a:cubicBezTo>
                <a:close/>
                <a:moveTo>
                  <a:pt x="1" y="3"/>
                </a:moveTo>
                <a:cubicBezTo>
                  <a:pt x="1" y="4"/>
                  <a:pt x="1" y="5"/>
                  <a:pt x="2" y="5"/>
                </a:cubicBezTo>
                <a:cubicBezTo>
                  <a:pt x="2" y="5"/>
                  <a:pt x="3" y="4"/>
                  <a:pt x="3" y="3"/>
                </a:cubicBezTo>
                <a:cubicBezTo>
                  <a:pt x="3" y="2"/>
                  <a:pt x="2" y="1"/>
                  <a:pt x="2" y="1"/>
                </a:cubicBezTo>
                <a:cubicBezTo>
                  <a:pt x="1" y="1"/>
                  <a:pt x="1" y="1"/>
                  <a:pt x="1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3"/>
          <p:cNvSpPr>
            <a:spLocks noEditPoints="1"/>
          </p:cNvSpPr>
          <p:nvPr/>
        </p:nvSpPr>
        <p:spPr bwMode="auto">
          <a:xfrm>
            <a:off x="1956469" y="2062945"/>
            <a:ext cx="130757" cy="221718"/>
          </a:xfrm>
          <a:custGeom>
            <a:avLst/>
            <a:gdLst>
              <a:gd name="T0" fmla="*/ 6 w 39"/>
              <a:gd name="T1" fmla="*/ 0 h 66"/>
              <a:gd name="T2" fmla="*/ 0 w 39"/>
              <a:gd name="T3" fmla="*/ 59 h 66"/>
              <a:gd name="T4" fmla="*/ 32 w 39"/>
              <a:gd name="T5" fmla="*/ 66 h 66"/>
              <a:gd name="T6" fmla="*/ 39 w 39"/>
              <a:gd name="T7" fmla="*/ 7 h 66"/>
              <a:gd name="T8" fmla="*/ 10 w 39"/>
              <a:gd name="T9" fmla="*/ 58 h 66"/>
              <a:gd name="T10" fmla="*/ 10 w 39"/>
              <a:gd name="T11" fmla="*/ 50 h 66"/>
              <a:gd name="T12" fmla="*/ 10 w 39"/>
              <a:gd name="T13" fmla="*/ 58 h 66"/>
              <a:gd name="T14" fmla="*/ 6 w 39"/>
              <a:gd name="T15" fmla="*/ 44 h 66"/>
              <a:gd name="T16" fmla="*/ 13 w 39"/>
              <a:gd name="T17" fmla="*/ 44 h 66"/>
              <a:gd name="T18" fmla="*/ 10 w 39"/>
              <a:gd name="T19" fmla="*/ 39 h 66"/>
              <a:gd name="T20" fmla="*/ 10 w 39"/>
              <a:gd name="T21" fmla="*/ 31 h 66"/>
              <a:gd name="T22" fmla="*/ 10 w 39"/>
              <a:gd name="T23" fmla="*/ 39 h 66"/>
              <a:gd name="T24" fmla="*/ 6 w 39"/>
              <a:gd name="T25" fmla="*/ 24 h 66"/>
              <a:gd name="T26" fmla="*/ 16 w 39"/>
              <a:gd name="T27" fmla="*/ 22 h 66"/>
              <a:gd name="T28" fmla="*/ 17 w 39"/>
              <a:gd name="T29" fmla="*/ 26 h 66"/>
              <a:gd name="T30" fmla="*/ 8 w 39"/>
              <a:gd name="T31" fmla="*/ 28 h 66"/>
              <a:gd name="T32" fmla="*/ 19 w 39"/>
              <a:gd name="T33" fmla="*/ 58 h 66"/>
              <a:gd name="T34" fmla="*/ 19 w 39"/>
              <a:gd name="T35" fmla="*/ 50 h 66"/>
              <a:gd name="T36" fmla="*/ 19 w 39"/>
              <a:gd name="T37" fmla="*/ 58 h 66"/>
              <a:gd name="T38" fmla="*/ 15 w 39"/>
              <a:gd name="T39" fmla="*/ 44 h 66"/>
              <a:gd name="T40" fmla="*/ 23 w 39"/>
              <a:gd name="T41" fmla="*/ 44 h 66"/>
              <a:gd name="T42" fmla="*/ 19 w 39"/>
              <a:gd name="T43" fmla="*/ 39 h 66"/>
              <a:gd name="T44" fmla="*/ 19 w 39"/>
              <a:gd name="T45" fmla="*/ 31 h 66"/>
              <a:gd name="T46" fmla="*/ 19 w 39"/>
              <a:gd name="T47" fmla="*/ 39 h 66"/>
              <a:gd name="T48" fmla="*/ 22 w 39"/>
              <a:gd name="T49" fmla="*/ 24 h 66"/>
              <a:gd name="T50" fmla="*/ 31 w 39"/>
              <a:gd name="T51" fmla="*/ 22 h 66"/>
              <a:gd name="T52" fmla="*/ 32 w 39"/>
              <a:gd name="T53" fmla="*/ 26 h 66"/>
              <a:gd name="T54" fmla="*/ 23 w 39"/>
              <a:gd name="T55" fmla="*/ 28 h 66"/>
              <a:gd name="T56" fmla="*/ 29 w 39"/>
              <a:gd name="T57" fmla="*/ 58 h 66"/>
              <a:gd name="T58" fmla="*/ 29 w 39"/>
              <a:gd name="T59" fmla="*/ 50 h 66"/>
              <a:gd name="T60" fmla="*/ 29 w 39"/>
              <a:gd name="T61" fmla="*/ 58 h 66"/>
              <a:gd name="T62" fmla="*/ 25 w 39"/>
              <a:gd name="T63" fmla="*/ 44 h 66"/>
              <a:gd name="T64" fmla="*/ 33 w 39"/>
              <a:gd name="T65" fmla="*/ 44 h 66"/>
              <a:gd name="T66" fmla="*/ 29 w 39"/>
              <a:gd name="T67" fmla="*/ 39 h 66"/>
              <a:gd name="T68" fmla="*/ 29 w 39"/>
              <a:gd name="T69" fmla="*/ 31 h 66"/>
              <a:gd name="T70" fmla="*/ 29 w 39"/>
              <a:gd name="T71" fmla="*/ 39 h 66"/>
              <a:gd name="T72" fmla="*/ 31 w 39"/>
              <a:gd name="T73" fmla="*/ 18 h 66"/>
              <a:gd name="T74" fmla="*/ 3 w 39"/>
              <a:gd name="T75" fmla="*/ 13 h 66"/>
              <a:gd name="T76" fmla="*/ 8 w 39"/>
              <a:gd name="T77" fmla="*/ 5 h 66"/>
              <a:gd name="T78" fmla="*/ 35 w 39"/>
              <a:gd name="T79" fmla="*/ 1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9" h="66">
                <a:moveTo>
                  <a:pt x="3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6"/>
                  <a:pt x="6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6" y="66"/>
                  <a:pt x="39" y="63"/>
                  <a:pt x="39" y="59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3"/>
                  <a:pt x="36" y="0"/>
                  <a:pt x="32" y="0"/>
                </a:cubicBezTo>
                <a:close/>
                <a:moveTo>
                  <a:pt x="10" y="58"/>
                </a:moveTo>
                <a:cubicBezTo>
                  <a:pt x="7" y="58"/>
                  <a:pt x="6" y="56"/>
                  <a:pt x="6" y="54"/>
                </a:cubicBezTo>
                <a:cubicBezTo>
                  <a:pt x="6" y="52"/>
                  <a:pt x="7" y="50"/>
                  <a:pt x="10" y="50"/>
                </a:cubicBezTo>
                <a:cubicBezTo>
                  <a:pt x="12" y="50"/>
                  <a:pt x="13" y="52"/>
                  <a:pt x="13" y="54"/>
                </a:cubicBezTo>
                <a:cubicBezTo>
                  <a:pt x="13" y="56"/>
                  <a:pt x="12" y="58"/>
                  <a:pt x="10" y="58"/>
                </a:cubicBezTo>
                <a:close/>
                <a:moveTo>
                  <a:pt x="10" y="48"/>
                </a:moveTo>
                <a:cubicBezTo>
                  <a:pt x="7" y="48"/>
                  <a:pt x="6" y="46"/>
                  <a:pt x="6" y="44"/>
                </a:cubicBezTo>
                <a:cubicBezTo>
                  <a:pt x="6" y="42"/>
                  <a:pt x="7" y="40"/>
                  <a:pt x="10" y="40"/>
                </a:cubicBezTo>
                <a:cubicBezTo>
                  <a:pt x="12" y="40"/>
                  <a:pt x="13" y="42"/>
                  <a:pt x="13" y="44"/>
                </a:cubicBezTo>
                <a:cubicBezTo>
                  <a:pt x="13" y="46"/>
                  <a:pt x="12" y="48"/>
                  <a:pt x="10" y="48"/>
                </a:cubicBezTo>
                <a:close/>
                <a:moveTo>
                  <a:pt x="10" y="39"/>
                </a:moveTo>
                <a:cubicBezTo>
                  <a:pt x="7" y="39"/>
                  <a:pt x="6" y="37"/>
                  <a:pt x="6" y="35"/>
                </a:cubicBezTo>
                <a:cubicBezTo>
                  <a:pt x="6" y="33"/>
                  <a:pt x="7" y="31"/>
                  <a:pt x="10" y="31"/>
                </a:cubicBezTo>
                <a:cubicBezTo>
                  <a:pt x="12" y="31"/>
                  <a:pt x="13" y="33"/>
                  <a:pt x="13" y="35"/>
                </a:cubicBezTo>
                <a:cubicBezTo>
                  <a:pt x="13" y="37"/>
                  <a:pt x="12" y="39"/>
                  <a:pt x="10" y="39"/>
                </a:cubicBezTo>
                <a:close/>
                <a:moveTo>
                  <a:pt x="6" y="26"/>
                </a:moveTo>
                <a:cubicBezTo>
                  <a:pt x="6" y="24"/>
                  <a:pt x="6" y="24"/>
                  <a:pt x="6" y="24"/>
                </a:cubicBezTo>
                <a:cubicBezTo>
                  <a:pt x="6" y="23"/>
                  <a:pt x="7" y="22"/>
                  <a:pt x="8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7" y="22"/>
                  <a:pt x="17" y="23"/>
                  <a:pt x="17" y="24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7"/>
                  <a:pt x="17" y="28"/>
                  <a:pt x="16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6" y="27"/>
                  <a:pt x="6" y="26"/>
                </a:cubicBezTo>
                <a:close/>
                <a:moveTo>
                  <a:pt x="19" y="58"/>
                </a:moveTo>
                <a:cubicBezTo>
                  <a:pt x="17" y="58"/>
                  <a:pt x="15" y="56"/>
                  <a:pt x="15" y="54"/>
                </a:cubicBezTo>
                <a:cubicBezTo>
                  <a:pt x="15" y="52"/>
                  <a:pt x="17" y="50"/>
                  <a:pt x="19" y="50"/>
                </a:cubicBezTo>
                <a:cubicBezTo>
                  <a:pt x="21" y="50"/>
                  <a:pt x="23" y="52"/>
                  <a:pt x="23" y="54"/>
                </a:cubicBezTo>
                <a:cubicBezTo>
                  <a:pt x="23" y="56"/>
                  <a:pt x="21" y="58"/>
                  <a:pt x="19" y="58"/>
                </a:cubicBezTo>
                <a:close/>
                <a:moveTo>
                  <a:pt x="19" y="48"/>
                </a:moveTo>
                <a:cubicBezTo>
                  <a:pt x="17" y="48"/>
                  <a:pt x="15" y="46"/>
                  <a:pt x="15" y="44"/>
                </a:cubicBezTo>
                <a:cubicBezTo>
                  <a:pt x="15" y="42"/>
                  <a:pt x="17" y="40"/>
                  <a:pt x="19" y="40"/>
                </a:cubicBezTo>
                <a:cubicBezTo>
                  <a:pt x="21" y="40"/>
                  <a:pt x="23" y="42"/>
                  <a:pt x="23" y="44"/>
                </a:cubicBezTo>
                <a:cubicBezTo>
                  <a:pt x="23" y="46"/>
                  <a:pt x="21" y="48"/>
                  <a:pt x="19" y="48"/>
                </a:cubicBezTo>
                <a:close/>
                <a:moveTo>
                  <a:pt x="19" y="39"/>
                </a:moveTo>
                <a:cubicBezTo>
                  <a:pt x="17" y="39"/>
                  <a:pt x="15" y="37"/>
                  <a:pt x="15" y="35"/>
                </a:cubicBezTo>
                <a:cubicBezTo>
                  <a:pt x="15" y="33"/>
                  <a:pt x="17" y="31"/>
                  <a:pt x="19" y="31"/>
                </a:cubicBezTo>
                <a:cubicBezTo>
                  <a:pt x="21" y="31"/>
                  <a:pt x="23" y="33"/>
                  <a:pt x="23" y="35"/>
                </a:cubicBezTo>
                <a:cubicBezTo>
                  <a:pt x="23" y="37"/>
                  <a:pt x="21" y="39"/>
                  <a:pt x="19" y="39"/>
                </a:cubicBezTo>
                <a:close/>
                <a:moveTo>
                  <a:pt x="22" y="26"/>
                </a:move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2"/>
                  <a:pt x="23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2" y="22"/>
                  <a:pt x="32" y="23"/>
                  <a:pt x="32" y="24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7"/>
                  <a:pt x="32" y="28"/>
                  <a:pt x="31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2" y="28"/>
                  <a:pt x="22" y="27"/>
                  <a:pt x="22" y="26"/>
                </a:cubicBezTo>
                <a:close/>
                <a:moveTo>
                  <a:pt x="29" y="58"/>
                </a:moveTo>
                <a:cubicBezTo>
                  <a:pt x="27" y="58"/>
                  <a:pt x="25" y="56"/>
                  <a:pt x="25" y="54"/>
                </a:cubicBezTo>
                <a:cubicBezTo>
                  <a:pt x="25" y="52"/>
                  <a:pt x="27" y="50"/>
                  <a:pt x="29" y="50"/>
                </a:cubicBezTo>
                <a:cubicBezTo>
                  <a:pt x="31" y="50"/>
                  <a:pt x="33" y="52"/>
                  <a:pt x="33" y="54"/>
                </a:cubicBezTo>
                <a:cubicBezTo>
                  <a:pt x="33" y="56"/>
                  <a:pt x="31" y="58"/>
                  <a:pt x="29" y="58"/>
                </a:cubicBezTo>
                <a:close/>
                <a:moveTo>
                  <a:pt x="29" y="48"/>
                </a:moveTo>
                <a:cubicBezTo>
                  <a:pt x="27" y="48"/>
                  <a:pt x="25" y="46"/>
                  <a:pt x="25" y="44"/>
                </a:cubicBezTo>
                <a:cubicBezTo>
                  <a:pt x="25" y="42"/>
                  <a:pt x="27" y="40"/>
                  <a:pt x="29" y="40"/>
                </a:cubicBezTo>
                <a:cubicBezTo>
                  <a:pt x="31" y="40"/>
                  <a:pt x="33" y="42"/>
                  <a:pt x="33" y="44"/>
                </a:cubicBezTo>
                <a:cubicBezTo>
                  <a:pt x="33" y="46"/>
                  <a:pt x="31" y="48"/>
                  <a:pt x="29" y="48"/>
                </a:cubicBezTo>
                <a:close/>
                <a:moveTo>
                  <a:pt x="29" y="39"/>
                </a:moveTo>
                <a:cubicBezTo>
                  <a:pt x="27" y="39"/>
                  <a:pt x="25" y="37"/>
                  <a:pt x="25" y="35"/>
                </a:cubicBezTo>
                <a:cubicBezTo>
                  <a:pt x="25" y="33"/>
                  <a:pt x="27" y="31"/>
                  <a:pt x="29" y="31"/>
                </a:cubicBezTo>
                <a:cubicBezTo>
                  <a:pt x="31" y="31"/>
                  <a:pt x="33" y="33"/>
                  <a:pt x="33" y="35"/>
                </a:cubicBezTo>
                <a:cubicBezTo>
                  <a:pt x="33" y="37"/>
                  <a:pt x="31" y="39"/>
                  <a:pt x="29" y="39"/>
                </a:cubicBezTo>
                <a:close/>
                <a:moveTo>
                  <a:pt x="35" y="13"/>
                </a:moveTo>
                <a:cubicBezTo>
                  <a:pt x="35" y="16"/>
                  <a:pt x="33" y="18"/>
                  <a:pt x="31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8"/>
                  <a:pt x="3" y="16"/>
                  <a:pt x="3" y="13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7"/>
                  <a:pt x="5" y="5"/>
                  <a:pt x="8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3" y="5"/>
                  <a:pt x="35" y="7"/>
                  <a:pt x="35" y="10"/>
                </a:cubicBezTo>
                <a:lnTo>
                  <a:pt x="35" y="1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4"/>
          <p:cNvSpPr>
            <a:spLocks noEditPoints="1"/>
          </p:cNvSpPr>
          <p:nvPr/>
        </p:nvSpPr>
        <p:spPr bwMode="auto">
          <a:xfrm>
            <a:off x="1515875" y="5262227"/>
            <a:ext cx="295624" cy="287097"/>
          </a:xfrm>
          <a:custGeom>
            <a:avLst/>
            <a:gdLst>
              <a:gd name="T0" fmla="*/ 62 w 88"/>
              <a:gd name="T1" fmla="*/ 18 h 85"/>
              <a:gd name="T2" fmla="*/ 48 w 88"/>
              <a:gd name="T3" fmla="*/ 6 h 85"/>
              <a:gd name="T4" fmla="*/ 44 w 88"/>
              <a:gd name="T5" fmla="*/ 21 h 85"/>
              <a:gd name="T6" fmla="*/ 36 w 88"/>
              <a:gd name="T7" fmla="*/ 0 h 85"/>
              <a:gd name="T8" fmla="*/ 29 w 88"/>
              <a:gd name="T9" fmla="*/ 21 h 85"/>
              <a:gd name="T10" fmla="*/ 0 w 88"/>
              <a:gd name="T11" fmla="*/ 83 h 85"/>
              <a:gd name="T12" fmla="*/ 88 w 88"/>
              <a:gd name="T13" fmla="*/ 83 h 85"/>
              <a:gd name="T14" fmla="*/ 50 w 88"/>
              <a:gd name="T15" fmla="*/ 6 h 85"/>
              <a:gd name="T16" fmla="*/ 58 w 88"/>
              <a:gd name="T17" fmla="*/ 6 h 85"/>
              <a:gd name="T18" fmla="*/ 49 w 88"/>
              <a:gd name="T19" fmla="*/ 21 h 85"/>
              <a:gd name="T20" fmla="*/ 32 w 88"/>
              <a:gd name="T21" fmla="*/ 6 h 85"/>
              <a:gd name="T22" fmla="*/ 40 w 88"/>
              <a:gd name="T23" fmla="*/ 6 h 85"/>
              <a:gd name="T24" fmla="*/ 31 w 88"/>
              <a:gd name="T25" fmla="*/ 21 h 85"/>
              <a:gd name="T26" fmla="*/ 81 w 88"/>
              <a:gd name="T27" fmla="*/ 79 h 85"/>
              <a:gd name="T28" fmla="*/ 7 w 88"/>
              <a:gd name="T29" fmla="*/ 79 h 85"/>
              <a:gd name="T30" fmla="*/ 30 w 88"/>
              <a:gd name="T31" fmla="*/ 30 h 85"/>
              <a:gd name="T32" fmla="*/ 40 w 88"/>
              <a:gd name="T33" fmla="*/ 30 h 85"/>
              <a:gd name="T34" fmla="*/ 48 w 88"/>
              <a:gd name="T35" fmla="*/ 30 h 85"/>
              <a:gd name="T36" fmla="*/ 58 w 88"/>
              <a:gd name="T37" fmla="*/ 30 h 85"/>
              <a:gd name="T38" fmla="*/ 80 w 88"/>
              <a:gd name="T39" fmla="*/ 30 h 85"/>
              <a:gd name="T40" fmla="*/ 28 w 88"/>
              <a:gd name="T41" fmla="*/ 57 h 85"/>
              <a:gd name="T42" fmla="*/ 24 w 88"/>
              <a:gd name="T43" fmla="*/ 55 h 85"/>
              <a:gd name="T44" fmla="*/ 26 w 88"/>
              <a:gd name="T45" fmla="*/ 53 h 85"/>
              <a:gd name="T46" fmla="*/ 30 w 88"/>
              <a:gd name="T47" fmla="*/ 54 h 85"/>
              <a:gd name="T48" fmla="*/ 31 w 88"/>
              <a:gd name="T49" fmla="*/ 51 h 85"/>
              <a:gd name="T50" fmla="*/ 23 w 88"/>
              <a:gd name="T51" fmla="*/ 51 h 85"/>
              <a:gd name="T52" fmla="*/ 19 w 88"/>
              <a:gd name="T53" fmla="*/ 55 h 85"/>
              <a:gd name="T54" fmla="*/ 24 w 88"/>
              <a:gd name="T55" fmla="*/ 60 h 85"/>
              <a:gd name="T56" fmla="*/ 27 w 88"/>
              <a:gd name="T57" fmla="*/ 62 h 85"/>
              <a:gd name="T58" fmla="*/ 22 w 88"/>
              <a:gd name="T59" fmla="*/ 63 h 85"/>
              <a:gd name="T60" fmla="*/ 19 w 88"/>
              <a:gd name="T61" fmla="*/ 61 h 85"/>
              <a:gd name="T62" fmla="*/ 21 w 88"/>
              <a:gd name="T63" fmla="*/ 66 h 85"/>
              <a:gd name="T64" fmla="*/ 30 w 88"/>
              <a:gd name="T65" fmla="*/ 65 h 85"/>
              <a:gd name="T66" fmla="*/ 31 w 88"/>
              <a:gd name="T67" fmla="*/ 58 h 85"/>
              <a:gd name="T68" fmla="*/ 39 w 88"/>
              <a:gd name="T69" fmla="*/ 50 h 85"/>
              <a:gd name="T70" fmla="*/ 34 w 88"/>
              <a:gd name="T71" fmla="*/ 54 h 85"/>
              <a:gd name="T72" fmla="*/ 38 w 88"/>
              <a:gd name="T73" fmla="*/ 53 h 85"/>
              <a:gd name="T74" fmla="*/ 42 w 88"/>
              <a:gd name="T75" fmla="*/ 56 h 85"/>
              <a:gd name="T76" fmla="*/ 33 w 88"/>
              <a:gd name="T77" fmla="*/ 59 h 85"/>
              <a:gd name="T78" fmla="*/ 37 w 88"/>
              <a:gd name="T79" fmla="*/ 66 h 85"/>
              <a:gd name="T80" fmla="*/ 41 w 88"/>
              <a:gd name="T81" fmla="*/ 65 h 85"/>
              <a:gd name="T82" fmla="*/ 47 w 88"/>
              <a:gd name="T83" fmla="*/ 66 h 85"/>
              <a:gd name="T84" fmla="*/ 42 w 88"/>
              <a:gd name="T85" fmla="*/ 62 h 85"/>
              <a:gd name="T86" fmla="*/ 38 w 88"/>
              <a:gd name="T87" fmla="*/ 62 h 85"/>
              <a:gd name="T88" fmla="*/ 39 w 88"/>
              <a:gd name="T89" fmla="*/ 59 h 85"/>
              <a:gd name="T90" fmla="*/ 42 w 88"/>
              <a:gd name="T91" fmla="*/ 62 h 85"/>
              <a:gd name="T92" fmla="*/ 55 w 88"/>
              <a:gd name="T93" fmla="*/ 45 h 85"/>
              <a:gd name="T94" fmla="*/ 65 w 88"/>
              <a:gd name="T95" fmla="*/ 50 h 85"/>
              <a:gd name="T96" fmla="*/ 60 w 88"/>
              <a:gd name="T97" fmla="*/ 64 h 85"/>
              <a:gd name="T98" fmla="*/ 70 w 88"/>
              <a:gd name="T99" fmla="*/ 66 h 85"/>
              <a:gd name="T100" fmla="*/ 72 w 88"/>
              <a:gd name="T101" fmla="*/ 61 h 85"/>
              <a:gd name="T102" fmla="*/ 70 w 88"/>
              <a:gd name="T103" fmla="*/ 62 h 85"/>
              <a:gd name="T104" fmla="*/ 65 w 88"/>
              <a:gd name="T105" fmla="*/ 62 h 85"/>
              <a:gd name="T106" fmla="*/ 62 w 88"/>
              <a:gd name="T107" fmla="*/ 59 h 85"/>
              <a:gd name="T108" fmla="*/ 71 w 88"/>
              <a:gd name="T109" fmla="*/ 52 h 85"/>
              <a:gd name="T110" fmla="*/ 63 w 88"/>
              <a:gd name="T111" fmla="*/ 54 h 85"/>
              <a:gd name="T112" fmla="*/ 68 w 88"/>
              <a:gd name="T113" fmla="*/ 5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85">
                <a:moveTo>
                  <a:pt x="85" y="21"/>
                </a:moveTo>
                <a:cubicBezTo>
                  <a:pt x="62" y="21"/>
                  <a:pt x="62" y="21"/>
                  <a:pt x="62" y="21"/>
                </a:cubicBezTo>
                <a:cubicBezTo>
                  <a:pt x="62" y="20"/>
                  <a:pt x="62" y="19"/>
                  <a:pt x="62" y="18"/>
                </a:cubicBezTo>
                <a:cubicBezTo>
                  <a:pt x="62" y="13"/>
                  <a:pt x="62" y="9"/>
                  <a:pt x="61" y="6"/>
                </a:cubicBezTo>
                <a:cubicBezTo>
                  <a:pt x="60" y="2"/>
                  <a:pt x="58" y="0"/>
                  <a:pt x="54" y="0"/>
                </a:cubicBezTo>
                <a:cubicBezTo>
                  <a:pt x="51" y="0"/>
                  <a:pt x="49" y="2"/>
                  <a:pt x="48" y="6"/>
                </a:cubicBezTo>
                <a:cubicBezTo>
                  <a:pt x="47" y="9"/>
                  <a:pt x="47" y="13"/>
                  <a:pt x="47" y="18"/>
                </a:cubicBezTo>
                <a:cubicBezTo>
                  <a:pt x="47" y="19"/>
                  <a:pt x="47" y="20"/>
                  <a:pt x="47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0"/>
                  <a:pt x="44" y="19"/>
                  <a:pt x="44" y="18"/>
                </a:cubicBezTo>
                <a:cubicBezTo>
                  <a:pt x="44" y="13"/>
                  <a:pt x="43" y="9"/>
                  <a:pt x="42" y="6"/>
                </a:cubicBezTo>
                <a:cubicBezTo>
                  <a:pt x="41" y="2"/>
                  <a:pt x="39" y="0"/>
                  <a:pt x="36" y="0"/>
                </a:cubicBezTo>
                <a:cubicBezTo>
                  <a:pt x="33" y="0"/>
                  <a:pt x="31" y="2"/>
                  <a:pt x="30" y="6"/>
                </a:cubicBezTo>
                <a:cubicBezTo>
                  <a:pt x="29" y="9"/>
                  <a:pt x="28" y="13"/>
                  <a:pt x="28" y="18"/>
                </a:cubicBezTo>
                <a:cubicBezTo>
                  <a:pt x="28" y="19"/>
                  <a:pt x="28" y="20"/>
                  <a:pt x="29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4"/>
                  <a:pt x="1" y="85"/>
                  <a:pt x="2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7" y="85"/>
                  <a:pt x="88" y="84"/>
                  <a:pt x="88" y="8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7" y="21"/>
                  <a:pt x="85" y="21"/>
                </a:cubicBezTo>
                <a:close/>
                <a:moveTo>
                  <a:pt x="50" y="6"/>
                </a:moveTo>
                <a:cubicBezTo>
                  <a:pt x="51" y="3"/>
                  <a:pt x="53" y="2"/>
                  <a:pt x="54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7" y="3"/>
                  <a:pt x="58" y="6"/>
                </a:cubicBezTo>
                <a:cubicBezTo>
                  <a:pt x="59" y="9"/>
                  <a:pt x="60" y="13"/>
                  <a:pt x="60" y="18"/>
                </a:cubicBezTo>
                <a:cubicBezTo>
                  <a:pt x="60" y="19"/>
                  <a:pt x="60" y="20"/>
                  <a:pt x="60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0"/>
                  <a:pt x="49" y="19"/>
                  <a:pt x="49" y="18"/>
                </a:cubicBezTo>
                <a:cubicBezTo>
                  <a:pt x="49" y="13"/>
                  <a:pt x="49" y="9"/>
                  <a:pt x="50" y="6"/>
                </a:cubicBezTo>
                <a:close/>
                <a:moveTo>
                  <a:pt x="32" y="6"/>
                </a:moveTo>
                <a:cubicBezTo>
                  <a:pt x="33" y="3"/>
                  <a:pt x="34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8" y="2"/>
                  <a:pt x="39" y="3"/>
                  <a:pt x="40" y="6"/>
                </a:cubicBezTo>
                <a:cubicBezTo>
                  <a:pt x="41" y="9"/>
                  <a:pt x="41" y="13"/>
                  <a:pt x="41" y="18"/>
                </a:cubicBezTo>
                <a:cubicBezTo>
                  <a:pt x="41" y="19"/>
                  <a:pt x="41" y="20"/>
                  <a:pt x="4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1" y="19"/>
                  <a:pt x="31" y="18"/>
                </a:cubicBezTo>
                <a:cubicBezTo>
                  <a:pt x="31" y="13"/>
                  <a:pt x="31" y="9"/>
                  <a:pt x="32" y="6"/>
                </a:cubicBezTo>
                <a:close/>
                <a:moveTo>
                  <a:pt x="81" y="79"/>
                </a:moveTo>
                <a:cubicBezTo>
                  <a:pt x="81" y="79"/>
                  <a:pt x="80" y="79"/>
                  <a:pt x="80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0"/>
                  <a:pt x="8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9" y="30"/>
                  <a:pt x="59" y="30"/>
                  <a:pt x="59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1" y="31"/>
                  <a:pt x="81" y="31"/>
                </a:cubicBezTo>
                <a:cubicBezTo>
                  <a:pt x="81" y="79"/>
                  <a:pt x="81" y="79"/>
                  <a:pt x="81" y="79"/>
                </a:cubicBezTo>
                <a:close/>
                <a:moveTo>
                  <a:pt x="28" y="57"/>
                </a:moveTo>
                <a:cubicBezTo>
                  <a:pt x="28" y="57"/>
                  <a:pt x="27" y="56"/>
                  <a:pt x="27" y="56"/>
                </a:cubicBezTo>
                <a:cubicBezTo>
                  <a:pt x="26" y="56"/>
                  <a:pt x="26" y="56"/>
                  <a:pt x="25" y="56"/>
                </a:cubicBezTo>
                <a:cubicBezTo>
                  <a:pt x="24" y="56"/>
                  <a:pt x="24" y="56"/>
                  <a:pt x="24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4"/>
                  <a:pt x="24" y="54"/>
                  <a:pt x="24" y="54"/>
                </a:cubicBezTo>
                <a:cubicBezTo>
                  <a:pt x="25" y="53"/>
                  <a:pt x="25" y="53"/>
                  <a:pt x="26" y="53"/>
                </a:cubicBezTo>
                <a:cubicBezTo>
                  <a:pt x="26" y="53"/>
                  <a:pt x="27" y="53"/>
                  <a:pt x="27" y="54"/>
                </a:cubicBezTo>
                <a:cubicBezTo>
                  <a:pt x="28" y="54"/>
                  <a:pt x="28" y="54"/>
                  <a:pt x="29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1"/>
                  <a:pt x="31" y="51"/>
                  <a:pt x="31" y="51"/>
                </a:cubicBezTo>
                <a:cubicBezTo>
                  <a:pt x="30" y="51"/>
                  <a:pt x="29" y="51"/>
                  <a:pt x="29" y="50"/>
                </a:cubicBezTo>
                <a:cubicBezTo>
                  <a:pt x="28" y="50"/>
                  <a:pt x="27" y="50"/>
                  <a:pt x="26" y="50"/>
                </a:cubicBezTo>
                <a:cubicBezTo>
                  <a:pt x="25" y="50"/>
                  <a:pt x="24" y="50"/>
                  <a:pt x="23" y="51"/>
                </a:cubicBezTo>
                <a:cubicBezTo>
                  <a:pt x="22" y="51"/>
                  <a:pt x="21" y="51"/>
                  <a:pt x="20" y="52"/>
                </a:cubicBezTo>
                <a:cubicBezTo>
                  <a:pt x="20" y="52"/>
                  <a:pt x="19" y="53"/>
                  <a:pt x="19" y="53"/>
                </a:cubicBezTo>
                <a:cubicBezTo>
                  <a:pt x="19" y="54"/>
                  <a:pt x="19" y="54"/>
                  <a:pt x="19" y="55"/>
                </a:cubicBezTo>
                <a:cubicBezTo>
                  <a:pt x="19" y="56"/>
                  <a:pt x="19" y="57"/>
                  <a:pt x="20" y="58"/>
                </a:cubicBezTo>
                <a:cubicBezTo>
                  <a:pt x="20" y="59"/>
                  <a:pt x="21" y="59"/>
                  <a:pt x="22" y="60"/>
                </a:cubicBezTo>
                <a:cubicBezTo>
                  <a:pt x="23" y="60"/>
                  <a:pt x="23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6" y="60"/>
                  <a:pt x="26" y="61"/>
                  <a:pt x="26" y="61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6" y="62"/>
                  <a:pt x="26" y="62"/>
                </a:cubicBezTo>
                <a:cubicBezTo>
                  <a:pt x="25" y="63"/>
                  <a:pt x="25" y="63"/>
                  <a:pt x="24" y="63"/>
                </a:cubicBezTo>
                <a:cubicBezTo>
                  <a:pt x="24" y="63"/>
                  <a:pt x="23" y="63"/>
                  <a:pt x="22" y="63"/>
                </a:cubicBezTo>
                <a:cubicBezTo>
                  <a:pt x="22" y="62"/>
                  <a:pt x="21" y="62"/>
                  <a:pt x="21" y="62"/>
                </a:cubicBezTo>
                <a:cubicBezTo>
                  <a:pt x="20" y="62"/>
                  <a:pt x="20" y="62"/>
                  <a:pt x="20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20" y="65"/>
                  <a:pt x="21" y="66"/>
                </a:cubicBezTo>
                <a:cubicBezTo>
                  <a:pt x="22" y="66"/>
                  <a:pt x="23" y="66"/>
                  <a:pt x="24" y="66"/>
                </a:cubicBezTo>
                <a:cubicBezTo>
                  <a:pt x="25" y="66"/>
                  <a:pt x="26" y="66"/>
                  <a:pt x="27" y="66"/>
                </a:cubicBezTo>
                <a:cubicBezTo>
                  <a:pt x="28" y="65"/>
                  <a:pt x="29" y="65"/>
                  <a:pt x="30" y="65"/>
                </a:cubicBezTo>
                <a:cubicBezTo>
                  <a:pt x="30" y="64"/>
                  <a:pt x="31" y="64"/>
                  <a:pt x="31" y="63"/>
                </a:cubicBezTo>
                <a:cubicBezTo>
                  <a:pt x="31" y="62"/>
                  <a:pt x="31" y="62"/>
                  <a:pt x="31" y="61"/>
                </a:cubicBezTo>
                <a:cubicBezTo>
                  <a:pt x="31" y="60"/>
                  <a:pt x="31" y="59"/>
                  <a:pt x="31" y="58"/>
                </a:cubicBezTo>
                <a:cubicBezTo>
                  <a:pt x="30" y="58"/>
                  <a:pt x="29" y="57"/>
                  <a:pt x="28" y="57"/>
                </a:cubicBezTo>
                <a:close/>
                <a:moveTo>
                  <a:pt x="45" y="51"/>
                </a:moveTo>
                <a:cubicBezTo>
                  <a:pt x="44" y="51"/>
                  <a:pt x="42" y="50"/>
                  <a:pt x="39" y="50"/>
                </a:cubicBezTo>
                <a:cubicBezTo>
                  <a:pt x="38" y="50"/>
                  <a:pt x="37" y="50"/>
                  <a:pt x="36" y="50"/>
                </a:cubicBezTo>
                <a:cubicBezTo>
                  <a:pt x="35" y="51"/>
                  <a:pt x="34" y="51"/>
                  <a:pt x="34" y="51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5" y="54"/>
                  <a:pt x="36" y="54"/>
                  <a:pt x="36" y="54"/>
                </a:cubicBezTo>
                <a:cubicBezTo>
                  <a:pt x="37" y="54"/>
                  <a:pt x="38" y="53"/>
                  <a:pt x="38" y="53"/>
                </a:cubicBezTo>
                <a:cubicBezTo>
                  <a:pt x="40" y="53"/>
                  <a:pt x="41" y="54"/>
                  <a:pt x="41" y="54"/>
                </a:cubicBezTo>
                <a:cubicBezTo>
                  <a:pt x="42" y="54"/>
                  <a:pt x="42" y="55"/>
                  <a:pt x="42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1" y="56"/>
                  <a:pt x="39" y="56"/>
                  <a:pt x="38" y="56"/>
                </a:cubicBezTo>
                <a:cubicBezTo>
                  <a:pt x="37" y="56"/>
                  <a:pt x="36" y="57"/>
                  <a:pt x="35" y="57"/>
                </a:cubicBezTo>
                <a:cubicBezTo>
                  <a:pt x="34" y="57"/>
                  <a:pt x="34" y="58"/>
                  <a:pt x="33" y="59"/>
                </a:cubicBezTo>
                <a:cubicBezTo>
                  <a:pt x="33" y="59"/>
                  <a:pt x="33" y="60"/>
                  <a:pt x="33" y="61"/>
                </a:cubicBezTo>
                <a:cubicBezTo>
                  <a:pt x="33" y="63"/>
                  <a:pt x="33" y="64"/>
                  <a:pt x="34" y="65"/>
                </a:cubicBezTo>
                <a:cubicBezTo>
                  <a:pt x="35" y="66"/>
                  <a:pt x="36" y="66"/>
                  <a:pt x="37" y="66"/>
                </a:cubicBezTo>
                <a:cubicBezTo>
                  <a:pt x="38" y="66"/>
                  <a:pt x="39" y="66"/>
                  <a:pt x="39" y="66"/>
                </a:cubicBezTo>
                <a:cubicBezTo>
                  <a:pt x="39" y="66"/>
                  <a:pt x="40" y="66"/>
                  <a:pt x="40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66"/>
                  <a:pt x="42" y="66"/>
                  <a:pt x="42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4"/>
                  <a:pt x="46" y="52"/>
                  <a:pt x="45" y="51"/>
                </a:cubicBezTo>
                <a:close/>
                <a:moveTo>
                  <a:pt x="42" y="62"/>
                </a:moveTo>
                <a:cubicBezTo>
                  <a:pt x="42" y="62"/>
                  <a:pt x="41" y="62"/>
                  <a:pt x="41" y="62"/>
                </a:cubicBezTo>
                <a:cubicBezTo>
                  <a:pt x="40" y="63"/>
                  <a:pt x="40" y="63"/>
                  <a:pt x="40" y="63"/>
                </a:cubicBezTo>
                <a:cubicBezTo>
                  <a:pt x="39" y="63"/>
                  <a:pt x="38" y="63"/>
                  <a:pt x="38" y="62"/>
                </a:cubicBezTo>
                <a:cubicBezTo>
                  <a:pt x="38" y="62"/>
                  <a:pt x="37" y="62"/>
                  <a:pt x="37" y="61"/>
                </a:cubicBezTo>
                <a:cubicBezTo>
                  <a:pt x="37" y="60"/>
                  <a:pt x="37" y="60"/>
                  <a:pt x="38" y="60"/>
                </a:cubicBezTo>
                <a:cubicBezTo>
                  <a:pt x="38" y="59"/>
                  <a:pt x="38" y="59"/>
                  <a:pt x="39" y="59"/>
                </a:cubicBezTo>
                <a:cubicBezTo>
                  <a:pt x="39" y="59"/>
                  <a:pt x="40" y="59"/>
                  <a:pt x="40" y="59"/>
                </a:cubicBezTo>
                <a:cubicBezTo>
                  <a:pt x="41" y="59"/>
                  <a:pt x="41" y="59"/>
                  <a:pt x="42" y="59"/>
                </a:cubicBezTo>
                <a:lnTo>
                  <a:pt x="42" y="62"/>
                </a:lnTo>
                <a:close/>
                <a:moveTo>
                  <a:pt x="50" y="66"/>
                </a:moveTo>
                <a:cubicBezTo>
                  <a:pt x="55" y="66"/>
                  <a:pt x="55" y="66"/>
                  <a:pt x="55" y="66"/>
                </a:cubicBezTo>
                <a:cubicBezTo>
                  <a:pt x="55" y="45"/>
                  <a:pt x="55" y="45"/>
                  <a:pt x="55" y="45"/>
                </a:cubicBezTo>
                <a:cubicBezTo>
                  <a:pt x="50" y="45"/>
                  <a:pt x="50" y="45"/>
                  <a:pt x="50" y="45"/>
                </a:cubicBezTo>
                <a:lnTo>
                  <a:pt x="50" y="66"/>
                </a:lnTo>
                <a:close/>
                <a:moveTo>
                  <a:pt x="65" y="50"/>
                </a:moveTo>
                <a:cubicBezTo>
                  <a:pt x="63" y="50"/>
                  <a:pt x="61" y="51"/>
                  <a:pt x="59" y="52"/>
                </a:cubicBezTo>
                <a:cubicBezTo>
                  <a:pt x="58" y="54"/>
                  <a:pt x="57" y="56"/>
                  <a:pt x="57" y="58"/>
                </a:cubicBezTo>
                <a:cubicBezTo>
                  <a:pt x="57" y="61"/>
                  <a:pt x="58" y="63"/>
                  <a:pt x="60" y="64"/>
                </a:cubicBezTo>
                <a:cubicBezTo>
                  <a:pt x="61" y="65"/>
                  <a:pt x="63" y="66"/>
                  <a:pt x="66" y="66"/>
                </a:cubicBezTo>
                <a:cubicBezTo>
                  <a:pt x="67" y="66"/>
                  <a:pt x="68" y="66"/>
                  <a:pt x="68" y="66"/>
                </a:cubicBezTo>
                <a:cubicBezTo>
                  <a:pt x="69" y="66"/>
                  <a:pt x="69" y="66"/>
                  <a:pt x="70" y="66"/>
                </a:cubicBezTo>
                <a:cubicBezTo>
                  <a:pt x="70" y="65"/>
                  <a:pt x="71" y="65"/>
                  <a:pt x="71" y="65"/>
                </a:cubicBezTo>
                <a:cubicBezTo>
                  <a:pt x="71" y="65"/>
                  <a:pt x="72" y="65"/>
                  <a:pt x="72" y="65"/>
                </a:cubicBezTo>
                <a:cubicBezTo>
                  <a:pt x="72" y="61"/>
                  <a:pt x="72" y="61"/>
                  <a:pt x="72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0" y="62"/>
                  <a:pt x="70" y="62"/>
                  <a:pt x="70" y="62"/>
                </a:cubicBezTo>
                <a:cubicBezTo>
                  <a:pt x="69" y="62"/>
                  <a:pt x="69" y="62"/>
                  <a:pt x="68" y="62"/>
                </a:cubicBezTo>
                <a:cubicBezTo>
                  <a:pt x="68" y="63"/>
                  <a:pt x="67" y="63"/>
                  <a:pt x="67" y="63"/>
                </a:cubicBezTo>
                <a:cubicBezTo>
                  <a:pt x="66" y="63"/>
                  <a:pt x="65" y="63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3" y="62"/>
                  <a:pt x="63" y="61"/>
                  <a:pt x="63" y="61"/>
                </a:cubicBezTo>
                <a:cubicBezTo>
                  <a:pt x="62" y="60"/>
                  <a:pt x="62" y="60"/>
                  <a:pt x="62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5"/>
                  <a:pt x="72" y="53"/>
                  <a:pt x="71" y="52"/>
                </a:cubicBezTo>
                <a:cubicBezTo>
                  <a:pt x="69" y="51"/>
                  <a:pt x="68" y="50"/>
                  <a:pt x="65" y="50"/>
                </a:cubicBezTo>
                <a:close/>
                <a:moveTo>
                  <a:pt x="62" y="56"/>
                </a:moveTo>
                <a:cubicBezTo>
                  <a:pt x="62" y="55"/>
                  <a:pt x="62" y="54"/>
                  <a:pt x="63" y="54"/>
                </a:cubicBezTo>
                <a:cubicBezTo>
                  <a:pt x="63" y="53"/>
                  <a:pt x="64" y="53"/>
                  <a:pt x="65" y="53"/>
                </a:cubicBezTo>
                <a:cubicBezTo>
                  <a:pt x="66" y="53"/>
                  <a:pt x="67" y="53"/>
                  <a:pt x="67" y="54"/>
                </a:cubicBezTo>
                <a:cubicBezTo>
                  <a:pt x="67" y="54"/>
                  <a:pt x="68" y="55"/>
                  <a:pt x="68" y="56"/>
                </a:cubicBezTo>
                <a:lnTo>
                  <a:pt x="62" y="5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2810653" y="5313393"/>
            <a:ext cx="162025" cy="29847"/>
          </a:xfrm>
          <a:custGeom>
            <a:avLst/>
            <a:gdLst>
              <a:gd name="T0" fmla="*/ 0 w 48"/>
              <a:gd name="T1" fmla="*/ 9 h 9"/>
              <a:gd name="T2" fmla="*/ 0 w 48"/>
              <a:gd name="T3" fmla="*/ 9 h 9"/>
              <a:gd name="T4" fmla="*/ 7 w 48"/>
              <a:gd name="T5" fmla="*/ 0 h 9"/>
              <a:gd name="T6" fmla="*/ 42 w 48"/>
              <a:gd name="T7" fmla="*/ 0 h 9"/>
              <a:gd name="T8" fmla="*/ 48 w 48"/>
              <a:gd name="T9" fmla="*/ 9 h 9"/>
              <a:gd name="T10" fmla="*/ 0 w 48"/>
              <a:gd name="T11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7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4"/>
                  <a:pt x="48" y="9"/>
                </a:cubicBezTo>
                <a:lnTo>
                  <a:pt x="0" y="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6"/>
          <p:cNvSpPr>
            <a:spLocks/>
          </p:cNvSpPr>
          <p:nvPr/>
        </p:nvSpPr>
        <p:spPr bwMode="auto">
          <a:xfrm>
            <a:off x="2867504" y="5299180"/>
            <a:ext cx="51166" cy="9949"/>
          </a:xfrm>
          <a:custGeom>
            <a:avLst/>
            <a:gdLst>
              <a:gd name="T0" fmla="*/ 0 w 15"/>
              <a:gd name="T1" fmla="*/ 3 h 3"/>
              <a:gd name="T2" fmla="*/ 0 w 15"/>
              <a:gd name="T3" fmla="*/ 3 h 3"/>
              <a:gd name="T4" fmla="*/ 3 w 15"/>
              <a:gd name="T5" fmla="*/ 0 h 3"/>
              <a:gd name="T6" fmla="*/ 12 w 15"/>
              <a:gd name="T7" fmla="*/ 0 h 3"/>
              <a:gd name="T8" fmla="*/ 15 w 15"/>
              <a:gd name="T9" fmla="*/ 3 h 3"/>
              <a:gd name="T10" fmla="*/ 0 w 15"/>
              <a:gd name="T11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3">
                <a:moveTo>
                  <a:pt x="0" y="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5" y="2"/>
                  <a:pt x="15" y="3"/>
                </a:cubicBezTo>
                <a:lnTo>
                  <a:pt x="0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7"/>
          <p:cNvSpPr>
            <a:spLocks noEditPoints="1"/>
          </p:cNvSpPr>
          <p:nvPr/>
        </p:nvSpPr>
        <p:spPr bwMode="auto">
          <a:xfrm>
            <a:off x="2813496" y="5350346"/>
            <a:ext cx="154919" cy="214612"/>
          </a:xfrm>
          <a:custGeom>
            <a:avLst/>
            <a:gdLst>
              <a:gd name="T0" fmla="*/ 45 w 46"/>
              <a:gd name="T1" fmla="*/ 0 h 64"/>
              <a:gd name="T2" fmla="*/ 2 w 46"/>
              <a:gd name="T3" fmla="*/ 0 h 64"/>
              <a:gd name="T4" fmla="*/ 0 w 46"/>
              <a:gd name="T5" fmla="*/ 6 h 64"/>
              <a:gd name="T6" fmla="*/ 0 w 46"/>
              <a:gd name="T7" fmla="*/ 52 h 64"/>
              <a:gd name="T8" fmla="*/ 12 w 46"/>
              <a:gd name="T9" fmla="*/ 64 h 64"/>
              <a:gd name="T10" fmla="*/ 35 w 46"/>
              <a:gd name="T11" fmla="*/ 64 h 64"/>
              <a:gd name="T12" fmla="*/ 46 w 46"/>
              <a:gd name="T13" fmla="*/ 52 h 64"/>
              <a:gd name="T14" fmla="*/ 46 w 46"/>
              <a:gd name="T15" fmla="*/ 6 h 64"/>
              <a:gd name="T16" fmla="*/ 45 w 46"/>
              <a:gd name="T17" fmla="*/ 0 h 64"/>
              <a:gd name="T18" fmla="*/ 12 w 46"/>
              <a:gd name="T19" fmla="*/ 49 h 64"/>
              <a:gd name="T20" fmla="*/ 9 w 46"/>
              <a:gd name="T21" fmla="*/ 52 h 64"/>
              <a:gd name="T22" fmla="*/ 7 w 46"/>
              <a:gd name="T23" fmla="*/ 49 h 64"/>
              <a:gd name="T24" fmla="*/ 7 w 46"/>
              <a:gd name="T25" fmla="*/ 25 h 64"/>
              <a:gd name="T26" fmla="*/ 9 w 46"/>
              <a:gd name="T27" fmla="*/ 22 h 64"/>
              <a:gd name="T28" fmla="*/ 12 w 46"/>
              <a:gd name="T29" fmla="*/ 25 h 64"/>
              <a:gd name="T30" fmla="*/ 12 w 46"/>
              <a:gd name="T31" fmla="*/ 49 h 64"/>
              <a:gd name="T32" fmla="*/ 21 w 46"/>
              <a:gd name="T33" fmla="*/ 49 h 64"/>
              <a:gd name="T34" fmla="*/ 19 w 46"/>
              <a:gd name="T35" fmla="*/ 52 h 64"/>
              <a:gd name="T36" fmla="*/ 16 w 46"/>
              <a:gd name="T37" fmla="*/ 49 h 64"/>
              <a:gd name="T38" fmla="*/ 16 w 46"/>
              <a:gd name="T39" fmla="*/ 12 h 64"/>
              <a:gd name="T40" fmla="*/ 19 w 46"/>
              <a:gd name="T41" fmla="*/ 9 h 64"/>
              <a:gd name="T42" fmla="*/ 21 w 46"/>
              <a:gd name="T43" fmla="*/ 12 h 64"/>
              <a:gd name="T44" fmla="*/ 21 w 46"/>
              <a:gd name="T45" fmla="*/ 49 h 64"/>
              <a:gd name="T46" fmla="*/ 30 w 46"/>
              <a:gd name="T47" fmla="*/ 49 h 64"/>
              <a:gd name="T48" fmla="*/ 28 w 46"/>
              <a:gd name="T49" fmla="*/ 52 h 64"/>
              <a:gd name="T50" fmla="*/ 26 w 46"/>
              <a:gd name="T51" fmla="*/ 49 h 64"/>
              <a:gd name="T52" fmla="*/ 26 w 46"/>
              <a:gd name="T53" fmla="*/ 12 h 64"/>
              <a:gd name="T54" fmla="*/ 28 w 46"/>
              <a:gd name="T55" fmla="*/ 9 h 64"/>
              <a:gd name="T56" fmla="*/ 30 w 46"/>
              <a:gd name="T57" fmla="*/ 12 h 64"/>
              <a:gd name="T58" fmla="*/ 30 w 46"/>
              <a:gd name="T59" fmla="*/ 49 h 64"/>
              <a:gd name="T60" fmla="*/ 40 w 46"/>
              <a:gd name="T61" fmla="*/ 49 h 64"/>
              <a:gd name="T62" fmla="*/ 37 w 46"/>
              <a:gd name="T63" fmla="*/ 52 h 64"/>
              <a:gd name="T64" fmla="*/ 35 w 46"/>
              <a:gd name="T65" fmla="*/ 49 h 64"/>
              <a:gd name="T66" fmla="*/ 35 w 46"/>
              <a:gd name="T67" fmla="*/ 25 h 64"/>
              <a:gd name="T68" fmla="*/ 37 w 46"/>
              <a:gd name="T69" fmla="*/ 22 h 64"/>
              <a:gd name="T70" fmla="*/ 40 w 46"/>
              <a:gd name="T71" fmla="*/ 25 h 64"/>
              <a:gd name="T72" fmla="*/ 40 w 46"/>
              <a:gd name="T73" fmla="*/ 4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" h="64">
                <a:moveTo>
                  <a:pt x="4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2"/>
                  <a:pt x="0" y="4"/>
                  <a:pt x="0" y="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8"/>
                  <a:pt x="6" y="64"/>
                  <a:pt x="12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41" y="64"/>
                  <a:pt x="46" y="58"/>
                  <a:pt x="46" y="52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4"/>
                  <a:pt x="46" y="2"/>
                  <a:pt x="45" y="0"/>
                </a:cubicBezTo>
                <a:close/>
                <a:moveTo>
                  <a:pt x="12" y="49"/>
                </a:moveTo>
                <a:cubicBezTo>
                  <a:pt x="12" y="51"/>
                  <a:pt x="11" y="52"/>
                  <a:pt x="9" y="52"/>
                </a:cubicBezTo>
                <a:cubicBezTo>
                  <a:pt x="8" y="52"/>
                  <a:pt x="7" y="51"/>
                  <a:pt x="7" y="4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3"/>
                  <a:pt x="8" y="22"/>
                  <a:pt x="9" y="22"/>
                </a:cubicBezTo>
                <a:cubicBezTo>
                  <a:pt x="11" y="22"/>
                  <a:pt x="12" y="23"/>
                  <a:pt x="12" y="25"/>
                </a:cubicBezTo>
                <a:lnTo>
                  <a:pt x="12" y="49"/>
                </a:lnTo>
                <a:close/>
                <a:moveTo>
                  <a:pt x="21" y="49"/>
                </a:moveTo>
                <a:cubicBezTo>
                  <a:pt x="21" y="51"/>
                  <a:pt x="20" y="52"/>
                  <a:pt x="19" y="52"/>
                </a:cubicBezTo>
                <a:cubicBezTo>
                  <a:pt x="17" y="52"/>
                  <a:pt x="16" y="51"/>
                  <a:pt x="16" y="49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1"/>
                  <a:pt x="17" y="9"/>
                  <a:pt x="19" y="9"/>
                </a:cubicBezTo>
                <a:cubicBezTo>
                  <a:pt x="20" y="9"/>
                  <a:pt x="21" y="11"/>
                  <a:pt x="21" y="12"/>
                </a:cubicBezTo>
                <a:lnTo>
                  <a:pt x="21" y="49"/>
                </a:lnTo>
                <a:close/>
                <a:moveTo>
                  <a:pt x="30" y="49"/>
                </a:moveTo>
                <a:cubicBezTo>
                  <a:pt x="30" y="51"/>
                  <a:pt x="29" y="52"/>
                  <a:pt x="28" y="52"/>
                </a:cubicBezTo>
                <a:cubicBezTo>
                  <a:pt x="27" y="52"/>
                  <a:pt x="26" y="51"/>
                  <a:pt x="26" y="49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7" y="9"/>
                  <a:pt x="28" y="9"/>
                </a:cubicBezTo>
                <a:cubicBezTo>
                  <a:pt x="29" y="9"/>
                  <a:pt x="30" y="11"/>
                  <a:pt x="30" y="12"/>
                </a:cubicBezTo>
                <a:lnTo>
                  <a:pt x="30" y="49"/>
                </a:lnTo>
                <a:close/>
                <a:moveTo>
                  <a:pt x="40" y="49"/>
                </a:moveTo>
                <a:cubicBezTo>
                  <a:pt x="40" y="51"/>
                  <a:pt x="39" y="52"/>
                  <a:pt x="37" y="52"/>
                </a:cubicBezTo>
                <a:cubicBezTo>
                  <a:pt x="36" y="52"/>
                  <a:pt x="35" y="51"/>
                  <a:pt x="35" y="4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3"/>
                  <a:pt x="36" y="22"/>
                  <a:pt x="37" y="22"/>
                </a:cubicBezTo>
                <a:cubicBezTo>
                  <a:pt x="39" y="22"/>
                  <a:pt x="40" y="23"/>
                  <a:pt x="40" y="25"/>
                </a:cubicBezTo>
                <a:lnTo>
                  <a:pt x="40" y="4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8"/>
          <p:cNvSpPr>
            <a:spLocks/>
          </p:cNvSpPr>
          <p:nvPr/>
        </p:nvSpPr>
        <p:spPr bwMode="auto">
          <a:xfrm>
            <a:off x="3329417" y="5360294"/>
            <a:ext cx="83855" cy="154919"/>
          </a:xfrm>
          <a:custGeom>
            <a:avLst/>
            <a:gdLst>
              <a:gd name="T0" fmla="*/ 0 w 25"/>
              <a:gd name="T1" fmla="*/ 2 h 46"/>
              <a:gd name="T2" fmla="*/ 0 w 25"/>
              <a:gd name="T3" fmla="*/ 2 h 46"/>
              <a:gd name="T4" fmla="*/ 11 w 25"/>
              <a:gd name="T5" fmla="*/ 5 h 46"/>
              <a:gd name="T6" fmla="*/ 23 w 25"/>
              <a:gd name="T7" fmla="*/ 37 h 46"/>
              <a:gd name="T8" fmla="*/ 18 w 25"/>
              <a:gd name="T9" fmla="*/ 46 h 46"/>
              <a:gd name="T10" fmla="*/ 0 w 25"/>
              <a:gd name="T11" fmla="*/ 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46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5" y="0"/>
                  <a:pt x="9" y="2"/>
                  <a:pt x="11" y="5"/>
                </a:cubicBezTo>
                <a:cubicBezTo>
                  <a:pt x="23" y="37"/>
                  <a:pt x="23" y="37"/>
                  <a:pt x="23" y="37"/>
                </a:cubicBezTo>
                <a:cubicBezTo>
                  <a:pt x="25" y="41"/>
                  <a:pt x="22" y="45"/>
                  <a:pt x="18" y="46"/>
                </a:cubicBezTo>
                <a:lnTo>
                  <a:pt x="0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9"/>
          <p:cNvSpPr>
            <a:spLocks/>
          </p:cNvSpPr>
          <p:nvPr/>
        </p:nvSpPr>
        <p:spPr bwMode="auto">
          <a:xfrm>
            <a:off x="3379162" y="5404354"/>
            <a:ext cx="27005" cy="49745"/>
          </a:xfrm>
          <a:custGeom>
            <a:avLst/>
            <a:gdLst>
              <a:gd name="T0" fmla="*/ 0 w 8"/>
              <a:gd name="T1" fmla="*/ 1 h 15"/>
              <a:gd name="T2" fmla="*/ 0 w 8"/>
              <a:gd name="T3" fmla="*/ 1 h 15"/>
              <a:gd name="T4" fmla="*/ 4 w 8"/>
              <a:gd name="T5" fmla="*/ 2 h 15"/>
              <a:gd name="T6" fmla="*/ 7 w 8"/>
              <a:gd name="T7" fmla="*/ 11 h 15"/>
              <a:gd name="T8" fmla="*/ 5 w 8"/>
              <a:gd name="T9" fmla="*/ 15 h 15"/>
              <a:gd name="T10" fmla="*/ 0 w 8"/>
              <a:gd name="T11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5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2" y="0"/>
                  <a:pt x="3" y="1"/>
                  <a:pt x="4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12"/>
                  <a:pt x="7" y="14"/>
                  <a:pt x="5" y="15"/>
                </a:cubicBezTo>
                <a:lnTo>
                  <a:pt x="0" y="1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30"/>
          <p:cNvSpPr>
            <a:spLocks noEditPoints="1"/>
          </p:cNvSpPr>
          <p:nvPr/>
        </p:nvSpPr>
        <p:spPr bwMode="auto">
          <a:xfrm>
            <a:off x="3170234" y="5320498"/>
            <a:ext cx="154919" cy="211770"/>
          </a:xfrm>
          <a:custGeom>
            <a:avLst/>
            <a:gdLst>
              <a:gd name="T0" fmla="*/ 44 w 46"/>
              <a:gd name="T1" fmla="*/ 0 h 63"/>
              <a:gd name="T2" fmla="*/ 1 w 46"/>
              <a:gd name="T3" fmla="*/ 0 h 63"/>
              <a:gd name="T4" fmla="*/ 0 w 46"/>
              <a:gd name="T5" fmla="*/ 6 h 63"/>
              <a:gd name="T6" fmla="*/ 0 w 46"/>
              <a:gd name="T7" fmla="*/ 51 h 63"/>
              <a:gd name="T8" fmla="*/ 11 w 46"/>
              <a:gd name="T9" fmla="*/ 63 h 63"/>
              <a:gd name="T10" fmla="*/ 34 w 46"/>
              <a:gd name="T11" fmla="*/ 63 h 63"/>
              <a:gd name="T12" fmla="*/ 46 w 46"/>
              <a:gd name="T13" fmla="*/ 51 h 63"/>
              <a:gd name="T14" fmla="*/ 46 w 46"/>
              <a:gd name="T15" fmla="*/ 6 h 63"/>
              <a:gd name="T16" fmla="*/ 44 w 46"/>
              <a:gd name="T17" fmla="*/ 0 h 63"/>
              <a:gd name="T18" fmla="*/ 11 w 46"/>
              <a:gd name="T19" fmla="*/ 48 h 63"/>
              <a:gd name="T20" fmla="*/ 9 w 46"/>
              <a:gd name="T21" fmla="*/ 51 h 63"/>
              <a:gd name="T22" fmla="*/ 6 w 46"/>
              <a:gd name="T23" fmla="*/ 48 h 63"/>
              <a:gd name="T24" fmla="*/ 6 w 46"/>
              <a:gd name="T25" fmla="*/ 24 h 63"/>
              <a:gd name="T26" fmla="*/ 9 w 46"/>
              <a:gd name="T27" fmla="*/ 21 h 63"/>
              <a:gd name="T28" fmla="*/ 11 w 46"/>
              <a:gd name="T29" fmla="*/ 24 h 63"/>
              <a:gd name="T30" fmla="*/ 11 w 46"/>
              <a:gd name="T31" fmla="*/ 48 h 63"/>
              <a:gd name="T32" fmla="*/ 21 w 46"/>
              <a:gd name="T33" fmla="*/ 49 h 63"/>
              <a:gd name="T34" fmla="*/ 18 w 46"/>
              <a:gd name="T35" fmla="*/ 51 h 63"/>
              <a:gd name="T36" fmla="*/ 16 w 46"/>
              <a:gd name="T37" fmla="*/ 49 h 63"/>
              <a:gd name="T38" fmla="*/ 16 w 46"/>
              <a:gd name="T39" fmla="*/ 11 h 63"/>
              <a:gd name="T40" fmla="*/ 18 w 46"/>
              <a:gd name="T41" fmla="*/ 9 h 63"/>
              <a:gd name="T42" fmla="*/ 21 w 46"/>
              <a:gd name="T43" fmla="*/ 11 h 63"/>
              <a:gd name="T44" fmla="*/ 21 w 46"/>
              <a:gd name="T45" fmla="*/ 49 h 63"/>
              <a:gd name="T46" fmla="*/ 30 w 46"/>
              <a:gd name="T47" fmla="*/ 49 h 63"/>
              <a:gd name="T48" fmla="*/ 27 w 46"/>
              <a:gd name="T49" fmla="*/ 51 h 63"/>
              <a:gd name="T50" fmla="*/ 25 w 46"/>
              <a:gd name="T51" fmla="*/ 49 h 63"/>
              <a:gd name="T52" fmla="*/ 25 w 46"/>
              <a:gd name="T53" fmla="*/ 11 h 63"/>
              <a:gd name="T54" fmla="*/ 27 w 46"/>
              <a:gd name="T55" fmla="*/ 9 h 63"/>
              <a:gd name="T56" fmla="*/ 30 w 46"/>
              <a:gd name="T57" fmla="*/ 11 h 63"/>
              <a:gd name="T58" fmla="*/ 30 w 46"/>
              <a:gd name="T59" fmla="*/ 49 h 63"/>
              <a:gd name="T60" fmla="*/ 40 w 46"/>
              <a:gd name="T61" fmla="*/ 48 h 63"/>
              <a:gd name="T62" fmla="*/ 37 w 46"/>
              <a:gd name="T63" fmla="*/ 51 h 63"/>
              <a:gd name="T64" fmla="*/ 34 w 46"/>
              <a:gd name="T65" fmla="*/ 48 h 63"/>
              <a:gd name="T66" fmla="*/ 34 w 46"/>
              <a:gd name="T67" fmla="*/ 24 h 63"/>
              <a:gd name="T68" fmla="*/ 37 w 46"/>
              <a:gd name="T69" fmla="*/ 21 h 63"/>
              <a:gd name="T70" fmla="*/ 40 w 46"/>
              <a:gd name="T71" fmla="*/ 24 h 63"/>
              <a:gd name="T72" fmla="*/ 40 w 46"/>
              <a:gd name="T73" fmla="*/ 4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" h="63">
                <a:moveTo>
                  <a:pt x="4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3"/>
                  <a:pt x="0" y="6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8"/>
                  <a:pt x="5" y="63"/>
                  <a:pt x="11" y="63"/>
                </a:cubicBezTo>
                <a:cubicBezTo>
                  <a:pt x="34" y="63"/>
                  <a:pt x="34" y="63"/>
                  <a:pt x="34" y="63"/>
                </a:cubicBezTo>
                <a:cubicBezTo>
                  <a:pt x="40" y="63"/>
                  <a:pt x="46" y="58"/>
                  <a:pt x="46" y="51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3"/>
                  <a:pt x="45" y="1"/>
                  <a:pt x="44" y="0"/>
                </a:cubicBezTo>
                <a:close/>
                <a:moveTo>
                  <a:pt x="11" y="48"/>
                </a:moveTo>
                <a:cubicBezTo>
                  <a:pt x="11" y="50"/>
                  <a:pt x="10" y="51"/>
                  <a:pt x="9" y="51"/>
                </a:cubicBezTo>
                <a:cubicBezTo>
                  <a:pt x="7" y="51"/>
                  <a:pt x="6" y="50"/>
                  <a:pt x="6" y="48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3"/>
                  <a:pt x="7" y="21"/>
                  <a:pt x="9" y="21"/>
                </a:cubicBezTo>
                <a:cubicBezTo>
                  <a:pt x="10" y="21"/>
                  <a:pt x="11" y="23"/>
                  <a:pt x="11" y="24"/>
                </a:cubicBezTo>
                <a:lnTo>
                  <a:pt x="11" y="48"/>
                </a:lnTo>
                <a:close/>
                <a:moveTo>
                  <a:pt x="21" y="49"/>
                </a:moveTo>
                <a:cubicBezTo>
                  <a:pt x="21" y="50"/>
                  <a:pt x="19" y="51"/>
                  <a:pt x="18" y="51"/>
                </a:cubicBezTo>
                <a:cubicBezTo>
                  <a:pt x="17" y="51"/>
                  <a:pt x="16" y="50"/>
                  <a:pt x="16" y="49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7" y="9"/>
                  <a:pt x="18" y="9"/>
                </a:cubicBezTo>
                <a:cubicBezTo>
                  <a:pt x="19" y="9"/>
                  <a:pt x="21" y="10"/>
                  <a:pt x="21" y="11"/>
                </a:cubicBezTo>
                <a:lnTo>
                  <a:pt x="21" y="49"/>
                </a:lnTo>
                <a:close/>
                <a:moveTo>
                  <a:pt x="30" y="49"/>
                </a:moveTo>
                <a:cubicBezTo>
                  <a:pt x="30" y="50"/>
                  <a:pt x="29" y="51"/>
                  <a:pt x="27" y="51"/>
                </a:cubicBezTo>
                <a:cubicBezTo>
                  <a:pt x="26" y="51"/>
                  <a:pt x="25" y="50"/>
                  <a:pt x="25" y="49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0"/>
                  <a:pt x="26" y="9"/>
                  <a:pt x="27" y="9"/>
                </a:cubicBezTo>
                <a:cubicBezTo>
                  <a:pt x="29" y="9"/>
                  <a:pt x="30" y="10"/>
                  <a:pt x="30" y="11"/>
                </a:cubicBezTo>
                <a:lnTo>
                  <a:pt x="30" y="49"/>
                </a:lnTo>
                <a:close/>
                <a:moveTo>
                  <a:pt x="40" y="48"/>
                </a:moveTo>
                <a:cubicBezTo>
                  <a:pt x="40" y="50"/>
                  <a:pt x="38" y="51"/>
                  <a:pt x="37" y="51"/>
                </a:cubicBezTo>
                <a:cubicBezTo>
                  <a:pt x="35" y="51"/>
                  <a:pt x="34" y="50"/>
                  <a:pt x="34" y="48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3"/>
                  <a:pt x="35" y="21"/>
                  <a:pt x="37" y="21"/>
                </a:cubicBezTo>
                <a:cubicBezTo>
                  <a:pt x="38" y="21"/>
                  <a:pt x="40" y="23"/>
                  <a:pt x="40" y="24"/>
                </a:cubicBezTo>
                <a:lnTo>
                  <a:pt x="40" y="4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31"/>
          <p:cNvSpPr>
            <a:spLocks/>
          </p:cNvSpPr>
          <p:nvPr/>
        </p:nvSpPr>
        <p:spPr bwMode="auto">
          <a:xfrm>
            <a:off x="2766593" y="5714191"/>
            <a:ext cx="252986" cy="278569"/>
          </a:xfrm>
          <a:custGeom>
            <a:avLst/>
            <a:gdLst>
              <a:gd name="T0" fmla="*/ 58 w 75"/>
              <a:gd name="T1" fmla="*/ 32 h 83"/>
              <a:gd name="T2" fmla="*/ 55 w 75"/>
              <a:gd name="T3" fmla="*/ 35 h 83"/>
              <a:gd name="T4" fmla="*/ 33 w 75"/>
              <a:gd name="T5" fmla="*/ 12 h 83"/>
              <a:gd name="T6" fmla="*/ 21 w 75"/>
              <a:gd name="T7" fmla="*/ 5 h 83"/>
              <a:gd name="T8" fmla="*/ 9 w 75"/>
              <a:gd name="T9" fmla="*/ 9 h 83"/>
              <a:gd name="T10" fmla="*/ 5 w 75"/>
              <a:gd name="T11" fmla="*/ 21 h 83"/>
              <a:gd name="T12" fmla="*/ 10 w 75"/>
              <a:gd name="T13" fmla="*/ 33 h 83"/>
              <a:gd name="T14" fmla="*/ 49 w 75"/>
              <a:gd name="T15" fmla="*/ 75 h 83"/>
              <a:gd name="T16" fmla="*/ 56 w 75"/>
              <a:gd name="T17" fmla="*/ 78 h 83"/>
              <a:gd name="T18" fmla="*/ 64 w 75"/>
              <a:gd name="T19" fmla="*/ 76 h 83"/>
              <a:gd name="T20" fmla="*/ 70 w 75"/>
              <a:gd name="T21" fmla="*/ 65 h 83"/>
              <a:gd name="T22" fmla="*/ 67 w 75"/>
              <a:gd name="T23" fmla="*/ 57 h 83"/>
              <a:gd name="T24" fmla="*/ 32 w 75"/>
              <a:gd name="T25" fmla="*/ 20 h 83"/>
              <a:gd name="T26" fmla="*/ 28 w 75"/>
              <a:gd name="T27" fmla="*/ 18 h 83"/>
              <a:gd name="T28" fmla="*/ 21 w 75"/>
              <a:gd name="T29" fmla="*/ 21 h 83"/>
              <a:gd name="T30" fmla="*/ 18 w 75"/>
              <a:gd name="T31" fmla="*/ 28 h 83"/>
              <a:gd name="T32" fmla="*/ 19 w 75"/>
              <a:gd name="T33" fmla="*/ 31 h 83"/>
              <a:gd name="T34" fmla="*/ 55 w 75"/>
              <a:gd name="T35" fmla="*/ 69 h 83"/>
              <a:gd name="T36" fmla="*/ 52 w 75"/>
              <a:gd name="T37" fmla="*/ 72 h 83"/>
              <a:gd name="T38" fmla="*/ 17 w 75"/>
              <a:gd name="T39" fmla="*/ 34 h 83"/>
              <a:gd name="T40" fmla="*/ 14 w 75"/>
              <a:gd name="T41" fmla="*/ 28 h 83"/>
              <a:gd name="T42" fmla="*/ 18 w 75"/>
              <a:gd name="T43" fmla="*/ 18 h 83"/>
              <a:gd name="T44" fmla="*/ 28 w 75"/>
              <a:gd name="T45" fmla="*/ 14 h 83"/>
              <a:gd name="T46" fmla="*/ 34 w 75"/>
              <a:gd name="T47" fmla="*/ 17 h 83"/>
              <a:gd name="T48" fmla="*/ 70 w 75"/>
              <a:gd name="T49" fmla="*/ 55 h 83"/>
              <a:gd name="T50" fmla="*/ 74 w 75"/>
              <a:gd name="T51" fmla="*/ 66 h 83"/>
              <a:gd name="T52" fmla="*/ 67 w 75"/>
              <a:gd name="T53" fmla="*/ 79 h 83"/>
              <a:gd name="T54" fmla="*/ 57 w 75"/>
              <a:gd name="T55" fmla="*/ 83 h 83"/>
              <a:gd name="T56" fmla="*/ 46 w 75"/>
              <a:gd name="T57" fmla="*/ 77 h 83"/>
              <a:gd name="T58" fmla="*/ 7 w 75"/>
              <a:gd name="T59" fmla="*/ 36 h 83"/>
              <a:gd name="T60" fmla="*/ 0 w 75"/>
              <a:gd name="T61" fmla="*/ 20 h 83"/>
              <a:gd name="T62" fmla="*/ 6 w 75"/>
              <a:gd name="T63" fmla="*/ 6 h 83"/>
              <a:gd name="T64" fmla="*/ 20 w 75"/>
              <a:gd name="T65" fmla="*/ 1 h 83"/>
              <a:gd name="T66" fmla="*/ 36 w 75"/>
              <a:gd name="T67" fmla="*/ 9 h 83"/>
              <a:gd name="T68" fmla="*/ 58 w 75"/>
              <a:gd name="T69" fmla="*/ 3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" h="83">
                <a:moveTo>
                  <a:pt x="58" y="32"/>
                </a:moveTo>
                <a:cubicBezTo>
                  <a:pt x="55" y="35"/>
                  <a:pt x="55" y="35"/>
                  <a:pt x="55" y="35"/>
                </a:cubicBezTo>
                <a:cubicBezTo>
                  <a:pt x="33" y="12"/>
                  <a:pt x="33" y="12"/>
                  <a:pt x="33" y="12"/>
                </a:cubicBezTo>
                <a:cubicBezTo>
                  <a:pt x="30" y="8"/>
                  <a:pt x="26" y="6"/>
                  <a:pt x="21" y="5"/>
                </a:cubicBezTo>
                <a:cubicBezTo>
                  <a:pt x="16" y="5"/>
                  <a:pt x="12" y="6"/>
                  <a:pt x="9" y="9"/>
                </a:cubicBezTo>
                <a:cubicBezTo>
                  <a:pt x="6" y="12"/>
                  <a:pt x="5" y="16"/>
                  <a:pt x="5" y="21"/>
                </a:cubicBezTo>
                <a:cubicBezTo>
                  <a:pt x="5" y="26"/>
                  <a:pt x="7" y="30"/>
                  <a:pt x="10" y="33"/>
                </a:cubicBezTo>
                <a:cubicBezTo>
                  <a:pt x="49" y="75"/>
                  <a:pt x="49" y="75"/>
                  <a:pt x="49" y="75"/>
                </a:cubicBezTo>
                <a:cubicBezTo>
                  <a:pt x="51" y="77"/>
                  <a:pt x="53" y="78"/>
                  <a:pt x="56" y="78"/>
                </a:cubicBezTo>
                <a:cubicBezTo>
                  <a:pt x="59" y="79"/>
                  <a:pt x="62" y="78"/>
                  <a:pt x="64" y="76"/>
                </a:cubicBezTo>
                <a:cubicBezTo>
                  <a:pt x="66" y="74"/>
                  <a:pt x="70" y="68"/>
                  <a:pt x="70" y="65"/>
                </a:cubicBezTo>
                <a:cubicBezTo>
                  <a:pt x="70" y="62"/>
                  <a:pt x="69" y="60"/>
                  <a:pt x="67" y="57"/>
                </a:cubicBezTo>
                <a:cubicBezTo>
                  <a:pt x="32" y="20"/>
                  <a:pt x="32" y="20"/>
                  <a:pt x="32" y="20"/>
                </a:cubicBezTo>
                <a:cubicBezTo>
                  <a:pt x="31" y="19"/>
                  <a:pt x="30" y="18"/>
                  <a:pt x="28" y="18"/>
                </a:cubicBezTo>
                <a:cubicBezTo>
                  <a:pt x="27" y="18"/>
                  <a:pt x="22" y="20"/>
                  <a:pt x="21" y="21"/>
                </a:cubicBezTo>
                <a:cubicBezTo>
                  <a:pt x="20" y="22"/>
                  <a:pt x="18" y="27"/>
                  <a:pt x="18" y="28"/>
                </a:cubicBezTo>
                <a:cubicBezTo>
                  <a:pt x="18" y="29"/>
                  <a:pt x="19" y="30"/>
                  <a:pt x="19" y="31"/>
                </a:cubicBezTo>
                <a:cubicBezTo>
                  <a:pt x="55" y="69"/>
                  <a:pt x="55" y="69"/>
                  <a:pt x="55" y="69"/>
                </a:cubicBezTo>
                <a:cubicBezTo>
                  <a:pt x="52" y="72"/>
                  <a:pt x="52" y="72"/>
                  <a:pt x="52" y="72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2"/>
                  <a:pt x="14" y="30"/>
                  <a:pt x="14" y="28"/>
                </a:cubicBezTo>
                <a:cubicBezTo>
                  <a:pt x="14" y="25"/>
                  <a:pt x="17" y="19"/>
                  <a:pt x="18" y="18"/>
                </a:cubicBezTo>
                <a:cubicBezTo>
                  <a:pt x="20" y="16"/>
                  <a:pt x="26" y="14"/>
                  <a:pt x="28" y="14"/>
                </a:cubicBezTo>
                <a:cubicBezTo>
                  <a:pt x="31" y="14"/>
                  <a:pt x="33" y="15"/>
                  <a:pt x="34" y="17"/>
                </a:cubicBezTo>
                <a:cubicBezTo>
                  <a:pt x="70" y="55"/>
                  <a:pt x="70" y="55"/>
                  <a:pt x="70" y="55"/>
                </a:cubicBezTo>
                <a:cubicBezTo>
                  <a:pt x="73" y="58"/>
                  <a:pt x="74" y="62"/>
                  <a:pt x="74" y="66"/>
                </a:cubicBezTo>
                <a:cubicBezTo>
                  <a:pt x="75" y="70"/>
                  <a:pt x="70" y="77"/>
                  <a:pt x="67" y="79"/>
                </a:cubicBezTo>
                <a:cubicBezTo>
                  <a:pt x="64" y="82"/>
                  <a:pt x="61" y="83"/>
                  <a:pt x="57" y="83"/>
                </a:cubicBezTo>
                <a:cubicBezTo>
                  <a:pt x="52" y="82"/>
                  <a:pt x="49" y="80"/>
                  <a:pt x="46" y="77"/>
                </a:cubicBezTo>
                <a:cubicBezTo>
                  <a:pt x="7" y="36"/>
                  <a:pt x="7" y="36"/>
                  <a:pt x="7" y="36"/>
                </a:cubicBezTo>
                <a:cubicBezTo>
                  <a:pt x="3" y="31"/>
                  <a:pt x="0" y="26"/>
                  <a:pt x="0" y="20"/>
                </a:cubicBezTo>
                <a:cubicBezTo>
                  <a:pt x="0" y="14"/>
                  <a:pt x="2" y="10"/>
                  <a:pt x="6" y="6"/>
                </a:cubicBezTo>
                <a:cubicBezTo>
                  <a:pt x="10" y="2"/>
                  <a:pt x="15" y="0"/>
                  <a:pt x="20" y="1"/>
                </a:cubicBezTo>
                <a:cubicBezTo>
                  <a:pt x="26" y="1"/>
                  <a:pt x="31" y="4"/>
                  <a:pt x="36" y="9"/>
                </a:cubicBezTo>
                <a:lnTo>
                  <a:pt x="58" y="3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32"/>
          <p:cNvSpPr>
            <a:spLocks noChangeArrowheads="1"/>
          </p:cNvSpPr>
          <p:nvPr/>
        </p:nvSpPr>
        <p:spPr bwMode="auto">
          <a:xfrm>
            <a:off x="3133281" y="2055839"/>
            <a:ext cx="14213" cy="238774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3"/>
          <p:cNvSpPr>
            <a:spLocks/>
          </p:cNvSpPr>
          <p:nvPr/>
        </p:nvSpPr>
        <p:spPr bwMode="auto">
          <a:xfrm>
            <a:off x="3160286" y="2018886"/>
            <a:ext cx="184765" cy="167710"/>
          </a:xfrm>
          <a:custGeom>
            <a:avLst/>
            <a:gdLst>
              <a:gd name="T0" fmla="*/ 0 w 55"/>
              <a:gd name="T1" fmla="*/ 10 h 50"/>
              <a:gd name="T2" fmla="*/ 0 w 55"/>
              <a:gd name="T3" fmla="*/ 44 h 50"/>
              <a:gd name="T4" fmla="*/ 55 w 55"/>
              <a:gd name="T5" fmla="*/ 42 h 50"/>
              <a:gd name="T6" fmla="*/ 55 w 55"/>
              <a:gd name="T7" fmla="*/ 8 h 50"/>
              <a:gd name="T8" fmla="*/ 0 w 55"/>
              <a:gd name="T9" fmla="*/ 1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50">
                <a:moveTo>
                  <a:pt x="0" y="10"/>
                </a:moveTo>
                <a:cubicBezTo>
                  <a:pt x="0" y="44"/>
                  <a:pt x="0" y="44"/>
                  <a:pt x="0" y="44"/>
                </a:cubicBezTo>
                <a:cubicBezTo>
                  <a:pt x="21" y="35"/>
                  <a:pt x="33" y="50"/>
                  <a:pt x="55" y="42"/>
                </a:cubicBezTo>
                <a:cubicBezTo>
                  <a:pt x="55" y="31"/>
                  <a:pt x="55" y="19"/>
                  <a:pt x="55" y="8"/>
                </a:cubicBezTo>
                <a:cubicBezTo>
                  <a:pt x="33" y="16"/>
                  <a:pt x="21" y="0"/>
                  <a:pt x="0" y="1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4"/>
          <p:cNvSpPr>
            <a:spLocks noEditPoints="1"/>
          </p:cNvSpPr>
          <p:nvPr/>
        </p:nvSpPr>
        <p:spPr bwMode="auto">
          <a:xfrm>
            <a:off x="4516179" y="5867688"/>
            <a:ext cx="122229" cy="122229"/>
          </a:xfrm>
          <a:custGeom>
            <a:avLst/>
            <a:gdLst>
              <a:gd name="T0" fmla="*/ 36 w 36"/>
              <a:gd name="T1" fmla="*/ 36 h 36"/>
              <a:gd name="T2" fmla="*/ 36 w 36"/>
              <a:gd name="T3" fmla="*/ 0 h 36"/>
              <a:gd name="T4" fmla="*/ 0 w 36"/>
              <a:gd name="T5" fmla="*/ 0 h 36"/>
              <a:gd name="T6" fmla="*/ 0 w 36"/>
              <a:gd name="T7" fmla="*/ 36 h 36"/>
              <a:gd name="T8" fmla="*/ 36 w 36"/>
              <a:gd name="T9" fmla="*/ 36 h 36"/>
              <a:gd name="T10" fmla="*/ 18 w 36"/>
              <a:gd name="T11" fmla="*/ 4 h 36"/>
              <a:gd name="T12" fmla="*/ 24 w 36"/>
              <a:gd name="T13" fmla="*/ 10 h 36"/>
              <a:gd name="T14" fmla="*/ 18 w 36"/>
              <a:gd name="T15" fmla="*/ 16 h 36"/>
              <a:gd name="T16" fmla="*/ 12 w 36"/>
              <a:gd name="T17" fmla="*/ 10 h 36"/>
              <a:gd name="T18" fmla="*/ 18 w 36"/>
              <a:gd name="T19" fmla="*/ 4 h 36"/>
              <a:gd name="T20" fmla="*/ 18 w 36"/>
              <a:gd name="T21" fmla="*/ 20 h 36"/>
              <a:gd name="T22" fmla="*/ 24 w 36"/>
              <a:gd name="T23" fmla="*/ 26 h 36"/>
              <a:gd name="T24" fmla="*/ 18 w 36"/>
              <a:gd name="T25" fmla="*/ 33 h 36"/>
              <a:gd name="T26" fmla="*/ 12 w 36"/>
              <a:gd name="T27" fmla="*/ 26 h 36"/>
              <a:gd name="T28" fmla="*/ 18 w 36"/>
              <a:gd name="T29" fmla="*/ 2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36">
                <a:moveTo>
                  <a:pt x="36" y="36"/>
                </a:moveTo>
                <a:cubicBezTo>
                  <a:pt x="36" y="0"/>
                  <a:pt x="36" y="0"/>
                  <a:pt x="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36" y="36"/>
                </a:lnTo>
                <a:close/>
                <a:moveTo>
                  <a:pt x="18" y="4"/>
                </a:moveTo>
                <a:cubicBezTo>
                  <a:pt x="21" y="4"/>
                  <a:pt x="24" y="7"/>
                  <a:pt x="24" y="10"/>
                </a:cubicBezTo>
                <a:cubicBezTo>
                  <a:pt x="24" y="13"/>
                  <a:pt x="21" y="16"/>
                  <a:pt x="18" y="16"/>
                </a:cubicBezTo>
                <a:cubicBezTo>
                  <a:pt x="14" y="16"/>
                  <a:pt x="12" y="13"/>
                  <a:pt x="12" y="10"/>
                </a:cubicBezTo>
                <a:cubicBezTo>
                  <a:pt x="12" y="7"/>
                  <a:pt x="14" y="4"/>
                  <a:pt x="18" y="4"/>
                </a:cubicBezTo>
                <a:close/>
                <a:moveTo>
                  <a:pt x="18" y="20"/>
                </a:moveTo>
                <a:cubicBezTo>
                  <a:pt x="21" y="20"/>
                  <a:pt x="24" y="23"/>
                  <a:pt x="24" y="26"/>
                </a:cubicBezTo>
                <a:cubicBezTo>
                  <a:pt x="24" y="30"/>
                  <a:pt x="21" y="33"/>
                  <a:pt x="18" y="33"/>
                </a:cubicBezTo>
                <a:cubicBezTo>
                  <a:pt x="14" y="33"/>
                  <a:pt x="12" y="30"/>
                  <a:pt x="12" y="26"/>
                </a:cubicBezTo>
                <a:cubicBezTo>
                  <a:pt x="12" y="23"/>
                  <a:pt x="14" y="20"/>
                  <a:pt x="18" y="2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5"/>
          <p:cNvSpPr>
            <a:spLocks noEditPoints="1"/>
          </p:cNvSpPr>
          <p:nvPr/>
        </p:nvSpPr>
        <p:spPr bwMode="auto">
          <a:xfrm>
            <a:off x="4483489" y="5707084"/>
            <a:ext cx="184765" cy="157762"/>
          </a:xfrm>
          <a:custGeom>
            <a:avLst/>
            <a:gdLst>
              <a:gd name="T0" fmla="*/ 28 w 55"/>
              <a:gd name="T1" fmla="*/ 0 h 47"/>
              <a:gd name="T2" fmla="*/ 0 w 55"/>
              <a:gd name="T3" fmla="*/ 47 h 47"/>
              <a:gd name="T4" fmla="*/ 55 w 55"/>
              <a:gd name="T5" fmla="*/ 47 h 47"/>
              <a:gd name="T6" fmla="*/ 28 w 55"/>
              <a:gd name="T7" fmla="*/ 0 h 47"/>
              <a:gd name="T8" fmla="*/ 28 w 55"/>
              <a:gd name="T9" fmla="*/ 41 h 47"/>
              <a:gd name="T10" fmla="*/ 22 w 55"/>
              <a:gd name="T11" fmla="*/ 34 h 47"/>
              <a:gd name="T12" fmla="*/ 28 w 55"/>
              <a:gd name="T13" fmla="*/ 28 h 47"/>
              <a:gd name="T14" fmla="*/ 34 w 55"/>
              <a:gd name="T15" fmla="*/ 34 h 47"/>
              <a:gd name="T16" fmla="*/ 28 w 55"/>
              <a:gd name="T17" fmla="*/ 4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47">
                <a:moveTo>
                  <a:pt x="28" y="0"/>
                </a:moveTo>
                <a:cubicBezTo>
                  <a:pt x="0" y="47"/>
                  <a:pt x="0" y="47"/>
                  <a:pt x="0" y="47"/>
                </a:cubicBezTo>
                <a:cubicBezTo>
                  <a:pt x="55" y="47"/>
                  <a:pt x="55" y="47"/>
                  <a:pt x="55" y="47"/>
                </a:cubicBezTo>
                <a:lnTo>
                  <a:pt x="28" y="0"/>
                </a:lnTo>
                <a:close/>
                <a:moveTo>
                  <a:pt x="28" y="41"/>
                </a:moveTo>
                <a:cubicBezTo>
                  <a:pt x="24" y="41"/>
                  <a:pt x="22" y="38"/>
                  <a:pt x="22" y="34"/>
                </a:cubicBezTo>
                <a:cubicBezTo>
                  <a:pt x="22" y="31"/>
                  <a:pt x="24" y="28"/>
                  <a:pt x="28" y="28"/>
                </a:cubicBezTo>
                <a:cubicBezTo>
                  <a:pt x="31" y="28"/>
                  <a:pt x="34" y="31"/>
                  <a:pt x="34" y="34"/>
                </a:cubicBezTo>
                <a:cubicBezTo>
                  <a:pt x="34" y="38"/>
                  <a:pt x="31" y="41"/>
                  <a:pt x="28" y="4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4499124" y="5992760"/>
            <a:ext cx="154919" cy="9949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7"/>
          <p:cNvSpPr>
            <a:spLocks/>
          </p:cNvSpPr>
          <p:nvPr/>
        </p:nvSpPr>
        <p:spPr bwMode="auto">
          <a:xfrm>
            <a:off x="4499124" y="5992760"/>
            <a:ext cx="154919" cy="9949"/>
          </a:xfrm>
          <a:custGeom>
            <a:avLst/>
            <a:gdLst>
              <a:gd name="T0" fmla="*/ 0 w 109"/>
              <a:gd name="T1" fmla="*/ 7 h 7"/>
              <a:gd name="T2" fmla="*/ 0 w 109"/>
              <a:gd name="T3" fmla="*/ 7 h 7"/>
              <a:gd name="T4" fmla="*/ 109 w 109"/>
              <a:gd name="T5" fmla="*/ 7 h 7"/>
              <a:gd name="T6" fmla="*/ 109 w 109"/>
              <a:gd name="T7" fmla="*/ 0 h 7"/>
              <a:gd name="T8" fmla="*/ 0 w 109"/>
              <a:gd name="T9" fmla="*/ 0 h 7"/>
              <a:gd name="T10" fmla="*/ 0 w 109"/>
              <a:gd name="T11" fmla="*/ 7 h 7"/>
              <a:gd name="T12" fmla="*/ 0 w 109"/>
              <a:gd name="T13" fmla="*/ 7 h 7"/>
              <a:gd name="T14" fmla="*/ 0 w 109"/>
              <a:gd name="T15" fmla="*/ 7 h 7"/>
              <a:gd name="T16" fmla="*/ 0 w 109"/>
              <a:gd name="T17" fmla="*/ 7 h 7"/>
              <a:gd name="T18" fmla="*/ 0 w 109"/>
              <a:gd name="T19" fmla="*/ 0 h 7"/>
              <a:gd name="T20" fmla="*/ 109 w 109"/>
              <a:gd name="T21" fmla="*/ 0 h 7"/>
              <a:gd name="T22" fmla="*/ 109 w 109"/>
              <a:gd name="T23" fmla="*/ 7 h 7"/>
              <a:gd name="T24" fmla="*/ 0 w 109"/>
              <a:gd name="T25" fmla="*/ 7 h 7"/>
              <a:gd name="T26" fmla="*/ 0 w 109"/>
              <a:gd name="T27" fmla="*/ 7 h 7"/>
              <a:gd name="T28" fmla="*/ 0 w 109"/>
              <a:gd name="T29" fmla="*/ 7 h 7"/>
              <a:gd name="T30" fmla="*/ 0 w 109"/>
              <a:gd name="T3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7">
                <a:moveTo>
                  <a:pt x="0" y="7"/>
                </a:moveTo>
                <a:lnTo>
                  <a:pt x="0" y="7"/>
                </a:lnTo>
                <a:lnTo>
                  <a:pt x="109" y="7"/>
                </a:lnTo>
                <a:lnTo>
                  <a:pt x="109" y="0"/>
                </a:lnTo>
                <a:lnTo>
                  <a:pt x="0" y="0"/>
                </a:ln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  <a:lnTo>
                  <a:pt x="0" y="0"/>
                </a:lnTo>
                <a:lnTo>
                  <a:pt x="109" y="0"/>
                </a:lnTo>
                <a:lnTo>
                  <a:pt x="109" y="7"/>
                </a:ln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8"/>
          <p:cNvSpPr>
            <a:spLocks noEditPoints="1"/>
          </p:cNvSpPr>
          <p:nvPr/>
        </p:nvSpPr>
        <p:spPr bwMode="auto">
          <a:xfrm>
            <a:off x="4008785" y="4841530"/>
            <a:ext cx="241616" cy="250144"/>
          </a:xfrm>
          <a:custGeom>
            <a:avLst/>
            <a:gdLst>
              <a:gd name="T0" fmla="*/ 57 w 72"/>
              <a:gd name="T1" fmla="*/ 0 h 74"/>
              <a:gd name="T2" fmla="*/ 16 w 72"/>
              <a:gd name="T3" fmla="*/ 0 h 74"/>
              <a:gd name="T4" fmla="*/ 0 w 72"/>
              <a:gd name="T5" fmla="*/ 18 h 74"/>
              <a:gd name="T6" fmla="*/ 0 w 72"/>
              <a:gd name="T7" fmla="*/ 34 h 74"/>
              <a:gd name="T8" fmla="*/ 10 w 72"/>
              <a:gd name="T9" fmla="*/ 51 h 74"/>
              <a:gd name="T10" fmla="*/ 2 w 72"/>
              <a:gd name="T11" fmla="*/ 74 h 74"/>
              <a:gd name="T12" fmla="*/ 40 w 72"/>
              <a:gd name="T13" fmla="*/ 52 h 74"/>
              <a:gd name="T14" fmla="*/ 57 w 72"/>
              <a:gd name="T15" fmla="*/ 52 h 74"/>
              <a:gd name="T16" fmla="*/ 72 w 72"/>
              <a:gd name="T17" fmla="*/ 34 h 74"/>
              <a:gd name="T18" fmla="*/ 72 w 72"/>
              <a:gd name="T19" fmla="*/ 18 h 74"/>
              <a:gd name="T20" fmla="*/ 57 w 72"/>
              <a:gd name="T21" fmla="*/ 0 h 74"/>
              <a:gd name="T22" fmla="*/ 54 w 72"/>
              <a:gd name="T23" fmla="*/ 38 h 74"/>
              <a:gd name="T24" fmla="*/ 16 w 72"/>
              <a:gd name="T25" fmla="*/ 38 h 74"/>
              <a:gd name="T26" fmla="*/ 13 w 72"/>
              <a:gd name="T27" fmla="*/ 35 h 74"/>
              <a:gd name="T28" fmla="*/ 16 w 72"/>
              <a:gd name="T29" fmla="*/ 33 h 74"/>
              <a:gd name="T30" fmla="*/ 54 w 72"/>
              <a:gd name="T31" fmla="*/ 33 h 74"/>
              <a:gd name="T32" fmla="*/ 57 w 72"/>
              <a:gd name="T33" fmla="*/ 35 h 74"/>
              <a:gd name="T34" fmla="*/ 54 w 72"/>
              <a:gd name="T35" fmla="*/ 38 h 74"/>
              <a:gd name="T36" fmla="*/ 60 w 72"/>
              <a:gd name="T37" fmla="*/ 29 h 74"/>
              <a:gd name="T38" fmla="*/ 16 w 72"/>
              <a:gd name="T39" fmla="*/ 29 h 74"/>
              <a:gd name="T40" fmla="*/ 13 w 72"/>
              <a:gd name="T41" fmla="*/ 26 h 74"/>
              <a:gd name="T42" fmla="*/ 16 w 72"/>
              <a:gd name="T43" fmla="*/ 23 h 74"/>
              <a:gd name="T44" fmla="*/ 60 w 72"/>
              <a:gd name="T45" fmla="*/ 23 h 74"/>
              <a:gd name="T46" fmla="*/ 63 w 72"/>
              <a:gd name="T47" fmla="*/ 26 h 74"/>
              <a:gd name="T48" fmla="*/ 60 w 72"/>
              <a:gd name="T49" fmla="*/ 29 h 74"/>
              <a:gd name="T50" fmla="*/ 60 w 72"/>
              <a:gd name="T51" fmla="*/ 19 h 74"/>
              <a:gd name="T52" fmla="*/ 16 w 72"/>
              <a:gd name="T53" fmla="*/ 19 h 74"/>
              <a:gd name="T54" fmla="*/ 13 w 72"/>
              <a:gd name="T55" fmla="*/ 16 h 74"/>
              <a:gd name="T56" fmla="*/ 16 w 72"/>
              <a:gd name="T57" fmla="*/ 13 h 74"/>
              <a:gd name="T58" fmla="*/ 60 w 72"/>
              <a:gd name="T59" fmla="*/ 13 h 74"/>
              <a:gd name="T60" fmla="*/ 63 w 72"/>
              <a:gd name="T61" fmla="*/ 16 h 74"/>
              <a:gd name="T62" fmla="*/ 60 w 72"/>
              <a:gd name="T63" fmla="*/ 1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2" h="74">
                <a:moveTo>
                  <a:pt x="57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2"/>
                  <a:pt x="4" y="48"/>
                  <a:pt x="10" y="51"/>
                </a:cubicBezTo>
                <a:cubicBezTo>
                  <a:pt x="4" y="66"/>
                  <a:pt x="2" y="74"/>
                  <a:pt x="2" y="74"/>
                </a:cubicBezTo>
                <a:cubicBezTo>
                  <a:pt x="40" y="52"/>
                  <a:pt x="40" y="52"/>
                  <a:pt x="40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65" y="52"/>
                  <a:pt x="72" y="44"/>
                  <a:pt x="72" y="34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8"/>
                  <a:pt x="65" y="0"/>
                  <a:pt x="57" y="0"/>
                </a:cubicBezTo>
                <a:close/>
                <a:moveTo>
                  <a:pt x="54" y="38"/>
                </a:moveTo>
                <a:cubicBezTo>
                  <a:pt x="16" y="38"/>
                  <a:pt x="16" y="38"/>
                  <a:pt x="16" y="38"/>
                </a:cubicBezTo>
                <a:cubicBezTo>
                  <a:pt x="14" y="38"/>
                  <a:pt x="13" y="37"/>
                  <a:pt x="13" y="35"/>
                </a:cubicBezTo>
                <a:cubicBezTo>
                  <a:pt x="13" y="34"/>
                  <a:pt x="14" y="33"/>
                  <a:pt x="16" y="33"/>
                </a:cubicBezTo>
                <a:cubicBezTo>
                  <a:pt x="54" y="33"/>
                  <a:pt x="54" y="33"/>
                  <a:pt x="54" y="33"/>
                </a:cubicBezTo>
                <a:cubicBezTo>
                  <a:pt x="56" y="33"/>
                  <a:pt x="57" y="34"/>
                  <a:pt x="57" y="35"/>
                </a:cubicBezTo>
                <a:cubicBezTo>
                  <a:pt x="57" y="37"/>
                  <a:pt x="56" y="38"/>
                  <a:pt x="54" y="38"/>
                </a:cubicBezTo>
                <a:close/>
                <a:moveTo>
                  <a:pt x="60" y="29"/>
                </a:moveTo>
                <a:cubicBezTo>
                  <a:pt x="16" y="29"/>
                  <a:pt x="16" y="29"/>
                  <a:pt x="16" y="29"/>
                </a:cubicBezTo>
                <a:cubicBezTo>
                  <a:pt x="14" y="29"/>
                  <a:pt x="13" y="27"/>
                  <a:pt x="13" y="26"/>
                </a:cubicBezTo>
                <a:cubicBezTo>
                  <a:pt x="13" y="24"/>
                  <a:pt x="14" y="23"/>
                  <a:pt x="16" y="23"/>
                </a:cubicBezTo>
                <a:cubicBezTo>
                  <a:pt x="60" y="23"/>
                  <a:pt x="60" y="23"/>
                  <a:pt x="60" y="23"/>
                </a:cubicBezTo>
                <a:cubicBezTo>
                  <a:pt x="62" y="23"/>
                  <a:pt x="63" y="24"/>
                  <a:pt x="63" y="26"/>
                </a:cubicBezTo>
                <a:cubicBezTo>
                  <a:pt x="63" y="27"/>
                  <a:pt x="62" y="29"/>
                  <a:pt x="60" y="29"/>
                </a:cubicBezTo>
                <a:close/>
                <a:moveTo>
                  <a:pt x="60" y="19"/>
                </a:moveTo>
                <a:cubicBezTo>
                  <a:pt x="16" y="19"/>
                  <a:pt x="16" y="19"/>
                  <a:pt x="16" y="19"/>
                </a:cubicBezTo>
                <a:cubicBezTo>
                  <a:pt x="14" y="19"/>
                  <a:pt x="13" y="18"/>
                  <a:pt x="13" y="16"/>
                </a:cubicBezTo>
                <a:cubicBezTo>
                  <a:pt x="13" y="14"/>
                  <a:pt x="14" y="13"/>
                  <a:pt x="16" y="13"/>
                </a:cubicBezTo>
                <a:cubicBezTo>
                  <a:pt x="60" y="13"/>
                  <a:pt x="60" y="13"/>
                  <a:pt x="60" y="13"/>
                </a:cubicBezTo>
                <a:cubicBezTo>
                  <a:pt x="62" y="13"/>
                  <a:pt x="63" y="14"/>
                  <a:pt x="63" y="16"/>
                </a:cubicBezTo>
                <a:cubicBezTo>
                  <a:pt x="63" y="18"/>
                  <a:pt x="62" y="19"/>
                  <a:pt x="60" y="1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9"/>
          <p:cNvSpPr>
            <a:spLocks noEditPoints="1"/>
          </p:cNvSpPr>
          <p:nvPr/>
        </p:nvSpPr>
        <p:spPr bwMode="auto">
          <a:xfrm>
            <a:off x="2377165" y="5736931"/>
            <a:ext cx="238774" cy="235931"/>
          </a:xfrm>
          <a:custGeom>
            <a:avLst/>
            <a:gdLst>
              <a:gd name="T0" fmla="*/ 42 w 71"/>
              <a:gd name="T1" fmla="*/ 6 h 70"/>
              <a:gd name="T2" fmla="*/ 41 w 71"/>
              <a:gd name="T3" fmla="*/ 7 h 70"/>
              <a:gd name="T4" fmla="*/ 9 w 71"/>
              <a:gd name="T5" fmla="*/ 39 h 70"/>
              <a:gd name="T6" fmla="*/ 3 w 71"/>
              <a:gd name="T7" fmla="*/ 45 h 70"/>
              <a:gd name="T8" fmla="*/ 3 w 71"/>
              <a:gd name="T9" fmla="*/ 54 h 70"/>
              <a:gd name="T10" fmla="*/ 16 w 71"/>
              <a:gd name="T11" fmla="*/ 67 h 70"/>
              <a:gd name="T12" fmla="*/ 25 w 71"/>
              <a:gd name="T13" fmla="*/ 67 h 70"/>
              <a:gd name="T14" fmla="*/ 31 w 71"/>
              <a:gd name="T15" fmla="*/ 61 h 70"/>
              <a:gd name="T16" fmla="*/ 63 w 71"/>
              <a:gd name="T17" fmla="*/ 29 h 70"/>
              <a:gd name="T18" fmla="*/ 64 w 71"/>
              <a:gd name="T19" fmla="*/ 27 h 70"/>
              <a:gd name="T20" fmla="*/ 50 w 71"/>
              <a:gd name="T21" fmla="*/ 20 h 70"/>
              <a:gd name="T22" fmla="*/ 42 w 71"/>
              <a:gd name="T23" fmla="*/ 6 h 70"/>
              <a:gd name="T24" fmla="*/ 7 w 71"/>
              <a:gd name="T25" fmla="*/ 49 h 70"/>
              <a:gd name="T26" fmla="*/ 7 w 71"/>
              <a:gd name="T27" fmla="*/ 45 h 70"/>
              <a:gd name="T28" fmla="*/ 38 w 71"/>
              <a:gd name="T29" fmla="*/ 15 h 70"/>
              <a:gd name="T30" fmla="*/ 41 w 71"/>
              <a:gd name="T31" fmla="*/ 15 h 70"/>
              <a:gd name="T32" fmla="*/ 41 w 71"/>
              <a:gd name="T33" fmla="*/ 19 h 70"/>
              <a:gd name="T34" fmla="*/ 11 w 71"/>
              <a:gd name="T35" fmla="*/ 49 h 70"/>
              <a:gd name="T36" fmla="*/ 7 w 71"/>
              <a:gd name="T37" fmla="*/ 49 h 70"/>
              <a:gd name="T38" fmla="*/ 14 w 71"/>
              <a:gd name="T39" fmla="*/ 56 h 70"/>
              <a:gd name="T40" fmla="*/ 14 w 71"/>
              <a:gd name="T41" fmla="*/ 52 h 70"/>
              <a:gd name="T42" fmla="*/ 37 w 71"/>
              <a:gd name="T43" fmla="*/ 29 h 70"/>
              <a:gd name="T44" fmla="*/ 40 w 71"/>
              <a:gd name="T45" fmla="*/ 29 h 70"/>
              <a:gd name="T46" fmla="*/ 41 w 71"/>
              <a:gd name="T47" fmla="*/ 33 h 70"/>
              <a:gd name="T48" fmla="*/ 17 w 71"/>
              <a:gd name="T49" fmla="*/ 56 h 70"/>
              <a:gd name="T50" fmla="*/ 14 w 71"/>
              <a:gd name="T51" fmla="*/ 56 h 70"/>
              <a:gd name="T52" fmla="*/ 55 w 71"/>
              <a:gd name="T53" fmla="*/ 28 h 70"/>
              <a:gd name="T54" fmla="*/ 55 w 71"/>
              <a:gd name="T55" fmla="*/ 32 h 70"/>
              <a:gd name="T56" fmla="*/ 24 w 71"/>
              <a:gd name="T57" fmla="*/ 63 h 70"/>
              <a:gd name="T58" fmla="*/ 20 w 71"/>
              <a:gd name="T59" fmla="*/ 63 h 70"/>
              <a:gd name="T60" fmla="*/ 20 w 71"/>
              <a:gd name="T61" fmla="*/ 59 h 70"/>
              <a:gd name="T62" fmla="*/ 51 w 71"/>
              <a:gd name="T63" fmla="*/ 28 h 70"/>
              <a:gd name="T64" fmla="*/ 55 w 71"/>
              <a:gd name="T65" fmla="*/ 28 h 70"/>
              <a:gd name="T66" fmla="*/ 64 w 71"/>
              <a:gd name="T67" fmla="*/ 0 h 70"/>
              <a:gd name="T68" fmla="*/ 47 w 71"/>
              <a:gd name="T69" fmla="*/ 4 h 70"/>
              <a:gd name="T70" fmla="*/ 46 w 71"/>
              <a:gd name="T71" fmla="*/ 4 h 70"/>
              <a:gd name="T72" fmla="*/ 44 w 71"/>
              <a:gd name="T73" fmla="*/ 4 h 70"/>
              <a:gd name="T74" fmla="*/ 52 w 71"/>
              <a:gd name="T75" fmla="*/ 18 h 70"/>
              <a:gd name="T76" fmla="*/ 66 w 71"/>
              <a:gd name="T77" fmla="*/ 25 h 70"/>
              <a:gd name="T78" fmla="*/ 66 w 71"/>
              <a:gd name="T79" fmla="*/ 25 h 70"/>
              <a:gd name="T80" fmla="*/ 66 w 71"/>
              <a:gd name="T81" fmla="*/ 24 h 70"/>
              <a:gd name="T82" fmla="*/ 70 w 71"/>
              <a:gd name="T83" fmla="*/ 7 h 70"/>
              <a:gd name="T84" fmla="*/ 64 w 71"/>
              <a:gd name="T85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" h="70">
                <a:moveTo>
                  <a:pt x="42" y="6"/>
                </a:moveTo>
                <a:cubicBezTo>
                  <a:pt x="42" y="7"/>
                  <a:pt x="41" y="7"/>
                  <a:pt x="41" y="7"/>
                </a:cubicBezTo>
                <a:cubicBezTo>
                  <a:pt x="9" y="39"/>
                  <a:pt x="9" y="39"/>
                  <a:pt x="9" y="39"/>
                </a:cubicBezTo>
                <a:cubicBezTo>
                  <a:pt x="3" y="45"/>
                  <a:pt x="3" y="45"/>
                  <a:pt x="3" y="45"/>
                </a:cubicBezTo>
                <a:cubicBezTo>
                  <a:pt x="0" y="48"/>
                  <a:pt x="0" y="52"/>
                  <a:pt x="3" y="54"/>
                </a:cubicBezTo>
                <a:cubicBezTo>
                  <a:pt x="16" y="67"/>
                  <a:pt x="16" y="67"/>
                  <a:pt x="16" y="67"/>
                </a:cubicBezTo>
                <a:cubicBezTo>
                  <a:pt x="18" y="70"/>
                  <a:pt x="22" y="70"/>
                  <a:pt x="25" y="67"/>
                </a:cubicBezTo>
                <a:cubicBezTo>
                  <a:pt x="31" y="61"/>
                  <a:pt x="31" y="61"/>
                  <a:pt x="31" y="61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4" y="28"/>
                  <a:pt x="64" y="27"/>
                </a:cubicBezTo>
                <a:cubicBezTo>
                  <a:pt x="59" y="26"/>
                  <a:pt x="54" y="24"/>
                  <a:pt x="50" y="20"/>
                </a:cubicBezTo>
                <a:cubicBezTo>
                  <a:pt x="46" y="16"/>
                  <a:pt x="43" y="11"/>
                  <a:pt x="42" y="6"/>
                </a:cubicBezTo>
                <a:close/>
                <a:moveTo>
                  <a:pt x="7" y="49"/>
                </a:moveTo>
                <a:cubicBezTo>
                  <a:pt x="6" y="48"/>
                  <a:pt x="6" y="46"/>
                  <a:pt x="7" y="4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4"/>
                  <a:pt x="40" y="14"/>
                  <a:pt x="41" y="15"/>
                </a:cubicBezTo>
                <a:cubicBezTo>
                  <a:pt x="42" y="16"/>
                  <a:pt x="42" y="17"/>
                  <a:pt x="41" y="19"/>
                </a:cubicBezTo>
                <a:cubicBezTo>
                  <a:pt x="11" y="49"/>
                  <a:pt x="11" y="49"/>
                  <a:pt x="11" y="49"/>
                </a:cubicBezTo>
                <a:cubicBezTo>
                  <a:pt x="10" y="50"/>
                  <a:pt x="8" y="50"/>
                  <a:pt x="7" y="49"/>
                </a:cubicBezTo>
                <a:close/>
                <a:moveTo>
                  <a:pt x="14" y="56"/>
                </a:moveTo>
                <a:cubicBezTo>
                  <a:pt x="13" y="55"/>
                  <a:pt x="13" y="53"/>
                  <a:pt x="14" y="52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28"/>
                  <a:pt x="39" y="28"/>
                  <a:pt x="40" y="29"/>
                </a:cubicBezTo>
                <a:cubicBezTo>
                  <a:pt x="41" y="31"/>
                  <a:pt x="42" y="32"/>
                  <a:pt x="41" y="33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7"/>
                  <a:pt x="15" y="57"/>
                  <a:pt x="14" y="56"/>
                </a:cubicBezTo>
                <a:close/>
                <a:moveTo>
                  <a:pt x="55" y="28"/>
                </a:moveTo>
                <a:cubicBezTo>
                  <a:pt x="56" y="29"/>
                  <a:pt x="56" y="31"/>
                  <a:pt x="55" y="32"/>
                </a:cubicBezTo>
                <a:cubicBezTo>
                  <a:pt x="24" y="63"/>
                  <a:pt x="24" y="63"/>
                  <a:pt x="24" y="63"/>
                </a:cubicBezTo>
                <a:cubicBezTo>
                  <a:pt x="23" y="64"/>
                  <a:pt x="22" y="64"/>
                  <a:pt x="20" y="63"/>
                </a:cubicBezTo>
                <a:cubicBezTo>
                  <a:pt x="19" y="62"/>
                  <a:pt x="19" y="60"/>
                  <a:pt x="20" y="59"/>
                </a:cubicBezTo>
                <a:cubicBezTo>
                  <a:pt x="51" y="28"/>
                  <a:pt x="51" y="28"/>
                  <a:pt x="51" y="28"/>
                </a:cubicBezTo>
                <a:cubicBezTo>
                  <a:pt x="52" y="27"/>
                  <a:pt x="54" y="27"/>
                  <a:pt x="55" y="28"/>
                </a:cubicBezTo>
                <a:close/>
                <a:moveTo>
                  <a:pt x="64" y="0"/>
                </a:moveTo>
                <a:cubicBezTo>
                  <a:pt x="47" y="4"/>
                  <a:pt x="47" y="4"/>
                  <a:pt x="47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45" y="4"/>
                  <a:pt x="45" y="4"/>
                  <a:pt x="44" y="4"/>
                </a:cubicBezTo>
                <a:cubicBezTo>
                  <a:pt x="45" y="9"/>
                  <a:pt x="48" y="14"/>
                  <a:pt x="52" y="18"/>
                </a:cubicBezTo>
                <a:cubicBezTo>
                  <a:pt x="56" y="22"/>
                  <a:pt x="61" y="24"/>
                  <a:pt x="66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4"/>
                  <a:pt x="66" y="24"/>
                  <a:pt x="66" y="24"/>
                </a:cubicBezTo>
                <a:cubicBezTo>
                  <a:pt x="70" y="7"/>
                  <a:pt x="70" y="7"/>
                  <a:pt x="70" y="7"/>
                </a:cubicBezTo>
                <a:cubicBezTo>
                  <a:pt x="71" y="3"/>
                  <a:pt x="68" y="0"/>
                  <a:pt x="64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40"/>
          <p:cNvSpPr>
            <a:spLocks/>
          </p:cNvSpPr>
          <p:nvPr/>
        </p:nvSpPr>
        <p:spPr bwMode="auto">
          <a:xfrm>
            <a:off x="2729640" y="2429633"/>
            <a:ext cx="211770" cy="211770"/>
          </a:xfrm>
          <a:custGeom>
            <a:avLst/>
            <a:gdLst>
              <a:gd name="T0" fmla="*/ 61 w 63"/>
              <a:gd name="T1" fmla="*/ 54 h 63"/>
              <a:gd name="T2" fmla="*/ 12 w 63"/>
              <a:gd name="T3" fmla="*/ 54 h 63"/>
              <a:gd name="T4" fmla="*/ 12 w 63"/>
              <a:gd name="T5" fmla="*/ 3 h 63"/>
              <a:gd name="T6" fmla="*/ 8 w 63"/>
              <a:gd name="T7" fmla="*/ 3 h 63"/>
              <a:gd name="T8" fmla="*/ 8 w 63"/>
              <a:gd name="T9" fmla="*/ 54 h 63"/>
              <a:gd name="T10" fmla="*/ 3 w 63"/>
              <a:gd name="T11" fmla="*/ 54 h 63"/>
              <a:gd name="T12" fmla="*/ 3 w 63"/>
              <a:gd name="T13" fmla="*/ 58 h 63"/>
              <a:gd name="T14" fmla="*/ 8 w 63"/>
              <a:gd name="T15" fmla="*/ 58 h 63"/>
              <a:gd name="T16" fmla="*/ 8 w 63"/>
              <a:gd name="T17" fmla="*/ 60 h 63"/>
              <a:gd name="T18" fmla="*/ 12 w 63"/>
              <a:gd name="T19" fmla="*/ 60 h 63"/>
              <a:gd name="T20" fmla="*/ 12 w 63"/>
              <a:gd name="T21" fmla="*/ 58 h 63"/>
              <a:gd name="T22" fmla="*/ 61 w 63"/>
              <a:gd name="T23" fmla="*/ 58 h 63"/>
              <a:gd name="T24" fmla="*/ 61 w 63"/>
              <a:gd name="T25" fmla="*/ 54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" h="63">
                <a:moveTo>
                  <a:pt x="61" y="54"/>
                </a:moveTo>
                <a:cubicBezTo>
                  <a:pt x="44" y="54"/>
                  <a:pt x="28" y="54"/>
                  <a:pt x="12" y="54"/>
                </a:cubicBezTo>
                <a:cubicBezTo>
                  <a:pt x="12" y="37"/>
                  <a:pt x="12" y="20"/>
                  <a:pt x="12" y="3"/>
                </a:cubicBezTo>
                <a:cubicBezTo>
                  <a:pt x="12" y="0"/>
                  <a:pt x="8" y="0"/>
                  <a:pt x="8" y="3"/>
                </a:cubicBezTo>
                <a:cubicBezTo>
                  <a:pt x="8" y="20"/>
                  <a:pt x="8" y="37"/>
                  <a:pt x="8" y="54"/>
                </a:cubicBezTo>
                <a:cubicBezTo>
                  <a:pt x="6" y="54"/>
                  <a:pt x="5" y="54"/>
                  <a:pt x="3" y="54"/>
                </a:cubicBezTo>
                <a:cubicBezTo>
                  <a:pt x="0" y="54"/>
                  <a:pt x="0" y="58"/>
                  <a:pt x="3" y="58"/>
                </a:cubicBezTo>
                <a:cubicBezTo>
                  <a:pt x="5" y="58"/>
                  <a:pt x="6" y="58"/>
                  <a:pt x="8" y="58"/>
                </a:cubicBezTo>
                <a:cubicBezTo>
                  <a:pt x="8" y="59"/>
                  <a:pt x="8" y="60"/>
                  <a:pt x="8" y="60"/>
                </a:cubicBezTo>
                <a:cubicBezTo>
                  <a:pt x="8" y="63"/>
                  <a:pt x="12" y="63"/>
                  <a:pt x="12" y="60"/>
                </a:cubicBezTo>
                <a:cubicBezTo>
                  <a:pt x="12" y="60"/>
                  <a:pt x="12" y="59"/>
                  <a:pt x="12" y="58"/>
                </a:cubicBezTo>
                <a:cubicBezTo>
                  <a:pt x="28" y="58"/>
                  <a:pt x="44" y="58"/>
                  <a:pt x="61" y="58"/>
                </a:cubicBezTo>
                <a:cubicBezTo>
                  <a:pt x="63" y="58"/>
                  <a:pt x="63" y="54"/>
                  <a:pt x="61" y="5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1"/>
          <p:cNvSpPr>
            <a:spLocks/>
          </p:cNvSpPr>
          <p:nvPr/>
        </p:nvSpPr>
        <p:spPr bwMode="auto">
          <a:xfrm>
            <a:off x="2763751" y="2439582"/>
            <a:ext cx="177659" cy="162025"/>
          </a:xfrm>
          <a:custGeom>
            <a:avLst/>
            <a:gdLst>
              <a:gd name="T0" fmla="*/ 53 w 53"/>
              <a:gd name="T1" fmla="*/ 5 h 48"/>
              <a:gd name="T2" fmla="*/ 51 w 53"/>
              <a:gd name="T3" fmla="*/ 3 h 48"/>
              <a:gd name="T4" fmla="*/ 49 w 53"/>
              <a:gd name="T5" fmla="*/ 3 h 48"/>
              <a:gd name="T6" fmla="*/ 47 w 53"/>
              <a:gd name="T7" fmla="*/ 2 h 48"/>
              <a:gd name="T8" fmla="*/ 39 w 53"/>
              <a:gd name="T9" fmla="*/ 1 h 48"/>
              <a:gd name="T10" fmla="*/ 35 w 53"/>
              <a:gd name="T11" fmla="*/ 3 h 48"/>
              <a:gd name="T12" fmla="*/ 37 w 53"/>
              <a:gd name="T13" fmla="*/ 7 h 48"/>
              <a:gd name="T14" fmla="*/ 26 w 53"/>
              <a:gd name="T15" fmla="*/ 20 h 48"/>
              <a:gd name="T16" fmla="*/ 7 w 53"/>
              <a:gd name="T17" fmla="*/ 37 h 48"/>
              <a:gd name="T18" fmla="*/ 10 w 53"/>
              <a:gd name="T19" fmla="*/ 46 h 48"/>
              <a:gd name="T20" fmla="*/ 32 w 53"/>
              <a:gd name="T21" fmla="*/ 30 h 48"/>
              <a:gd name="T22" fmla="*/ 45 w 53"/>
              <a:gd name="T23" fmla="*/ 14 h 48"/>
              <a:gd name="T24" fmla="*/ 44 w 53"/>
              <a:gd name="T25" fmla="*/ 16 h 48"/>
              <a:gd name="T26" fmla="*/ 47 w 53"/>
              <a:gd name="T27" fmla="*/ 20 h 48"/>
              <a:gd name="T28" fmla="*/ 47 w 53"/>
              <a:gd name="T29" fmla="*/ 20 h 48"/>
              <a:gd name="T30" fmla="*/ 51 w 53"/>
              <a:gd name="T31" fmla="*/ 18 h 48"/>
              <a:gd name="T32" fmla="*/ 53 w 53"/>
              <a:gd name="T33" fmla="*/ 7 h 48"/>
              <a:gd name="T34" fmla="*/ 53 w 53"/>
              <a:gd name="T35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3" h="48">
                <a:moveTo>
                  <a:pt x="53" y="5"/>
                </a:moveTo>
                <a:cubicBezTo>
                  <a:pt x="52" y="4"/>
                  <a:pt x="51" y="3"/>
                  <a:pt x="51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2"/>
                  <a:pt x="48" y="2"/>
                  <a:pt x="47" y="2"/>
                </a:cubicBezTo>
                <a:cubicBezTo>
                  <a:pt x="39" y="1"/>
                  <a:pt x="39" y="1"/>
                  <a:pt x="39" y="1"/>
                </a:cubicBezTo>
                <a:cubicBezTo>
                  <a:pt x="37" y="0"/>
                  <a:pt x="35" y="2"/>
                  <a:pt x="35" y="3"/>
                </a:cubicBezTo>
                <a:cubicBezTo>
                  <a:pt x="34" y="5"/>
                  <a:pt x="35" y="7"/>
                  <a:pt x="37" y="7"/>
                </a:cubicBezTo>
                <a:cubicBezTo>
                  <a:pt x="33" y="11"/>
                  <a:pt x="29" y="15"/>
                  <a:pt x="26" y="20"/>
                </a:cubicBezTo>
                <a:cubicBezTo>
                  <a:pt x="21" y="28"/>
                  <a:pt x="16" y="34"/>
                  <a:pt x="7" y="37"/>
                </a:cubicBezTo>
                <a:cubicBezTo>
                  <a:pt x="0" y="38"/>
                  <a:pt x="3" y="48"/>
                  <a:pt x="10" y="46"/>
                </a:cubicBezTo>
                <a:cubicBezTo>
                  <a:pt x="19" y="44"/>
                  <a:pt x="26" y="38"/>
                  <a:pt x="32" y="30"/>
                </a:cubicBezTo>
                <a:cubicBezTo>
                  <a:pt x="36" y="24"/>
                  <a:pt x="39" y="18"/>
                  <a:pt x="45" y="14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8"/>
                  <a:pt x="45" y="20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9" y="20"/>
                  <a:pt x="50" y="19"/>
                  <a:pt x="51" y="18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6"/>
                  <a:pt x="53" y="5"/>
                  <a:pt x="53" y="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2"/>
          <p:cNvSpPr>
            <a:spLocks noEditPoints="1"/>
          </p:cNvSpPr>
          <p:nvPr/>
        </p:nvSpPr>
        <p:spPr bwMode="auto">
          <a:xfrm>
            <a:off x="5239606" y="1814222"/>
            <a:ext cx="245880" cy="83855"/>
          </a:xfrm>
          <a:custGeom>
            <a:avLst/>
            <a:gdLst>
              <a:gd name="T0" fmla="*/ 73 w 73"/>
              <a:gd name="T1" fmla="*/ 20 h 25"/>
              <a:gd name="T2" fmla="*/ 68 w 73"/>
              <a:gd name="T3" fmla="*/ 4 h 25"/>
              <a:gd name="T4" fmla="*/ 62 w 73"/>
              <a:gd name="T5" fmla="*/ 0 h 25"/>
              <a:gd name="T6" fmla="*/ 10 w 73"/>
              <a:gd name="T7" fmla="*/ 0 h 25"/>
              <a:gd name="T8" fmla="*/ 5 w 73"/>
              <a:gd name="T9" fmla="*/ 4 h 25"/>
              <a:gd name="T10" fmla="*/ 0 w 73"/>
              <a:gd name="T11" fmla="*/ 20 h 25"/>
              <a:gd name="T12" fmla="*/ 4 w 73"/>
              <a:gd name="T13" fmla="*/ 25 h 25"/>
              <a:gd name="T14" fmla="*/ 69 w 73"/>
              <a:gd name="T15" fmla="*/ 25 h 25"/>
              <a:gd name="T16" fmla="*/ 73 w 73"/>
              <a:gd name="T17" fmla="*/ 20 h 25"/>
              <a:gd name="T18" fmla="*/ 64 w 73"/>
              <a:gd name="T19" fmla="*/ 22 h 25"/>
              <a:gd name="T20" fmla="*/ 10 w 73"/>
              <a:gd name="T21" fmla="*/ 22 h 25"/>
              <a:gd name="T22" fmla="*/ 7 w 73"/>
              <a:gd name="T23" fmla="*/ 19 h 25"/>
              <a:gd name="T24" fmla="*/ 7 w 73"/>
              <a:gd name="T25" fmla="*/ 17 h 25"/>
              <a:gd name="T26" fmla="*/ 10 w 73"/>
              <a:gd name="T27" fmla="*/ 7 h 25"/>
              <a:gd name="T28" fmla="*/ 16 w 73"/>
              <a:gd name="T29" fmla="*/ 2 h 25"/>
              <a:gd name="T30" fmla="*/ 58 w 73"/>
              <a:gd name="T31" fmla="*/ 2 h 25"/>
              <a:gd name="T32" fmla="*/ 64 w 73"/>
              <a:gd name="T33" fmla="*/ 7 h 25"/>
              <a:gd name="T34" fmla="*/ 67 w 73"/>
              <a:gd name="T35" fmla="*/ 17 h 25"/>
              <a:gd name="T36" fmla="*/ 67 w 73"/>
              <a:gd name="T37" fmla="*/ 19 h 25"/>
              <a:gd name="T38" fmla="*/ 64 w 73"/>
              <a:gd name="T39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3" h="25">
                <a:moveTo>
                  <a:pt x="73" y="20"/>
                </a:moveTo>
                <a:cubicBezTo>
                  <a:pt x="68" y="4"/>
                  <a:pt x="68" y="4"/>
                  <a:pt x="68" y="4"/>
                </a:cubicBezTo>
                <a:cubicBezTo>
                  <a:pt x="67" y="2"/>
                  <a:pt x="65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5" y="2"/>
                  <a:pt x="5" y="4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1" y="25"/>
                  <a:pt x="4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2" y="25"/>
                  <a:pt x="73" y="23"/>
                  <a:pt x="73" y="20"/>
                </a:cubicBezTo>
                <a:close/>
                <a:moveTo>
                  <a:pt x="64" y="22"/>
                </a:moveTo>
                <a:cubicBezTo>
                  <a:pt x="10" y="22"/>
                  <a:pt x="10" y="22"/>
                  <a:pt x="10" y="22"/>
                </a:cubicBezTo>
                <a:cubicBezTo>
                  <a:pt x="8" y="22"/>
                  <a:pt x="7" y="20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4"/>
                  <a:pt x="13" y="2"/>
                  <a:pt x="16" y="2"/>
                </a:cubicBezTo>
                <a:cubicBezTo>
                  <a:pt x="58" y="2"/>
                  <a:pt x="58" y="2"/>
                  <a:pt x="58" y="2"/>
                </a:cubicBezTo>
                <a:cubicBezTo>
                  <a:pt x="60" y="2"/>
                  <a:pt x="63" y="4"/>
                  <a:pt x="64" y="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8"/>
                  <a:pt x="67" y="18"/>
                  <a:pt x="67" y="19"/>
                </a:cubicBezTo>
                <a:cubicBezTo>
                  <a:pt x="67" y="21"/>
                  <a:pt x="66" y="22"/>
                  <a:pt x="64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3"/>
          <p:cNvSpPr>
            <a:spLocks noEditPoints="1"/>
          </p:cNvSpPr>
          <p:nvPr/>
        </p:nvSpPr>
        <p:spPr bwMode="auto">
          <a:xfrm>
            <a:off x="5263768" y="1824171"/>
            <a:ext cx="201821" cy="59693"/>
          </a:xfrm>
          <a:custGeom>
            <a:avLst/>
            <a:gdLst>
              <a:gd name="T0" fmla="*/ 51 w 60"/>
              <a:gd name="T1" fmla="*/ 0 h 18"/>
              <a:gd name="T2" fmla="*/ 9 w 60"/>
              <a:gd name="T3" fmla="*/ 0 h 18"/>
              <a:gd name="T4" fmla="*/ 3 w 60"/>
              <a:gd name="T5" fmla="*/ 4 h 18"/>
              <a:gd name="T6" fmla="*/ 0 w 60"/>
              <a:gd name="T7" fmla="*/ 14 h 18"/>
              <a:gd name="T8" fmla="*/ 0 w 60"/>
              <a:gd name="T9" fmla="*/ 16 h 18"/>
              <a:gd name="T10" fmla="*/ 3 w 60"/>
              <a:gd name="T11" fmla="*/ 18 h 18"/>
              <a:gd name="T12" fmla="*/ 57 w 60"/>
              <a:gd name="T13" fmla="*/ 18 h 18"/>
              <a:gd name="T14" fmla="*/ 60 w 60"/>
              <a:gd name="T15" fmla="*/ 16 h 18"/>
              <a:gd name="T16" fmla="*/ 59 w 60"/>
              <a:gd name="T17" fmla="*/ 14 h 18"/>
              <a:gd name="T18" fmla="*/ 56 w 60"/>
              <a:gd name="T19" fmla="*/ 4 h 18"/>
              <a:gd name="T20" fmla="*/ 51 w 60"/>
              <a:gd name="T21" fmla="*/ 0 h 18"/>
              <a:gd name="T22" fmla="*/ 34 w 60"/>
              <a:gd name="T23" fmla="*/ 16 h 18"/>
              <a:gd name="T24" fmla="*/ 25 w 60"/>
              <a:gd name="T25" fmla="*/ 16 h 18"/>
              <a:gd name="T26" fmla="*/ 23 w 60"/>
              <a:gd name="T27" fmla="*/ 14 h 18"/>
              <a:gd name="T28" fmla="*/ 23 w 60"/>
              <a:gd name="T29" fmla="*/ 14 h 18"/>
              <a:gd name="T30" fmla="*/ 23 w 60"/>
              <a:gd name="T31" fmla="*/ 13 h 18"/>
              <a:gd name="T32" fmla="*/ 26 w 60"/>
              <a:gd name="T33" fmla="*/ 11 h 18"/>
              <a:gd name="T34" fmla="*/ 33 w 60"/>
              <a:gd name="T35" fmla="*/ 11 h 18"/>
              <a:gd name="T36" fmla="*/ 36 w 60"/>
              <a:gd name="T37" fmla="*/ 13 h 18"/>
              <a:gd name="T38" fmla="*/ 36 w 60"/>
              <a:gd name="T39" fmla="*/ 14 h 18"/>
              <a:gd name="T40" fmla="*/ 36 w 60"/>
              <a:gd name="T41" fmla="*/ 14 h 18"/>
              <a:gd name="T42" fmla="*/ 36 w 60"/>
              <a:gd name="T43" fmla="*/ 14 h 18"/>
              <a:gd name="T44" fmla="*/ 36 w 60"/>
              <a:gd name="T45" fmla="*/ 14 h 18"/>
              <a:gd name="T46" fmla="*/ 34 w 60"/>
              <a:gd name="T47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0" h="18">
                <a:moveTo>
                  <a:pt x="51" y="0"/>
                </a:moveTo>
                <a:cubicBezTo>
                  <a:pt x="9" y="0"/>
                  <a:pt x="9" y="0"/>
                  <a:pt x="9" y="0"/>
                </a:cubicBezTo>
                <a:cubicBezTo>
                  <a:pt x="6" y="0"/>
                  <a:pt x="4" y="2"/>
                  <a:pt x="3" y="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7"/>
                  <a:pt x="1" y="18"/>
                  <a:pt x="3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8" y="18"/>
                  <a:pt x="60" y="17"/>
                  <a:pt x="60" y="16"/>
                </a:cubicBezTo>
                <a:cubicBezTo>
                  <a:pt x="60" y="15"/>
                  <a:pt x="60" y="15"/>
                  <a:pt x="59" y="1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3" y="0"/>
                  <a:pt x="51" y="0"/>
                </a:cubicBezTo>
                <a:close/>
                <a:moveTo>
                  <a:pt x="34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4" y="16"/>
                  <a:pt x="23" y="15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3"/>
                  <a:pt x="23" y="13"/>
                  <a:pt x="23" y="13"/>
                </a:cubicBezTo>
                <a:cubicBezTo>
                  <a:pt x="24" y="12"/>
                  <a:pt x="25" y="11"/>
                  <a:pt x="26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4" y="11"/>
                  <a:pt x="35" y="12"/>
                  <a:pt x="36" y="13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5"/>
                  <a:pt x="35" y="16"/>
                  <a:pt x="34" y="1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44"/>
          <p:cNvSpPr>
            <a:spLocks/>
          </p:cNvSpPr>
          <p:nvPr/>
        </p:nvSpPr>
        <p:spPr bwMode="auto">
          <a:xfrm>
            <a:off x="5259503" y="1819908"/>
            <a:ext cx="206085" cy="68221"/>
          </a:xfrm>
          <a:custGeom>
            <a:avLst/>
            <a:gdLst>
              <a:gd name="T0" fmla="*/ 61 w 61"/>
              <a:gd name="T1" fmla="*/ 15 h 20"/>
              <a:gd name="T2" fmla="*/ 61 w 61"/>
              <a:gd name="T3" fmla="*/ 15 h 20"/>
              <a:gd name="T4" fmla="*/ 58 w 61"/>
              <a:gd name="T5" fmla="*/ 20 h 20"/>
              <a:gd name="T6" fmla="*/ 4 w 61"/>
              <a:gd name="T7" fmla="*/ 20 h 20"/>
              <a:gd name="T8" fmla="*/ 1 w 61"/>
              <a:gd name="T9" fmla="*/ 15 h 20"/>
              <a:gd name="T10" fmla="*/ 4 w 61"/>
              <a:gd name="T11" fmla="*/ 5 h 20"/>
              <a:gd name="T12" fmla="*/ 10 w 61"/>
              <a:gd name="T13" fmla="*/ 1 h 20"/>
              <a:gd name="T14" fmla="*/ 52 w 61"/>
              <a:gd name="T15" fmla="*/ 1 h 20"/>
              <a:gd name="T16" fmla="*/ 57 w 61"/>
              <a:gd name="T17" fmla="*/ 5 h 20"/>
              <a:gd name="T18" fmla="*/ 61 w 61"/>
              <a:gd name="T19" fmla="*/ 15 h 20"/>
              <a:gd name="T20" fmla="*/ 61 w 61"/>
              <a:gd name="T21" fmla="*/ 15 h 20"/>
              <a:gd name="T22" fmla="*/ 58 w 61"/>
              <a:gd name="T23" fmla="*/ 5 h 20"/>
              <a:gd name="T24" fmla="*/ 52 w 61"/>
              <a:gd name="T25" fmla="*/ 0 h 20"/>
              <a:gd name="T26" fmla="*/ 10 w 61"/>
              <a:gd name="T27" fmla="*/ 0 h 20"/>
              <a:gd name="T28" fmla="*/ 4 w 61"/>
              <a:gd name="T29" fmla="*/ 5 h 20"/>
              <a:gd name="T30" fmla="*/ 1 w 61"/>
              <a:gd name="T31" fmla="*/ 15 h 20"/>
              <a:gd name="T32" fmla="*/ 1 w 61"/>
              <a:gd name="T33" fmla="*/ 17 h 20"/>
              <a:gd name="T34" fmla="*/ 4 w 61"/>
              <a:gd name="T35" fmla="*/ 20 h 20"/>
              <a:gd name="T36" fmla="*/ 58 w 61"/>
              <a:gd name="T37" fmla="*/ 20 h 20"/>
              <a:gd name="T38" fmla="*/ 61 w 61"/>
              <a:gd name="T39" fmla="*/ 17 h 20"/>
              <a:gd name="T40" fmla="*/ 61 w 61"/>
              <a:gd name="T41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20"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8"/>
                  <a:pt x="60" y="20"/>
                  <a:pt x="58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2" y="20"/>
                  <a:pt x="0" y="18"/>
                  <a:pt x="1" y="15"/>
                </a:cubicBezTo>
                <a:cubicBezTo>
                  <a:pt x="4" y="5"/>
                  <a:pt x="4" y="5"/>
                  <a:pt x="4" y="5"/>
                </a:cubicBezTo>
                <a:cubicBezTo>
                  <a:pt x="5" y="3"/>
                  <a:pt x="7" y="1"/>
                  <a:pt x="10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4" y="1"/>
                  <a:pt x="57" y="3"/>
                  <a:pt x="57" y="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58" y="5"/>
                  <a:pt x="58" y="5"/>
                  <a:pt x="58" y="5"/>
                </a:cubicBezTo>
                <a:cubicBezTo>
                  <a:pt x="57" y="2"/>
                  <a:pt x="54" y="0"/>
                  <a:pt x="5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2"/>
                  <a:pt x="4" y="5"/>
                </a:cubicBezTo>
                <a:cubicBezTo>
                  <a:pt x="1" y="15"/>
                  <a:pt x="1" y="15"/>
                  <a:pt x="1" y="15"/>
                </a:cubicBezTo>
                <a:cubicBezTo>
                  <a:pt x="1" y="16"/>
                  <a:pt x="1" y="16"/>
                  <a:pt x="1" y="17"/>
                </a:cubicBezTo>
                <a:cubicBezTo>
                  <a:pt x="1" y="18"/>
                  <a:pt x="2" y="20"/>
                  <a:pt x="4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60" y="20"/>
                  <a:pt x="61" y="19"/>
                  <a:pt x="61" y="17"/>
                </a:cubicBezTo>
                <a:cubicBezTo>
                  <a:pt x="61" y="16"/>
                  <a:pt x="61" y="16"/>
                  <a:pt x="61" y="1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45"/>
          <p:cNvSpPr>
            <a:spLocks/>
          </p:cNvSpPr>
          <p:nvPr/>
        </p:nvSpPr>
        <p:spPr bwMode="auto">
          <a:xfrm>
            <a:off x="5340516" y="1861124"/>
            <a:ext cx="44060" cy="12792"/>
          </a:xfrm>
          <a:custGeom>
            <a:avLst/>
            <a:gdLst>
              <a:gd name="T0" fmla="*/ 10 w 13"/>
              <a:gd name="T1" fmla="*/ 0 h 4"/>
              <a:gd name="T2" fmla="*/ 3 w 13"/>
              <a:gd name="T3" fmla="*/ 0 h 4"/>
              <a:gd name="T4" fmla="*/ 3 w 13"/>
              <a:gd name="T5" fmla="*/ 0 h 4"/>
              <a:gd name="T6" fmla="*/ 1 w 13"/>
              <a:gd name="T7" fmla="*/ 2 h 4"/>
              <a:gd name="T8" fmla="*/ 0 w 13"/>
              <a:gd name="T9" fmla="*/ 3 h 4"/>
              <a:gd name="T10" fmla="*/ 0 w 13"/>
              <a:gd name="T11" fmla="*/ 3 h 4"/>
              <a:gd name="T12" fmla="*/ 2 w 13"/>
              <a:gd name="T13" fmla="*/ 4 h 4"/>
              <a:gd name="T14" fmla="*/ 11 w 13"/>
              <a:gd name="T15" fmla="*/ 4 h 4"/>
              <a:gd name="T16" fmla="*/ 13 w 13"/>
              <a:gd name="T17" fmla="*/ 3 h 4"/>
              <a:gd name="T18" fmla="*/ 13 w 13"/>
              <a:gd name="T19" fmla="*/ 3 h 4"/>
              <a:gd name="T20" fmla="*/ 12 w 13"/>
              <a:gd name="T21" fmla="*/ 2 h 4"/>
              <a:gd name="T22" fmla="*/ 10 w 13"/>
              <a:gd name="T2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4">
                <a:moveTo>
                  <a:pt x="10" y="0"/>
                </a:move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4"/>
                  <a:pt x="13" y="4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10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6"/>
          <p:cNvSpPr>
            <a:spLocks/>
          </p:cNvSpPr>
          <p:nvPr/>
        </p:nvSpPr>
        <p:spPr bwMode="auto">
          <a:xfrm>
            <a:off x="5340516" y="1861124"/>
            <a:ext cx="44060" cy="17055"/>
          </a:xfrm>
          <a:custGeom>
            <a:avLst/>
            <a:gdLst>
              <a:gd name="T0" fmla="*/ 13 w 13"/>
              <a:gd name="T1" fmla="*/ 3 h 5"/>
              <a:gd name="T2" fmla="*/ 11 w 13"/>
              <a:gd name="T3" fmla="*/ 5 h 5"/>
              <a:gd name="T4" fmla="*/ 2 w 13"/>
              <a:gd name="T5" fmla="*/ 5 h 5"/>
              <a:gd name="T6" fmla="*/ 0 w 13"/>
              <a:gd name="T7" fmla="*/ 3 h 5"/>
              <a:gd name="T8" fmla="*/ 0 w 13"/>
              <a:gd name="T9" fmla="*/ 2 h 5"/>
              <a:gd name="T10" fmla="*/ 3 w 13"/>
              <a:gd name="T11" fmla="*/ 0 h 5"/>
              <a:gd name="T12" fmla="*/ 10 w 13"/>
              <a:gd name="T13" fmla="*/ 0 h 5"/>
              <a:gd name="T14" fmla="*/ 12 w 13"/>
              <a:gd name="T15" fmla="*/ 2 h 5"/>
              <a:gd name="T16" fmla="*/ 13 w 13"/>
              <a:gd name="T17" fmla="*/ 3 h 5"/>
              <a:gd name="T18" fmla="*/ 13 w 13"/>
              <a:gd name="T19" fmla="*/ 3 h 5"/>
              <a:gd name="T20" fmla="*/ 13 w 13"/>
              <a:gd name="T21" fmla="*/ 2 h 5"/>
              <a:gd name="T22" fmla="*/ 10 w 13"/>
              <a:gd name="T23" fmla="*/ 0 h 5"/>
              <a:gd name="T24" fmla="*/ 3 w 13"/>
              <a:gd name="T25" fmla="*/ 0 h 5"/>
              <a:gd name="T26" fmla="*/ 0 w 13"/>
              <a:gd name="T27" fmla="*/ 2 h 5"/>
              <a:gd name="T28" fmla="*/ 0 w 13"/>
              <a:gd name="T29" fmla="*/ 3 h 5"/>
              <a:gd name="T30" fmla="*/ 0 w 13"/>
              <a:gd name="T31" fmla="*/ 3 h 5"/>
              <a:gd name="T32" fmla="*/ 2 w 13"/>
              <a:gd name="T33" fmla="*/ 5 h 5"/>
              <a:gd name="T34" fmla="*/ 11 w 13"/>
              <a:gd name="T35" fmla="*/ 5 h 5"/>
              <a:gd name="T36" fmla="*/ 13 w 13"/>
              <a:gd name="T37" fmla="*/ 3 h 5"/>
              <a:gd name="T38" fmla="*/ 13 w 13"/>
              <a:gd name="T3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" h="5">
                <a:moveTo>
                  <a:pt x="13" y="3"/>
                </a:moveTo>
                <a:cubicBezTo>
                  <a:pt x="13" y="4"/>
                  <a:pt x="12" y="5"/>
                  <a:pt x="11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1" y="1"/>
                  <a:pt x="2" y="0"/>
                  <a:pt x="3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2" y="5"/>
                  <a:pt x="13" y="4"/>
                  <a:pt x="13" y="3"/>
                </a:cubicBezTo>
                <a:cubicBezTo>
                  <a:pt x="13" y="3"/>
                  <a:pt x="13" y="3"/>
                  <a:pt x="13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7"/>
          <p:cNvSpPr>
            <a:spLocks noEditPoints="1"/>
          </p:cNvSpPr>
          <p:nvPr/>
        </p:nvSpPr>
        <p:spPr bwMode="auto">
          <a:xfrm>
            <a:off x="5259503" y="1676359"/>
            <a:ext cx="206085" cy="133600"/>
          </a:xfrm>
          <a:custGeom>
            <a:avLst/>
            <a:gdLst>
              <a:gd name="T0" fmla="*/ 0 w 145"/>
              <a:gd name="T1" fmla="*/ 0 h 94"/>
              <a:gd name="T2" fmla="*/ 0 w 145"/>
              <a:gd name="T3" fmla="*/ 94 h 94"/>
              <a:gd name="T4" fmla="*/ 145 w 145"/>
              <a:gd name="T5" fmla="*/ 94 h 94"/>
              <a:gd name="T6" fmla="*/ 145 w 145"/>
              <a:gd name="T7" fmla="*/ 0 h 94"/>
              <a:gd name="T8" fmla="*/ 0 w 145"/>
              <a:gd name="T9" fmla="*/ 0 h 94"/>
              <a:gd name="T10" fmla="*/ 131 w 145"/>
              <a:gd name="T11" fmla="*/ 82 h 94"/>
              <a:gd name="T12" fmla="*/ 15 w 145"/>
              <a:gd name="T13" fmla="*/ 82 h 94"/>
              <a:gd name="T14" fmla="*/ 15 w 145"/>
              <a:gd name="T15" fmla="*/ 11 h 94"/>
              <a:gd name="T16" fmla="*/ 131 w 145"/>
              <a:gd name="T17" fmla="*/ 11 h 94"/>
              <a:gd name="T18" fmla="*/ 131 w 145"/>
              <a:gd name="T19" fmla="*/ 8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" h="94">
                <a:moveTo>
                  <a:pt x="0" y="0"/>
                </a:moveTo>
                <a:lnTo>
                  <a:pt x="0" y="94"/>
                </a:lnTo>
                <a:lnTo>
                  <a:pt x="145" y="94"/>
                </a:lnTo>
                <a:lnTo>
                  <a:pt x="145" y="0"/>
                </a:lnTo>
                <a:lnTo>
                  <a:pt x="0" y="0"/>
                </a:lnTo>
                <a:close/>
                <a:moveTo>
                  <a:pt x="131" y="82"/>
                </a:moveTo>
                <a:lnTo>
                  <a:pt x="15" y="82"/>
                </a:lnTo>
                <a:lnTo>
                  <a:pt x="15" y="11"/>
                </a:lnTo>
                <a:lnTo>
                  <a:pt x="131" y="11"/>
                </a:lnTo>
                <a:lnTo>
                  <a:pt x="131" y="8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8"/>
          <p:cNvSpPr>
            <a:spLocks/>
          </p:cNvSpPr>
          <p:nvPr/>
        </p:nvSpPr>
        <p:spPr bwMode="auto">
          <a:xfrm>
            <a:off x="2719692" y="2025991"/>
            <a:ext cx="184765" cy="231668"/>
          </a:xfrm>
          <a:custGeom>
            <a:avLst/>
            <a:gdLst>
              <a:gd name="T0" fmla="*/ 55 w 55"/>
              <a:gd name="T1" fmla="*/ 64 h 69"/>
              <a:gd name="T2" fmla="*/ 55 w 55"/>
              <a:gd name="T3" fmla="*/ 64 h 69"/>
              <a:gd name="T4" fmla="*/ 34 w 55"/>
              <a:gd name="T5" fmla="*/ 60 h 69"/>
              <a:gd name="T6" fmla="*/ 5 w 55"/>
              <a:gd name="T7" fmla="*/ 21 h 69"/>
              <a:gd name="T8" fmla="*/ 9 w 55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69">
                <a:moveTo>
                  <a:pt x="55" y="64"/>
                </a:moveTo>
                <a:cubicBezTo>
                  <a:pt x="55" y="64"/>
                  <a:pt x="55" y="64"/>
                  <a:pt x="55" y="64"/>
                </a:cubicBezTo>
                <a:cubicBezTo>
                  <a:pt x="48" y="69"/>
                  <a:pt x="38" y="67"/>
                  <a:pt x="34" y="60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14"/>
                  <a:pt x="2" y="5"/>
                  <a:pt x="9" y="0"/>
                </a:cubicBezTo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9"/>
          <p:cNvSpPr>
            <a:spLocks/>
          </p:cNvSpPr>
          <p:nvPr/>
        </p:nvSpPr>
        <p:spPr bwMode="auto">
          <a:xfrm>
            <a:off x="2760908" y="2001830"/>
            <a:ext cx="69643" cy="81013"/>
          </a:xfrm>
          <a:custGeom>
            <a:avLst/>
            <a:gdLst>
              <a:gd name="T0" fmla="*/ 20 w 21"/>
              <a:gd name="T1" fmla="*/ 14 h 24"/>
              <a:gd name="T2" fmla="*/ 19 w 21"/>
              <a:gd name="T3" fmla="*/ 20 h 24"/>
              <a:gd name="T4" fmla="*/ 16 w 21"/>
              <a:gd name="T5" fmla="*/ 22 h 24"/>
              <a:gd name="T6" fmla="*/ 10 w 21"/>
              <a:gd name="T7" fmla="*/ 21 h 24"/>
              <a:gd name="T8" fmla="*/ 1 w 21"/>
              <a:gd name="T9" fmla="*/ 9 h 24"/>
              <a:gd name="T10" fmla="*/ 2 w 21"/>
              <a:gd name="T11" fmla="*/ 3 h 24"/>
              <a:gd name="T12" fmla="*/ 5 w 21"/>
              <a:gd name="T13" fmla="*/ 1 h 24"/>
              <a:gd name="T14" fmla="*/ 11 w 21"/>
              <a:gd name="T15" fmla="*/ 2 h 24"/>
              <a:gd name="T16" fmla="*/ 20 w 21"/>
              <a:gd name="T17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24">
                <a:moveTo>
                  <a:pt x="20" y="14"/>
                </a:moveTo>
                <a:cubicBezTo>
                  <a:pt x="21" y="16"/>
                  <a:pt x="21" y="19"/>
                  <a:pt x="19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4" y="24"/>
                  <a:pt x="11" y="23"/>
                  <a:pt x="10" y="21"/>
                </a:cubicBezTo>
                <a:cubicBezTo>
                  <a:pt x="1" y="9"/>
                  <a:pt x="1" y="9"/>
                  <a:pt x="1" y="9"/>
                </a:cubicBezTo>
                <a:cubicBezTo>
                  <a:pt x="0" y="7"/>
                  <a:pt x="0" y="4"/>
                  <a:pt x="2" y="3"/>
                </a:cubicBezTo>
                <a:cubicBezTo>
                  <a:pt x="5" y="1"/>
                  <a:pt x="5" y="1"/>
                  <a:pt x="5" y="1"/>
                </a:cubicBezTo>
                <a:cubicBezTo>
                  <a:pt x="7" y="0"/>
                  <a:pt x="10" y="0"/>
                  <a:pt x="11" y="2"/>
                </a:cubicBezTo>
                <a:lnTo>
                  <a:pt x="20" y="1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50"/>
          <p:cNvSpPr>
            <a:spLocks/>
          </p:cNvSpPr>
          <p:nvPr/>
        </p:nvSpPr>
        <p:spPr bwMode="auto">
          <a:xfrm>
            <a:off x="2867504" y="2153906"/>
            <a:ext cx="73906" cy="81013"/>
          </a:xfrm>
          <a:custGeom>
            <a:avLst/>
            <a:gdLst>
              <a:gd name="T0" fmla="*/ 20 w 22"/>
              <a:gd name="T1" fmla="*/ 14 h 24"/>
              <a:gd name="T2" fmla="*/ 19 w 22"/>
              <a:gd name="T3" fmla="*/ 21 h 24"/>
              <a:gd name="T4" fmla="*/ 17 w 22"/>
              <a:gd name="T5" fmla="*/ 22 h 24"/>
              <a:gd name="T6" fmla="*/ 10 w 22"/>
              <a:gd name="T7" fmla="*/ 21 h 24"/>
              <a:gd name="T8" fmla="*/ 2 w 22"/>
              <a:gd name="T9" fmla="*/ 10 h 24"/>
              <a:gd name="T10" fmla="*/ 3 w 22"/>
              <a:gd name="T11" fmla="*/ 3 h 24"/>
              <a:gd name="T12" fmla="*/ 5 w 22"/>
              <a:gd name="T13" fmla="*/ 1 h 24"/>
              <a:gd name="T14" fmla="*/ 12 w 22"/>
              <a:gd name="T15" fmla="*/ 2 h 24"/>
              <a:gd name="T16" fmla="*/ 20 w 22"/>
              <a:gd name="T17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24">
                <a:moveTo>
                  <a:pt x="20" y="14"/>
                </a:moveTo>
                <a:cubicBezTo>
                  <a:pt x="22" y="16"/>
                  <a:pt x="21" y="19"/>
                  <a:pt x="19" y="21"/>
                </a:cubicBezTo>
                <a:cubicBezTo>
                  <a:pt x="17" y="22"/>
                  <a:pt x="17" y="22"/>
                  <a:pt x="17" y="22"/>
                </a:cubicBezTo>
                <a:cubicBezTo>
                  <a:pt x="15" y="24"/>
                  <a:pt x="12" y="23"/>
                  <a:pt x="10" y="21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7"/>
                  <a:pt x="1" y="5"/>
                  <a:pt x="3" y="3"/>
                </a:cubicBezTo>
                <a:cubicBezTo>
                  <a:pt x="5" y="1"/>
                  <a:pt x="5" y="1"/>
                  <a:pt x="5" y="1"/>
                </a:cubicBezTo>
                <a:cubicBezTo>
                  <a:pt x="7" y="0"/>
                  <a:pt x="10" y="0"/>
                  <a:pt x="12" y="2"/>
                </a:cubicBezTo>
                <a:lnTo>
                  <a:pt x="20" y="1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1"/>
          <p:cNvSpPr>
            <a:spLocks/>
          </p:cNvSpPr>
          <p:nvPr/>
        </p:nvSpPr>
        <p:spPr bwMode="auto">
          <a:xfrm>
            <a:off x="2726798" y="2250552"/>
            <a:ext cx="238774" cy="95226"/>
          </a:xfrm>
          <a:custGeom>
            <a:avLst/>
            <a:gdLst>
              <a:gd name="T0" fmla="*/ 53 w 71"/>
              <a:gd name="T1" fmla="*/ 28 h 28"/>
              <a:gd name="T2" fmla="*/ 40 w 71"/>
              <a:gd name="T3" fmla="*/ 24 h 28"/>
              <a:gd name="T4" fmla="*/ 34 w 71"/>
              <a:gd name="T5" fmla="*/ 15 h 28"/>
              <a:gd name="T6" fmla="*/ 34 w 71"/>
              <a:gd name="T7" fmla="*/ 15 h 28"/>
              <a:gd name="T8" fmla="*/ 30 w 71"/>
              <a:gd name="T9" fmla="*/ 8 h 28"/>
              <a:gd name="T10" fmla="*/ 19 w 71"/>
              <a:gd name="T11" fmla="*/ 4 h 28"/>
              <a:gd name="T12" fmla="*/ 18 w 71"/>
              <a:gd name="T13" fmla="*/ 4 h 28"/>
              <a:gd name="T14" fmla="*/ 8 w 71"/>
              <a:gd name="T15" fmla="*/ 8 h 28"/>
              <a:gd name="T16" fmla="*/ 4 w 71"/>
              <a:gd name="T17" fmla="*/ 14 h 28"/>
              <a:gd name="T18" fmla="*/ 4 w 71"/>
              <a:gd name="T19" fmla="*/ 15 h 28"/>
              <a:gd name="T20" fmla="*/ 2 w 71"/>
              <a:gd name="T21" fmla="*/ 16 h 28"/>
              <a:gd name="T22" fmla="*/ 0 w 71"/>
              <a:gd name="T23" fmla="*/ 15 h 28"/>
              <a:gd name="T24" fmla="*/ 0 w 71"/>
              <a:gd name="T25" fmla="*/ 14 h 28"/>
              <a:gd name="T26" fmla="*/ 6 w 71"/>
              <a:gd name="T27" fmla="*/ 5 h 28"/>
              <a:gd name="T28" fmla="*/ 18 w 71"/>
              <a:gd name="T29" fmla="*/ 1 h 28"/>
              <a:gd name="T30" fmla="*/ 19 w 71"/>
              <a:gd name="T31" fmla="*/ 1 h 28"/>
              <a:gd name="T32" fmla="*/ 32 w 71"/>
              <a:gd name="T33" fmla="*/ 5 h 28"/>
              <a:gd name="T34" fmla="*/ 37 w 71"/>
              <a:gd name="T35" fmla="*/ 13 h 28"/>
              <a:gd name="T36" fmla="*/ 37 w 71"/>
              <a:gd name="T37" fmla="*/ 14 h 28"/>
              <a:gd name="T38" fmla="*/ 42 w 71"/>
              <a:gd name="T39" fmla="*/ 21 h 28"/>
              <a:gd name="T40" fmla="*/ 53 w 71"/>
              <a:gd name="T41" fmla="*/ 24 h 28"/>
              <a:gd name="T42" fmla="*/ 53 w 71"/>
              <a:gd name="T43" fmla="*/ 24 h 28"/>
              <a:gd name="T44" fmla="*/ 53 w 71"/>
              <a:gd name="T45" fmla="*/ 24 h 28"/>
              <a:gd name="T46" fmla="*/ 64 w 71"/>
              <a:gd name="T47" fmla="*/ 21 h 28"/>
              <a:gd name="T48" fmla="*/ 64 w 71"/>
              <a:gd name="T49" fmla="*/ 21 h 28"/>
              <a:gd name="T50" fmla="*/ 68 w 71"/>
              <a:gd name="T51" fmla="*/ 14 h 28"/>
              <a:gd name="T52" fmla="*/ 68 w 71"/>
              <a:gd name="T53" fmla="*/ 14 h 28"/>
              <a:gd name="T54" fmla="*/ 68 w 71"/>
              <a:gd name="T55" fmla="*/ 14 h 28"/>
              <a:gd name="T56" fmla="*/ 63 w 71"/>
              <a:gd name="T57" fmla="*/ 7 h 28"/>
              <a:gd name="T58" fmla="*/ 52 w 71"/>
              <a:gd name="T59" fmla="*/ 4 h 28"/>
              <a:gd name="T60" fmla="*/ 51 w 71"/>
              <a:gd name="T61" fmla="*/ 2 h 28"/>
              <a:gd name="T62" fmla="*/ 52 w 71"/>
              <a:gd name="T63" fmla="*/ 0 h 28"/>
              <a:gd name="T64" fmla="*/ 65 w 71"/>
              <a:gd name="T65" fmla="*/ 4 h 28"/>
              <a:gd name="T66" fmla="*/ 71 w 71"/>
              <a:gd name="T67" fmla="*/ 14 h 28"/>
              <a:gd name="T68" fmla="*/ 71 w 71"/>
              <a:gd name="T69" fmla="*/ 14 h 28"/>
              <a:gd name="T70" fmla="*/ 66 w 71"/>
              <a:gd name="T71" fmla="*/ 24 h 28"/>
              <a:gd name="T72" fmla="*/ 66 w 71"/>
              <a:gd name="T73" fmla="*/ 24 h 28"/>
              <a:gd name="T74" fmla="*/ 53 w 71"/>
              <a:gd name="T75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" h="28">
                <a:moveTo>
                  <a:pt x="53" y="28"/>
                </a:moveTo>
                <a:cubicBezTo>
                  <a:pt x="48" y="28"/>
                  <a:pt x="43" y="26"/>
                  <a:pt x="40" y="24"/>
                </a:cubicBezTo>
                <a:cubicBezTo>
                  <a:pt x="37" y="22"/>
                  <a:pt x="35" y="19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3" y="10"/>
                  <a:pt x="30" y="8"/>
                </a:cubicBezTo>
                <a:cubicBezTo>
                  <a:pt x="27" y="6"/>
                  <a:pt x="23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4" y="4"/>
                  <a:pt x="10" y="6"/>
                  <a:pt x="8" y="8"/>
                </a:cubicBezTo>
                <a:cubicBezTo>
                  <a:pt x="5" y="9"/>
                  <a:pt x="4" y="12"/>
                  <a:pt x="4" y="14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3" y="7"/>
                  <a:pt x="6" y="5"/>
                </a:cubicBezTo>
                <a:cubicBezTo>
                  <a:pt x="9" y="3"/>
                  <a:pt x="14" y="1"/>
                  <a:pt x="18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24" y="1"/>
                  <a:pt x="28" y="3"/>
                  <a:pt x="32" y="5"/>
                </a:cubicBezTo>
                <a:cubicBezTo>
                  <a:pt x="35" y="7"/>
                  <a:pt x="37" y="10"/>
                  <a:pt x="37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7"/>
                  <a:pt x="39" y="19"/>
                  <a:pt x="42" y="21"/>
                </a:cubicBezTo>
                <a:cubicBezTo>
                  <a:pt x="45" y="23"/>
                  <a:pt x="49" y="24"/>
                  <a:pt x="53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7" y="24"/>
                  <a:pt x="61" y="23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7" y="19"/>
                  <a:pt x="68" y="17"/>
                  <a:pt x="68" y="14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1"/>
                  <a:pt x="66" y="9"/>
                  <a:pt x="63" y="7"/>
                </a:cubicBezTo>
                <a:cubicBezTo>
                  <a:pt x="61" y="5"/>
                  <a:pt x="57" y="4"/>
                  <a:pt x="52" y="4"/>
                </a:cubicBezTo>
                <a:cubicBezTo>
                  <a:pt x="51" y="4"/>
                  <a:pt x="51" y="3"/>
                  <a:pt x="51" y="2"/>
                </a:cubicBezTo>
                <a:cubicBezTo>
                  <a:pt x="51" y="1"/>
                  <a:pt x="51" y="0"/>
                  <a:pt x="52" y="0"/>
                </a:cubicBezTo>
                <a:cubicBezTo>
                  <a:pt x="57" y="0"/>
                  <a:pt x="62" y="2"/>
                  <a:pt x="65" y="4"/>
                </a:cubicBezTo>
                <a:cubicBezTo>
                  <a:pt x="69" y="7"/>
                  <a:pt x="71" y="10"/>
                  <a:pt x="71" y="14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8"/>
                  <a:pt x="69" y="21"/>
                  <a:pt x="66" y="24"/>
                </a:cubicBezTo>
                <a:cubicBezTo>
                  <a:pt x="66" y="24"/>
                  <a:pt x="66" y="24"/>
                  <a:pt x="66" y="24"/>
                </a:cubicBezTo>
                <a:cubicBezTo>
                  <a:pt x="62" y="26"/>
                  <a:pt x="58" y="28"/>
                  <a:pt x="53" y="2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2"/>
          <p:cNvSpPr>
            <a:spLocks/>
          </p:cNvSpPr>
          <p:nvPr/>
        </p:nvSpPr>
        <p:spPr bwMode="auto">
          <a:xfrm>
            <a:off x="5300721" y="5815101"/>
            <a:ext cx="29847" cy="133600"/>
          </a:xfrm>
          <a:custGeom>
            <a:avLst/>
            <a:gdLst>
              <a:gd name="T0" fmla="*/ 9 w 9"/>
              <a:gd name="T1" fmla="*/ 38 h 40"/>
              <a:gd name="T2" fmla="*/ 8 w 9"/>
              <a:gd name="T3" fmla="*/ 40 h 40"/>
              <a:gd name="T4" fmla="*/ 2 w 9"/>
              <a:gd name="T5" fmla="*/ 40 h 40"/>
              <a:gd name="T6" fmla="*/ 0 w 9"/>
              <a:gd name="T7" fmla="*/ 38 h 40"/>
              <a:gd name="T8" fmla="*/ 0 w 9"/>
              <a:gd name="T9" fmla="*/ 2 h 40"/>
              <a:gd name="T10" fmla="*/ 2 w 9"/>
              <a:gd name="T11" fmla="*/ 0 h 40"/>
              <a:gd name="T12" fmla="*/ 8 w 9"/>
              <a:gd name="T13" fmla="*/ 0 h 40"/>
              <a:gd name="T14" fmla="*/ 9 w 9"/>
              <a:gd name="T15" fmla="*/ 2 h 40"/>
              <a:gd name="T16" fmla="*/ 9 w 9"/>
              <a:gd name="T17" fmla="*/ 3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40">
                <a:moveTo>
                  <a:pt x="9" y="38"/>
                </a:moveTo>
                <a:cubicBezTo>
                  <a:pt x="9" y="39"/>
                  <a:pt x="9" y="40"/>
                  <a:pt x="8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1"/>
                  <a:pt x="9" y="2"/>
                </a:cubicBezTo>
                <a:lnTo>
                  <a:pt x="9" y="3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3"/>
          <p:cNvSpPr>
            <a:spLocks/>
          </p:cNvSpPr>
          <p:nvPr/>
        </p:nvSpPr>
        <p:spPr bwMode="auto">
          <a:xfrm>
            <a:off x="5347622" y="5815101"/>
            <a:ext cx="27005" cy="133600"/>
          </a:xfrm>
          <a:custGeom>
            <a:avLst/>
            <a:gdLst>
              <a:gd name="T0" fmla="*/ 8 w 8"/>
              <a:gd name="T1" fmla="*/ 38 h 40"/>
              <a:gd name="T2" fmla="*/ 7 w 8"/>
              <a:gd name="T3" fmla="*/ 40 h 40"/>
              <a:gd name="T4" fmla="*/ 1 w 8"/>
              <a:gd name="T5" fmla="*/ 40 h 40"/>
              <a:gd name="T6" fmla="*/ 0 w 8"/>
              <a:gd name="T7" fmla="*/ 38 h 40"/>
              <a:gd name="T8" fmla="*/ 0 w 8"/>
              <a:gd name="T9" fmla="*/ 2 h 40"/>
              <a:gd name="T10" fmla="*/ 1 w 8"/>
              <a:gd name="T11" fmla="*/ 0 h 40"/>
              <a:gd name="T12" fmla="*/ 7 w 8"/>
              <a:gd name="T13" fmla="*/ 0 h 40"/>
              <a:gd name="T14" fmla="*/ 8 w 8"/>
              <a:gd name="T15" fmla="*/ 2 h 40"/>
              <a:gd name="T16" fmla="*/ 8 w 8"/>
              <a:gd name="T17" fmla="*/ 3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40">
                <a:moveTo>
                  <a:pt x="8" y="38"/>
                </a:moveTo>
                <a:cubicBezTo>
                  <a:pt x="8" y="39"/>
                  <a:pt x="8" y="40"/>
                  <a:pt x="7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1"/>
                  <a:pt x="8" y="2"/>
                </a:cubicBezTo>
                <a:lnTo>
                  <a:pt x="8" y="3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5435741" y="5815101"/>
            <a:ext cx="29847" cy="133600"/>
          </a:xfrm>
          <a:custGeom>
            <a:avLst/>
            <a:gdLst>
              <a:gd name="T0" fmla="*/ 9 w 9"/>
              <a:gd name="T1" fmla="*/ 38 h 40"/>
              <a:gd name="T2" fmla="*/ 8 w 9"/>
              <a:gd name="T3" fmla="*/ 40 h 40"/>
              <a:gd name="T4" fmla="*/ 2 w 9"/>
              <a:gd name="T5" fmla="*/ 40 h 40"/>
              <a:gd name="T6" fmla="*/ 0 w 9"/>
              <a:gd name="T7" fmla="*/ 38 h 40"/>
              <a:gd name="T8" fmla="*/ 0 w 9"/>
              <a:gd name="T9" fmla="*/ 2 h 40"/>
              <a:gd name="T10" fmla="*/ 2 w 9"/>
              <a:gd name="T11" fmla="*/ 0 h 40"/>
              <a:gd name="T12" fmla="*/ 8 w 9"/>
              <a:gd name="T13" fmla="*/ 0 h 40"/>
              <a:gd name="T14" fmla="*/ 9 w 9"/>
              <a:gd name="T15" fmla="*/ 2 h 40"/>
              <a:gd name="T16" fmla="*/ 9 w 9"/>
              <a:gd name="T17" fmla="*/ 3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40">
                <a:moveTo>
                  <a:pt x="9" y="38"/>
                </a:moveTo>
                <a:cubicBezTo>
                  <a:pt x="9" y="39"/>
                  <a:pt x="8" y="40"/>
                  <a:pt x="8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9" y="1"/>
                  <a:pt x="9" y="2"/>
                </a:cubicBezTo>
                <a:lnTo>
                  <a:pt x="9" y="3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5"/>
          <p:cNvSpPr>
            <a:spLocks/>
          </p:cNvSpPr>
          <p:nvPr/>
        </p:nvSpPr>
        <p:spPr bwMode="auto">
          <a:xfrm>
            <a:off x="5391682" y="5815101"/>
            <a:ext cx="29847" cy="133600"/>
          </a:xfrm>
          <a:custGeom>
            <a:avLst/>
            <a:gdLst>
              <a:gd name="T0" fmla="*/ 9 w 9"/>
              <a:gd name="T1" fmla="*/ 38 h 40"/>
              <a:gd name="T2" fmla="*/ 7 w 9"/>
              <a:gd name="T3" fmla="*/ 40 h 40"/>
              <a:gd name="T4" fmla="*/ 1 w 9"/>
              <a:gd name="T5" fmla="*/ 40 h 40"/>
              <a:gd name="T6" fmla="*/ 0 w 9"/>
              <a:gd name="T7" fmla="*/ 38 h 40"/>
              <a:gd name="T8" fmla="*/ 0 w 9"/>
              <a:gd name="T9" fmla="*/ 2 h 40"/>
              <a:gd name="T10" fmla="*/ 1 w 9"/>
              <a:gd name="T11" fmla="*/ 0 h 40"/>
              <a:gd name="T12" fmla="*/ 7 w 9"/>
              <a:gd name="T13" fmla="*/ 0 h 40"/>
              <a:gd name="T14" fmla="*/ 9 w 9"/>
              <a:gd name="T15" fmla="*/ 2 h 40"/>
              <a:gd name="T16" fmla="*/ 9 w 9"/>
              <a:gd name="T17" fmla="*/ 3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40">
                <a:moveTo>
                  <a:pt x="9" y="38"/>
                </a:moveTo>
                <a:cubicBezTo>
                  <a:pt x="9" y="39"/>
                  <a:pt x="8" y="40"/>
                  <a:pt x="7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9" y="1"/>
                  <a:pt x="9" y="2"/>
                </a:cubicBezTo>
                <a:lnTo>
                  <a:pt x="9" y="3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6"/>
          <p:cNvSpPr>
            <a:spLocks/>
          </p:cNvSpPr>
          <p:nvPr/>
        </p:nvSpPr>
        <p:spPr bwMode="auto">
          <a:xfrm>
            <a:off x="5482644" y="5817943"/>
            <a:ext cx="27005" cy="130757"/>
          </a:xfrm>
          <a:custGeom>
            <a:avLst/>
            <a:gdLst>
              <a:gd name="T0" fmla="*/ 8 w 8"/>
              <a:gd name="T1" fmla="*/ 38 h 39"/>
              <a:gd name="T2" fmla="*/ 7 w 8"/>
              <a:gd name="T3" fmla="*/ 39 h 39"/>
              <a:gd name="T4" fmla="*/ 1 w 8"/>
              <a:gd name="T5" fmla="*/ 39 h 39"/>
              <a:gd name="T6" fmla="*/ 0 w 8"/>
              <a:gd name="T7" fmla="*/ 38 h 39"/>
              <a:gd name="T8" fmla="*/ 0 w 8"/>
              <a:gd name="T9" fmla="*/ 1 h 39"/>
              <a:gd name="T10" fmla="*/ 1 w 8"/>
              <a:gd name="T11" fmla="*/ 0 h 39"/>
              <a:gd name="T12" fmla="*/ 7 w 8"/>
              <a:gd name="T13" fmla="*/ 0 h 39"/>
              <a:gd name="T14" fmla="*/ 8 w 8"/>
              <a:gd name="T15" fmla="*/ 1 h 39"/>
              <a:gd name="T16" fmla="*/ 8 w 8"/>
              <a:gd name="T17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39">
                <a:moveTo>
                  <a:pt x="8" y="38"/>
                </a:moveTo>
                <a:cubicBezTo>
                  <a:pt x="8" y="39"/>
                  <a:pt x="8" y="39"/>
                  <a:pt x="7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0"/>
                  <a:pt x="8" y="1"/>
                </a:cubicBezTo>
                <a:lnTo>
                  <a:pt x="8" y="3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7"/>
          <p:cNvSpPr>
            <a:spLocks/>
          </p:cNvSpPr>
          <p:nvPr/>
        </p:nvSpPr>
        <p:spPr bwMode="auto">
          <a:xfrm>
            <a:off x="5286508" y="5729825"/>
            <a:ext cx="235931" cy="75328"/>
          </a:xfrm>
          <a:custGeom>
            <a:avLst/>
            <a:gdLst>
              <a:gd name="T0" fmla="*/ 23 w 70"/>
              <a:gd name="T1" fmla="*/ 4 h 22"/>
              <a:gd name="T2" fmla="*/ 47 w 70"/>
              <a:gd name="T3" fmla="*/ 4 h 22"/>
              <a:gd name="T4" fmla="*/ 64 w 70"/>
              <a:gd name="T5" fmla="*/ 14 h 22"/>
              <a:gd name="T6" fmla="*/ 62 w 70"/>
              <a:gd name="T7" fmla="*/ 22 h 22"/>
              <a:gd name="T8" fmla="*/ 49 w 70"/>
              <a:gd name="T9" fmla="*/ 22 h 22"/>
              <a:gd name="T10" fmla="*/ 21 w 70"/>
              <a:gd name="T11" fmla="*/ 22 h 22"/>
              <a:gd name="T12" fmla="*/ 9 w 70"/>
              <a:gd name="T13" fmla="*/ 22 h 22"/>
              <a:gd name="T14" fmla="*/ 7 w 70"/>
              <a:gd name="T15" fmla="*/ 14 h 22"/>
              <a:gd name="T16" fmla="*/ 23 w 70"/>
              <a:gd name="T17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" h="22">
                <a:moveTo>
                  <a:pt x="23" y="4"/>
                </a:moveTo>
                <a:cubicBezTo>
                  <a:pt x="30" y="0"/>
                  <a:pt x="41" y="0"/>
                  <a:pt x="47" y="4"/>
                </a:cubicBezTo>
                <a:cubicBezTo>
                  <a:pt x="64" y="14"/>
                  <a:pt x="64" y="14"/>
                  <a:pt x="64" y="14"/>
                </a:cubicBezTo>
                <a:cubicBezTo>
                  <a:pt x="70" y="18"/>
                  <a:pt x="69" y="22"/>
                  <a:pt x="62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2" y="22"/>
                  <a:pt x="29" y="22"/>
                  <a:pt x="21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" y="22"/>
                  <a:pt x="0" y="18"/>
                  <a:pt x="7" y="14"/>
                </a:cubicBezTo>
                <a:lnTo>
                  <a:pt x="23" y="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8"/>
          <p:cNvSpPr>
            <a:spLocks noEditPoints="1"/>
          </p:cNvSpPr>
          <p:nvPr/>
        </p:nvSpPr>
        <p:spPr bwMode="auto">
          <a:xfrm>
            <a:off x="5273716" y="5952965"/>
            <a:ext cx="265778" cy="29847"/>
          </a:xfrm>
          <a:custGeom>
            <a:avLst/>
            <a:gdLst>
              <a:gd name="T0" fmla="*/ 77 w 79"/>
              <a:gd name="T1" fmla="*/ 0 h 9"/>
              <a:gd name="T2" fmla="*/ 1 w 79"/>
              <a:gd name="T3" fmla="*/ 0 h 9"/>
              <a:gd name="T4" fmla="*/ 0 w 79"/>
              <a:gd name="T5" fmla="*/ 1 h 9"/>
              <a:gd name="T6" fmla="*/ 0 w 79"/>
              <a:gd name="T7" fmla="*/ 8 h 9"/>
              <a:gd name="T8" fmla="*/ 1 w 79"/>
              <a:gd name="T9" fmla="*/ 9 h 9"/>
              <a:gd name="T10" fmla="*/ 77 w 79"/>
              <a:gd name="T11" fmla="*/ 9 h 9"/>
              <a:gd name="T12" fmla="*/ 79 w 79"/>
              <a:gd name="T13" fmla="*/ 8 h 9"/>
              <a:gd name="T14" fmla="*/ 79 w 79"/>
              <a:gd name="T15" fmla="*/ 1 h 9"/>
              <a:gd name="T16" fmla="*/ 77 w 79"/>
              <a:gd name="T17" fmla="*/ 0 h 9"/>
              <a:gd name="T18" fmla="*/ 54 w 79"/>
              <a:gd name="T19" fmla="*/ 7 h 9"/>
              <a:gd name="T20" fmla="*/ 53 w 79"/>
              <a:gd name="T21" fmla="*/ 8 h 9"/>
              <a:gd name="T22" fmla="*/ 26 w 79"/>
              <a:gd name="T23" fmla="*/ 8 h 9"/>
              <a:gd name="T24" fmla="*/ 25 w 79"/>
              <a:gd name="T25" fmla="*/ 7 h 9"/>
              <a:gd name="T26" fmla="*/ 25 w 79"/>
              <a:gd name="T27" fmla="*/ 6 h 9"/>
              <a:gd name="T28" fmla="*/ 26 w 79"/>
              <a:gd name="T29" fmla="*/ 5 h 9"/>
              <a:gd name="T30" fmla="*/ 53 w 79"/>
              <a:gd name="T31" fmla="*/ 5 h 9"/>
              <a:gd name="T32" fmla="*/ 54 w 79"/>
              <a:gd name="T33" fmla="*/ 6 h 9"/>
              <a:gd name="T34" fmla="*/ 54 w 79"/>
              <a:gd name="T35" fmla="*/ 7 h 9"/>
              <a:gd name="T36" fmla="*/ 54 w 79"/>
              <a:gd name="T37" fmla="*/ 3 h 9"/>
              <a:gd name="T38" fmla="*/ 53 w 79"/>
              <a:gd name="T39" fmla="*/ 4 h 9"/>
              <a:gd name="T40" fmla="*/ 26 w 79"/>
              <a:gd name="T41" fmla="*/ 4 h 9"/>
              <a:gd name="T42" fmla="*/ 25 w 79"/>
              <a:gd name="T43" fmla="*/ 3 h 9"/>
              <a:gd name="T44" fmla="*/ 25 w 79"/>
              <a:gd name="T45" fmla="*/ 3 h 9"/>
              <a:gd name="T46" fmla="*/ 26 w 79"/>
              <a:gd name="T47" fmla="*/ 2 h 9"/>
              <a:gd name="T48" fmla="*/ 53 w 79"/>
              <a:gd name="T49" fmla="*/ 2 h 9"/>
              <a:gd name="T50" fmla="*/ 54 w 79"/>
              <a:gd name="T51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9" h="9">
                <a:moveTo>
                  <a:pt x="77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1" y="9"/>
                  <a:pt x="1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8" y="9"/>
                  <a:pt x="79" y="9"/>
                  <a:pt x="79" y="8"/>
                </a:cubicBezTo>
                <a:cubicBezTo>
                  <a:pt x="79" y="1"/>
                  <a:pt x="79" y="1"/>
                  <a:pt x="79" y="1"/>
                </a:cubicBezTo>
                <a:cubicBezTo>
                  <a:pt x="79" y="0"/>
                  <a:pt x="78" y="0"/>
                  <a:pt x="77" y="0"/>
                </a:cubicBezTo>
                <a:close/>
                <a:moveTo>
                  <a:pt x="54" y="7"/>
                </a:moveTo>
                <a:cubicBezTo>
                  <a:pt x="54" y="7"/>
                  <a:pt x="53" y="8"/>
                  <a:pt x="53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5" y="7"/>
                  <a:pt x="25" y="7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5" y="5"/>
                  <a:pt x="26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4" y="6"/>
                  <a:pt x="54" y="6"/>
                </a:cubicBezTo>
                <a:lnTo>
                  <a:pt x="54" y="7"/>
                </a:lnTo>
                <a:close/>
                <a:moveTo>
                  <a:pt x="54" y="3"/>
                </a:moveTo>
                <a:cubicBezTo>
                  <a:pt x="54" y="4"/>
                  <a:pt x="53" y="4"/>
                  <a:pt x="53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4"/>
                  <a:pt x="25" y="4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6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2"/>
                  <a:pt x="54" y="2"/>
                  <a:pt x="54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9"/>
          <p:cNvSpPr>
            <a:spLocks noEditPoints="1"/>
          </p:cNvSpPr>
          <p:nvPr/>
        </p:nvSpPr>
        <p:spPr bwMode="auto">
          <a:xfrm>
            <a:off x="1983473" y="5699978"/>
            <a:ext cx="164867" cy="218876"/>
          </a:xfrm>
          <a:custGeom>
            <a:avLst/>
            <a:gdLst>
              <a:gd name="T0" fmla="*/ 36 w 49"/>
              <a:gd name="T1" fmla="*/ 64 h 65"/>
              <a:gd name="T2" fmla="*/ 38 w 49"/>
              <a:gd name="T3" fmla="*/ 65 h 65"/>
              <a:gd name="T4" fmla="*/ 38 w 49"/>
              <a:gd name="T5" fmla="*/ 60 h 65"/>
              <a:gd name="T6" fmla="*/ 49 w 49"/>
              <a:gd name="T7" fmla="*/ 24 h 65"/>
              <a:gd name="T8" fmla="*/ 25 w 49"/>
              <a:gd name="T9" fmla="*/ 0 h 65"/>
              <a:gd name="T10" fmla="*/ 0 w 49"/>
              <a:gd name="T11" fmla="*/ 24 h 65"/>
              <a:gd name="T12" fmla="*/ 12 w 49"/>
              <a:gd name="T13" fmla="*/ 60 h 65"/>
              <a:gd name="T14" fmla="*/ 12 w 49"/>
              <a:gd name="T15" fmla="*/ 65 h 65"/>
              <a:gd name="T16" fmla="*/ 13 w 49"/>
              <a:gd name="T17" fmla="*/ 64 h 65"/>
              <a:gd name="T18" fmla="*/ 36 w 49"/>
              <a:gd name="T19" fmla="*/ 64 h 65"/>
              <a:gd name="T20" fmla="*/ 8 w 49"/>
              <a:gd name="T21" fmla="*/ 27 h 65"/>
              <a:gd name="T22" fmla="*/ 7 w 49"/>
              <a:gd name="T23" fmla="*/ 28 h 65"/>
              <a:gd name="T24" fmla="*/ 5 w 49"/>
              <a:gd name="T25" fmla="*/ 27 h 65"/>
              <a:gd name="T26" fmla="*/ 5 w 49"/>
              <a:gd name="T27" fmla="*/ 19 h 65"/>
              <a:gd name="T28" fmla="*/ 7 w 49"/>
              <a:gd name="T29" fmla="*/ 17 h 65"/>
              <a:gd name="T30" fmla="*/ 8 w 49"/>
              <a:gd name="T31" fmla="*/ 19 h 65"/>
              <a:gd name="T32" fmla="*/ 8 w 49"/>
              <a:gd name="T33" fmla="*/ 2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65">
                <a:moveTo>
                  <a:pt x="36" y="64"/>
                </a:moveTo>
                <a:cubicBezTo>
                  <a:pt x="37" y="64"/>
                  <a:pt x="37" y="64"/>
                  <a:pt x="38" y="65"/>
                </a:cubicBezTo>
                <a:cubicBezTo>
                  <a:pt x="38" y="60"/>
                  <a:pt x="38" y="60"/>
                  <a:pt x="38" y="60"/>
                </a:cubicBezTo>
                <a:cubicBezTo>
                  <a:pt x="38" y="53"/>
                  <a:pt x="49" y="30"/>
                  <a:pt x="49" y="24"/>
                </a:cubicBezTo>
                <a:cubicBezTo>
                  <a:pt x="49" y="11"/>
                  <a:pt x="38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0"/>
                  <a:pt x="11" y="54"/>
                  <a:pt x="12" y="60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4"/>
                  <a:pt x="13" y="64"/>
                  <a:pt x="13" y="64"/>
                </a:cubicBezTo>
                <a:lnTo>
                  <a:pt x="36" y="64"/>
                </a:lnTo>
                <a:close/>
                <a:moveTo>
                  <a:pt x="8" y="27"/>
                </a:moveTo>
                <a:cubicBezTo>
                  <a:pt x="8" y="28"/>
                  <a:pt x="7" y="28"/>
                  <a:pt x="7" y="28"/>
                </a:cubicBezTo>
                <a:cubicBezTo>
                  <a:pt x="6" y="28"/>
                  <a:pt x="5" y="28"/>
                  <a:pt x="5" y="27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8"/>
                  <a:pt x="6" y="17"/>
                  <a:pt x="7" y="17"/>
                </a:cubicBezTo>
                <a:cubicBezTo>
                  <a:pt x="7" y="17"/>
                  <a:pt x="8" y="18"/>
                  <a:pt x="8" y="19"/>
                </a:cubicBezTo>
                <a:lnTo>
                  <a:pt x="8" y="27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60"/>
          <p:cNvSpPr>
            <a:spLocks/>
          </p:cNvSpPr>
          <p:nvPr/>
        </p:nvSpPr>
        <p:spPr bwMode="auto">
          <a:xfrm>
            <a:off x="2033217" y="5992760"/>
            <a:ext cx="68221" cy="14213"/>
          </a:xfrm>
          <a:custGeom>
            <a:avLst/>
            <a:gdLst>
              <a:gd name="T0" fmla="*/ 0 w 20"/>
              <a:gd name="T1" fmla="*/ 3 h 4"/>
              <a:gd name="T2" fmla="*/ 2 w 20"/>
              <a:gd name="T3" fmla="*/ 4 h 4"/>
              <a:gd name="T4" fmla="*/ 18 w 20"/>
              <a:gd name="T5" fmla="*/ 4 h 4"/>
              <a:gd name="T6" fmla="*/ 20 w 20"/>
              <a:gd name="T7" fmla="*/ 3 h 4"/>
              <a:gd name="T8" fmla="*/ 20 w 20"/>
              <a:gd name="T9" fmla="*/ 0 h 4"/>
              <a:gd name="T10" fmla="*/ 0 w 20"/>
              <a:gd name="T11" fmla="*/ 0 h 4"/>
              <a:gd name="T12" fmla="*/ 0 w 20"/>
              <a:gd name="T13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4">
                <a:moveTo>
                  <a:pt x="0" y="3"/>
                </a:moveTo>
                <a:cubicBezTo>
                  <a:pt x="0" y="4"/>
                  <a:pt x="1" y="4"/>
                  <a:pt x="2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9" y="4"/>
                  <a:pt x="20" y="4"/>
                  <a:pt x="20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lnTo>
                  <a:pt x="0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1"/>
          <p:cNvSpPr>
            <a:spLocks/>
          </p:cNvSpPr>
          <p:nvPr/>
        </p:nvSpPr>
        <p:spPr bwMode="auto">
          <a:xfrm>
            <a:off x="2016162" y="5918854"/>
            <a:ext cx="98068" cy="66800"/>
          </a:xfrm>
          <a:custGeom>
            <a:avLst/>
            <a:gdLst>
              <a:gd name="T0" fmla="*/ 28 w 29"/>
              <a:gd name="T1" fmla="*/ 1 h 20"/>
              <a:gd name="T2" fmla="*/ 26 w 29"/>
              <a:gd name="T3" fmla="*/ 0 h 20"/>
              <a:gd name="T4" fmla="*/ 3 w 29"/>
              <a:gd name="T5" fmla="*/ 0 h 20"/>
              <a:gd name="T6" fmla="*/ 2 w 29"/>
              <a:gd name="T7" fmla="*/ 1 h 20"/>
              <a:gd name="T8" fmla="*/ 0 w 29"/>
              <a:gd name="T9" fmla="*/ 3 h 20"/>
              <a:gd name="T10" fmla="*/ 0 w 29"/>
              <a:gd name="T11" fmla="*/ 17 h 20"/>
              <a:gd name="T12" fmla="*/ 3 w 29"/>
              <a:gd name="T13" fmla="*/ 20 h 20"/>
              <a:gd name="T14" fmla="*/ 5 w 29"/>
              <a:gd name="T15" fmla="*/ 20 h 20"/>
              <a:gd name="T16" fmla="*/ 25 w 29"/>
              <a:gd name="T17" fmla="*/ 20 h 20"/>
              <a:gd name="T18" fmla="*/ 26 w 29"/>
              <a:gd name="T19" fmla="*/ 20 h 20"/>
              <a:gd name="T20" fmla="*/ 29 w 29"/>
              <a:gd name="T21" fmla="*/ 17 h 20"/>
              <a:gd name="T22" fmla="*/ 29 w 29"/>
              <a:gd name="T23" fmla="*/ 3 h 20"/>
              <a:gd name="T24" fmla="*/ 28 w 29"/>
              <a:gd name="T25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" h="20">
                <a:moveTo>
                  <a:pt x="28" y="1"/>
                </a:moveTo>
                <a:cubicBezTo>
                  <a:pt x="27" y="0"/>
                  <a:pt x="27" y="0"/>
                  <a:pt x="2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2" y="0"/>
                  <a:pt x="2" y="1"/>
                </a:cubicBezTo>
                <a:cubicBezTo>
                  <a:pt x="1" y="1"/>
                  <a:pt x="0" y="2"/>
                  <a:pt x="0" y="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9"/>
                  <a:pt x="2" y="20"/>
                  <a:pt x="3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8" y="20"/>
                  <a:pt x="29" y="19"/>
                  <a:pt x="29" y="17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2"/>
                  <a:pt x="28" y="1"/>
                  <a:pt x="28" y="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2"/>
          <p:cNvSpPr>
            <a:spLocks/>
          </p:cNvSpPr>
          <p:nvPr/>
        </p:nvSpPr>
        <p:spPr bwMode="auto">
          <a:xfrm>
            <a:off x="3571033" y="2624347"/>
            <a:ext cx="255829" cy="7107"/>
          </a:xfrm>
          <a:custGeom>
            <a:avLst/>
            <a:gdLst>
              <a:gd name="T0" fmla="*/ 2 w 76"/>
              <a:gd name="T1" fmla="*/ 2 h 2"/>
              <a:gd name="T2" fmla="*/ 0 w 76"/>
              <a:gd name="T3" fmla="*/ 1 h 2"/>
              <a:gd name="T4" fmla="*/ 2 w 76"/>
              <a:gd name="T5" fmla="*/ 0 h 2"/>
              <a:gd name="T6" fmla="*/ 75 w 76"/>
              <a:gd name="T7" fmla="*/ 0 h 2"/>
              <a:gd name="T8" fmla="*/ 76 w 76"/>
              <a:gd name="T9" fmla="*/ 1 h 2"/>
              <a:gd name="T10" fmla="*/ 75 w 76"/>
              <a:gd name="T11" fmla="*/ 2 h 2"/>
              <a:gd name="T12" fmla="*/ 2 w 76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2">
                <a:moveTo>
                  <a:pt x="2" y="2"/>
                </a:move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6" y="0"/>
                  <a:pt x="76" y="1"/>
                </a:cubicBezTo>
                <a:cubicBezTo>
                  <a:pt x="76" y="2"/>
                  <a:pt x="75" y="2"/>
                  <a:pt x="75" y="2"/>
                </a:cubicBez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Rectangle 63"/>
          <p:cNvSpPr>
            <a:spLocks noChangeArrowheads="1"/>
          </p:cNvSpPr>
          <p:nvPr/>
        </p:nvSpPr>
        <p:spPr bwMode="auto">
          <a:xfrm>
            <a:off x="3605144" y="2479377"/>
            <a:ext cx="36953" cy="125072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Rectangle 64"/>
          <p:cNvSpPr>
            <a:spLocks noChangeArrowheads="1"/>
          </p:cNvSpPr>
          <p:nvPr/>
        </p:nvSpPr>
        <p:spPr bwMode="auto">
          <a:xfrm>
            <a:off x="3659152" y="2436739"/>
            <a:ext cx="36953" cy="167710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Rectangle 65"/>
          <p:cNvSpPr>
            <a:spLocks noChangeArrowheads="1"/>
          </p:cNvSpPr>
          <p:nvPr/>
        </p:nvSpPr>
        <p:spPr bwMode="auto">
          <a:xfrm>
            <a:off x="3708897" y="2489326"/>
            <a:ext cx="36953" cy="115123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Rectangle 66"/>
          <p:cNvSpPr>
            <a:spLocks noChangeArrowheads="1"/>
          </p:cNvSpPr>
          <p:nvPr/>
        </p:nvSpPr>
        <p:spPr bwMode="auto">
          <a:xfrm>
            <a:off x="3765748" y="2527701"/>
            <a:ext cx="36953" cy="76749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7"/>
          <p:cNvSpPr>
            <a:spLocks noEditPoints="1"/>
          </p:cNvSpPr>
          <p:nvPr/>
        </p:nvSpPr>
        <p:spPr bwMode="auto">
          <a:xfrm>
            <a:off x="4808961" y="1672095"/>
            <a:ext cx="238774" cy="179080"/>
          </a:xfrm>
          <a:custGeom>
            <a:avLst/>
            <a:gdLst>
              <a:gd name="T0" fmla="*/ 1 w 71"/>
              <a:gd name="T1" fmla="*/ 53 h 53"/>
              <a:gd name="T2" fmla="*/ 0 w 71"/>
              <a:gd name="T3" fmla="*/ 53 h 53"/>
              <a:gd name="T4" fmla="*/ 0 w 71"/>
              <a:gd name="T5" fmla="*/ 52 h 53"/>
              <a:gd name="T6" fmla="*/ 0 w 71"/>
              <a:gd name="T7" fmla="*/ 1 h 53"/>
              <a:gd name="T8" fmla="*/ 0 w 71"/>
              <a:gd name="T9" fmla="*/ 0 h 53"/>
              <a:gd name="T10" fmla="*/ 1 w 71"/>
              <a:gd name="T11" fmla="*/ 0 h 53"/>
              <a:gd name="T12" fmla="*/ 69 w 71"/>
              <a:gd name="T13" fmla="*/ 0 h 53"/>
              <a:gd name="T14" fmla="*/ 70 w 71"/>
              <a:gd name="T15" fmla="*/ 0 h 53"/>
              <a:gd name="T16" fmla="*/ 71 w 71"/>
              <a:gd name="T17" fmla="*/ 1 h 53"/>
              <a:gd name="T18" fmla="*/ 71 w 71"/>
              <a:gd name="T19" fmla="*/ 52 h 53"/>
              <a:gd name="T20" fmla="*/ 70 w 71"/>
              <a:gd name="T21" fmla="*/ 53 h 53"/>
              <a:gd name="T22" fmla="*/ 69 w 71"/>
              <a:gd name="T23" fmla="*/ 53 h 53"/>
              <a:gd name="T24" fmla="*/ 1 w 71"/>
              <a:gd name="T25" fmla="*/ 53 h 53"/>
              <a:gd name="T26" fmla="*/ 69 w 71"/>
              <a:gd name="T27" fmla="*/ 52 h 53"/>
              <a:gd name="T28" fmla="*/ 69 w 71"/>
              <a:gd name="T29" fmla="*/ 50 h 53"/>
              <a:gd name="T30" fmla="*/ 69 w 71"/>
              <a:gd name="T31" fmla="*/ 52 h 53"/>
              <a:gd name="T32" fmla="*/ 2 w 71"/>
              <a:gd name="T33" fmla="*/ 50 h 53"/>
              <a:gd name="T34" fmla="*/ 68 w 71"/>
              <a:gd name="T35" fmla="*/ 50 h 53"/>
              <a:gd name="T36" fmla="*/ 68 w 71"/>
              <a:gd name="T37" fmla="*/ 3 h 53"/>
              <a:gd name="T38" fmla="*/ 2 w 71"/>
              <a:gd name="T39" fmla="*/ 3 h 53"/>
              <a:gd name="T40" fmla="*/ 2 w 71"/>
              <a:gd name="T41" fmla="*/ 5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" h="53">
                <a:moveTo>
                  <a:pt x="1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52"/>
                  <a:pt x="71" y="52"/>
                  <a:pt x="70" y="53"/>
                </a:cubicBezTo>
                <a:cubicBezTo>
                  <a:pt x="70" y="53"/>
                  <a:pt x="70" y="53"/>
                  <a:pt x="69" y="53"/>
                </a:cubicBezTo>
                <a:lnTo>
                  <a:pt x="1" y="53"/>
                </a:lnTo>
                <a:close/>
                <a:moveTo>
                  <a:pt x="69" y="52"/>
                </a:moveTo>
                <a:cubicBezTo>
                  <a:pt x="69" y="50"/>
                  <a:pt x="69" y="50"/>
                  <a:pt x="69" y="50"/>
                </a:cubicBezTo>
                <a:lnTo>
                  <a:pt x="69" y="52"/>
                </a:lnTo>
                <a:close/>
                <a:moveTo>
                  <a:pt x="2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3"/>
                  <a:pt x="68" y="3"/>
                  <a:pt x="68" y="3"/>
                </a:cubicBezTo>
                <a:cubicBezTo>
                  <a:pt x="2" y="3"/>
                  <a:pt x="2" y="3"/>
                  <a:pt x="2" y="3"/>
                </a:cubicBezTo>
                <a:lnTo>
                  <a:pt x="2" y="5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8"/>
          <p:cNvSpPr>
            <a:spLocks noEditPoints="1"/>
          </p:cNvSpPr>
          <p:nvPr/>
        </p:nvSpPr>
        <p:spPr bwMode="auto">
          <a:xfrm>
            <a:off x="4826016" y="1686308"/>
            <a:ext cx="201821" cy="150655"/>
          </a:xfrm>
          <a:custGeom>
            <a:avLst/>
            <a:gdLst>
              <a:gd name="T0" fmla="*/ 5 w 142"/>
              <a:gd name="T1" fmla="*/ 106 h 106"/>
              <a:gd name="T2" fmla="*/ 2 w 142"/>
              <a:gd name="T3" fmla="*/ 104 h 106"/>
              <a:gd name="T4" fmla="*/ 0 w 142"/>
              <a:gd name="T5" fmla="*/ 104 h 106"/>
              <a:gd name="T6" fmla="*/ 0 w 142"/>
              <a:gd name="T7" fmla="*/ 2 h 106"/>
              <a:gd name="T8" fmla="*/ 2 w 142"/>
              <a:gd name="T9" fmla="*/ 0 h 106"/>
              <a:gd name="T10" fmla="*/ 5 w 142"/>
              <a:gd name="T11" fmla="*/ 0 h 106"/>
              <a:gd name="T12" fmla="*/ 140 w 142"/>
              <a:gd name="T13" fmla="*/ 0 h 106"/>
              <a:gd name="T14" fmla="*/ 142 w 142"/>
              <a:gd name="T15" fmla="*/ 0 h 106"/>
              <a:gd name="T16" fmla="*/ 142 w 142"/>
              <a:gd name="T17" fmla="*/ 2 h 106"/>
              <a:gd name="T18" fmla="*/ 142 w 142"/>
              <a:gd name="T19" fmla="*/ 104 h 106"/>
              <a:gd name="T20" fmla="*/ 142 w 142"/>
              <a:gd name="T21" fmla="*/ 104 h 106"/>
              <a:gd name="T22" fmla="*/ 140 w 142"/>
              <a:gd name="T23" fmla="*/ 106 h 106"/>
              <a:gd name="T24" fmla="*/ 5 w 142"/>
              <a:gd name="T25" fmla="*/ 106 h 106"/>
              <a:gd name="T26" fmla="*/ 140 w 142"/>
              <a:gd name="T27" fmla="*/ 104 h 106"/>
              <a:gd name="T28" fmla="*/ 140 w 142"/>
              <a:gd name="T29" fmla="*/ 99 h 106"/>
              <a:gd name="T30" fmla="*/ 140 w 142"/>
              <a:gd name="T31" fmla="*/ 104 h 106"/>
              <a:gd name="T32" fmla="*/ 7 w 142"/>
              <a:gd name="T33" fmla="*/ 99 h 106"/>
              <a:gd name="T34" fmla="*/ 137 w 142"/>
              <a:gd name="T35" fmla="*/ 99 h 106"/>
              <a:gd name="T36" fmla="*/ 137 w 142"/>
              <a:gd name="T37" fmla="*/ 4 h 106"/>
              <a:gd name="T38" fmla="*/ 7 w 142"/>
              <a:gd name="T39" fmla="*/ 4 h 106"/>
              <a:gd name="T40" fmla="*/ 7 w 142"/>
              <a:gd name="T41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" h="106">
                <a:moveTo>
                  <a:pt x="5" y="106"/>
                </a:moveTo>
                <a:lnTo>
                  <a:pt x="2" y="104"/>
                </a:lnTo>
                <a:lnTo>
                  <a:pt x="0" y="104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140" y="0"/>
                </a:lnTo>
                <a:lnTo>
                  <a:pt x="142" y="0"/>
                </a:lnTo>
                <a:lnTo>
                  <a:pt x="142" y="2"/>
                </a:lnTo>
                <a:lnTo>
                  <a:pt x="142" y="104"/>
                </a:lnTo>
                <a:lnTo>
                  <a:pt x="142" y="104"/>
                </a:lnTo>
                <a:lnTo>
                  <a:pt x="140" y="106"/>
                </a:lnTo>
                <a:lnTo>
                  <a:pt x="5" y="106"/>
                </a:lnTo>
                <a:close/>
                <a:moveTo>
                  <a:pt x="140" y="104"/>
                </a:moveTo>
                <a:lnTo>
                  <a:pt x="140" y="99"/>
                </a:lnTo>
                <a:lnTo>
                  <a:pt x="140" y="104"/>
                </a:lnTo>
                <a:close/>
                <a:moveTo>
                  <a:pt x="7" y="99"/>
                </a:moveTo>
                <a:lnTo>
                  <a:pt x="137" y="99"/>
                </a:lnTo>
                <a:lnTo>
                  <a:pt x="137" y="4"/>
                </a:lnTo>
                <a:lnTo>
                  <a:pt x="7" y="4"/>
                </a:lnTo>
                <a:lnTo>
                  <a:pt x="7" y="9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9"/>
          <p:cNvSpPr>
            <a:spLocks noEditPoints="1"/>
          </p:cNvSpPr>
          <p:nvPr/>
        </p:nvSpPr>
        <p:spPr bwMode="auto">
          <a:xfrm>
            <a:off x="4813224" y="1871073"/>
            <a:ext cx="228825" cy="29847"/>
          </a:xfrm>
          <a:custGeom>
            <a:avLst/>
            <a:gdLst>
              <a:gd name="T0" fmla="*/ 2 w 68"/>
              <a:gd name="T1" fmla="*/ 9 h 9"/>
              <a:gd name="T2" fmla="*/ 1 w 68"/>
              <a:gd name="T3" fmla="*/ 9 h 9"/>
              <a:gd name="T4" fmla="*/ 0 w 68"/>
              <a:gd name="T5" fmla="*/ 8 h 9"/>
              <a:gd name="T6" fmla="*/ 0 w 68"/>
              <a:gd name="T7" fmla="*/ 1 h 9"/>
              <a:gd name="T8" fmla="*/ 1 w 68"/>
              <a:gd name="T9" fmla="*/ 1 h 9"/>
              <a:gd name="T10" fmla="*/ 2 w 68"/>
              <a:gd name="T11" fmla="*/ 0 h 9"/>
              <a:gd name="T12" fmla="*/ 66 w 68"/>
              <a:gd name="T13" fmla="*/ 0 h 9"/>
              <a:gd name="T14" fmla="*/ 68 w 68"/>
              <a:gd name="T15" fmla="*/ 1 h 9"/>
              <a:gd name="T16" fmla="*/ 68 w 68"/>
              <a:gd name="T17" fmla="*/ 1 h 9"/>
              <a:gd name="T18" fmla="*/ 68 w 68"/>
              <a:gd name="T19" fmla="*/ 8 h 9"/>
              <a:gd name="T20" fmla="*/ 68 w 68"/>
              <a:gd name="T21" fmla="*/ 9 h 9"/>
              <a:gd name="T22" fmla="*/ 66 w 68"/>
              <a:gd name="T23" fmla="*/ 9 h 9"/>
              <a:gd name="T24" fmla="*/ 2 w 68"/>
              <a:gd name="T25" fmla="*/ 9 h 9"/>
              <a:gd name="T26" fmla="*/ 66 w 68"/>
              <a:gd name="T27" fmla="*/ 8 h 9"/>
              <a:gd name="T28" fmla="*/ 66 w 68"/>
              <a:gd name="T29" fmla="*/ 7 h 9"/>
              <a:gd name="T30" fmla="*/ 66 w 68"/>
              <a:gd name="T31" fmla="*/ 8 h 9"/>
              <a:gd name="T32" fmla="*/ 5 w 68"/>
              <a:gd name="T33" fmla="*/ 7 h 9"/>
              <a:gd name="T34" fmla="*/ 64 w 68"/>
              <a:gd name="T35" fmla="*/ 7 h 9"/>
              <a:gd name="T36" fmla="*/ 64 w 68"/>
              <a:gd name="T37" fmla="*/ 2 h 9"/>
              <a:gd name="T38" fmla="*/ 5 w 68"/>
              <a:gd name="T39" fmla="*/ 2 h 9"/>
              <a:gd name="T40" fmla="*/ 5 w 68"/>
              <a:gd name="T41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9">
                <a:moveTo>
                  <a:pt x="2" y="9"/>
                </a:moveTo>
                <a:cubicBezTo>
                  <a:pt x="2" y="9"/>
                  <a:pt x="1" y="9"/>
                  <a:pt x="1" y="9"/>
                </a:cubicBezTo>
                <a:cubicBezTo>
                  <a:pt x="0" y="8"/>
                  <a:pt x="0" y="8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1" y="1"/>
                </a:cubicBezTo>
                <a:cubicBezTo>
                  <a:pt x="1" y="1"/>
                  <a:pt x="2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7" y="1"/>
                  <a:pt x="68" y="1"/>
                </a:cubicBezTo>
                <a:cubicBezTo>
                  <a:pt x="68" y="1"/>
                  <a:pt x="68" y="1"/>
                  <a:pt x="68" y="1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9"/>
                </a:cubicBezTo>
                <a:cubicBezTo>
                  <a:pt x="67" y="9"/>
                  <a:pt x="67" y="9"/>
                  <a:pt x="66" y="9"/>
                </a:cubicBezTo>
                <a:lnTo>
                  <a:pt x="2" y="9"/>
                </a:lnTo>
                <a:close/>
                <a:moveTo>
                  <a:pt x="66" y="8"/>
                </a:moveTo>
                <a:cubicBezTo>
                  <a:pt x="66" y="7"/>
                  <a:pt x="66" y="7"/>
                  <a:pt x="66" y="7"/>
                </a:cubicBezTo>
                <a:lnTo>
                  <a:pt x="66" y="8"/>
                </a:lnTo>
                <a:close/>
                <a:moveTo>
                  <a:pt x="5" y="7"/>
                </a:moveTo>
                <a:cubicBezTo>
                  <a:pt x="64" y="7"/>
                  <a:pt x="64" y="7"/>
                  <a:pt x="64" y="7"/>
                </a:cubicBezTo>
                <a:cubicBezTo>
                  <a:pt x="64" y="2"/>
                  <a:pt x="64" y="2"/>
                  <a:pt x="64" y="2"/>
                </a:cubicBezTo>
                <a:cubicBezTo>
                  <a:pt x="5" y="2"/>
                  <a:pt x="5" y="2"/>
                  <a:pt x="5" y="2"/>
                </a:cubicBezTo>
                <a:lnTo>
                  <a:pt x="5" y="7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70"/>
          <p:cNvSpPr>
            <a:spLocks noEditPoints="1"/>
          </p:cNvSpPr>
          <p:nvPr/>
        </p:nvSpPr>
        <p:spPr bwMode="auto">
          <a:xfrm>
            <a:off x="4865812" y="1854018"/>
            <a:ext cx="125072" cy="17055"/>
          </a:xfrm>
          <a:custGeom>
            <a:avLst/>
            <a:gdLst>
              <a:gd name="T0" fmla="*/ 3 w 88"/>
              <a:gd name="T1" fmla="*/ 12 h 12"/>
              <a:gd name="T2" fmla="*/ 0 w 88"/>
              <a:gd name="T3" fmla="*/ 9 h 12"/>
              <a:gd name="T4" fmla="*/ 0 w 88"/>
              <a:gd name="T5" fmla="*/ 9 h 12"/>
              <a:gd name="T6" fmla="*/ 0 w 88"/>
              <a:gd name="T7" fmla="*/ 0 h 12"/>
              <a:gd name="T8" fmla="*/ 0 w 88"/>
              <a:gd name="T9" fmla="*/ 0 h 12"/>
              <a:gd name="T10" fmla="*/ 3 w 88"/>
              <a:gd name="T11" fmla="*/ 0 h 12"/>
              <a:gd name="T12" fmla="*/ 86 w 88"/>
              <a:gd name="T13" fmla="*/ 0 h 12"/>
              <a:gd name="T14" fmla="*/ 88 w 88"/>
              <a:gd name="T15" fmla="*/ 0 h 12"/>
              <a:gd name="T16" fmla="*/ 88 w 88"/>
              <a:gd name="T17" fmla="*/ 0 h 12"/>
              <a:gd name="T18" fmla="*/ 88 w 88"/>
              <a:gd name="T19" fmla="*/ 9 h 12"/>
              <a:gd name="T20" fmla="*/ 88 w 88"/>
              <a:gd name="T21" fmla="*/ 9 h 12"/>
              <a:gd name="T22" fmla="*/ 86 w 88"/>
              <a:gd name="T23" fmla="*/ 12 h 12"/>
              <a:gd name="T24" fmla="*/ 3 w 88"/>
              <a:gd name="T25" fmla="*/ 12 h 12"/>
              <a:gd name="T26" fmla="*/ 86 w 88"/>
              <a:gd name="T27" fmla="*/ 9 h 12"/>
              <a:gd name="T28" fmla="*/ 86 w 88"/>
              <a:gd name="T29" fmla="*/ 9 h 12"/>
              <a:gd name="T30" fmla="*/ 86 w 88"/>
              <a:gd name="T31" fmla="*/ 9 h 12"/>
              <a:gd name="T32" fmla="*/ 5 w 88"/>
              <a:gd name="T33" fmla="*/ 9 h 12"/>
              <a:gd name="T34" fmla="*/ 81 w 88"/>
              <a:gd name="T35" fmla="*/ 9 h 12"/>
              <a:gd name="T36" fmla="*/ 81 w 88"/>
              <a:gd name="T37" fmla="*/ 2 h 12"/>
              <a:gd name="T38" fmla="*/ 5 w 88"/>
              <a:gd name="T39" fmla="*/ 2 h 12"/>
              <a:gd name="T40" fmla="*/ 5 w 88"/>
              <a:gd name="T41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">
                <a:moveTo>
                  <a:pt x="3" y="12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86" y="0"/>
                </a:lnTo>
                <a:lnTo>
                  <a:pt x="88" y="0"/>
                </a:lnTo>
                <a:lnTo>
                  <a:pt x="88" y="0"/>
                </a:lnTo>
                <a:lnTo>
                  <a:pt x="88" y="9"/>
                </a:lnTo>
                <a:lnTo>
                  <a:pt x="88" y="9"/>
                </a:lnTo>
                <a:lnTo>
                  <a:pt x="86" y="12"/>
                </a:lnTo>
                <a:lnTo>
                  <a:pt x="3" y="12"/>
                </a:lnTo>
                <a:close/>
                <a:moveTo>
                  <a:pt x="86" y="9"/>
                </a:moveTo>
                <a:lnTo>
                  <a:pt x="86" y="9"/>
                </a:lnTo>
                <a:lnTo>
                  <a:pt x="86" y="9"/>
                </a:lnTo>
                <a:close/>
                <a:moveTo>
                  <a:pt x="5" y="9"/>
                </a:moveTo>
                <a:lnTo>
                  <a:pt x="81" y="9"/>
                </a:lnTo>
                <a:lnTo>
                  <a:pt x="81" y="2"/>
                </a:lnTo>
                <a:lnTo>
                  <a:pt x="5" y="2"/>
                </a:lnTo>
                <a:lnTo>
                  <a:pt x="5" y="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71"/>
          <p:cNvSpPr>
            <a:spLocks noEditPoints="1"/>
          </p:cNvSpPr>
          <p:nvPr/>
        </p:nvSpPr>
        <p:spPr bwMode="auto">
          <a:xfrm>
            <a:off x="4826016" y="1686308"/>
            <a:ext cx="201821" cy="150655"/>
          </a:xfrm>
          <a:custGeom>
            <a:avLst/>
            <a:gdLst>
              <a:gd name="T0" fmla="*/ 5 w 142"/>
              <a:gd name="T1" fmla="*/ 106 h 106"/>
              <a:gd name="T2" fmla="*/ 2 w 142"/>
              <a:gd name="T3" fmla="*/ 104 h 106"/>
              <a:gd name="T4" fmla="*/ 0 w 142"/>
              <a:gd name="T5" fmla="*/ 104 h 106"/>
              <a:gd name="T6" fmla="*/ 0 w 142"/>
              <a:gd name="T7" fmla="*/ 2 h 106"/>
              <a:gd name="T8" fmla="*/ 2 w 142"/>
              <a:gd name="T9" fmla="*/ 0 h 106"/>
              <a:gd name="T10" fmla="*/ 5 w 142"/>
              <a:gd name="T11" fmla="*/ 0 h 106"/>
              <a:gd name="T12" fmla="*/ 140 w 142"/>
              <a:gd name="T13" fmla="*/ 0 h 106"/>
              <a:gd name="T14" fmla="*/ 142 w 142"/>
              <a:gd name="T15" fmla="*/ 0 h 106"/>
              <a:gd name="T16" fmla="*/ 142 w 142"/>
              <a:gd name="T17" fmla="*/ 2 h 106"/>
              <a:gd name="T18" fmla="*/ 142 w 142"/>
              <a:gd name="T19" fmla="*/ 104 h 106"/>
              <a:gd name="T20" fmla="*/ 142 w 142"/>
              <a:gd name="T21" fmla="*/ 104 h 106"/>
              <a:gd name="T22" fmla="*/ 140 w 142"/>
              <a:gd name="T23" fmla="*/ 106 h 106"/>
              <a:gd name="T24" fmla="*/ 5 w 142"/>
              <a:gd name="T25" fmla="*/ 106 h 106"/>
              <a:gd name="T26" fmla="*/ 140 w 142"/>
              <a:gd name="T27" fmla="*/ 104 h 106"/>
              <a:gd name="T28" fmla="*/ 140 w 142"/>
              <a:gd name="T29" fmla="*/ 99 h 106"/>
              <a:gd name="T30" fmla="*/ 140 w 142"/>
              <a:gd name="T31" fmla="*/ 104 h 106"/>
              <a:gd name="T32" fmla="*/ 7 w 142"/>
              <a:gd name="T33" fmla="*/ 99 h 106"/>
              <a:gd name="T34" fmla="*/ 137 w 142"/>
              <a:gd name="T35" fmla="*/ 99 h 106"/>
              <a:gd name="T36" fmla="*/ 137 w 142"/>
              <a:gd name="T37" fmla="*/ 4 h 106"/>
              <a:gd name="T38" fmla="*/ 7 w 142"/>
              <a:gd name="T39" fmla="*/ 4 h 106"/>
              <a:gd name="T40" fmla="*/ 7 w 142"/>
              <a:gd name="T41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" h="106">
                <a:moveTo>
                  <a:pt x="5" y="106"/>
                </a:moveTo>
                <a:lnTo>
                  <a:pt x="2" y="104"/>
                </a:lnTo>
                <a:lnTo>
                  <a:pt x="0" y="104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140" y="0"/>
                </a:lnTo>
                <a:lnTo>
                  <a:pt x="142" y="0"/>
                </a:lnTo>
                <a:lnTo>
                  <a:pt x="142" y="2"/>
                </a:lnTo>
                <a:lnTo>
                  <a:pt x="142" y="104"/>
                </a:lnTo>
                <a:lnTo>
                  <a:pt x="142" y="104"/>
                </a:lnTo>
                <a:lnTo>
                  <a:pt x="140" y="106"/>
                </a:lnTo>
                <a:lnTo>
                  <a:pt x="5" y="106"/>
                </a:lnTo>
                <a:close/>
                <a:moveTo>
                  <a:pt x="140" y="104"/>
                </a:moveTo>
                <a:lnTo>
                  <a:pt x="140" y="99"/>
                </a:lnTo>
                <a:lnTo>
                  <a:pt x="140" y="104"/>
                </a:lnTo>
                <a:close/>
                <a:moveTo>
                  <a:pt x="7" y="99"/>
                </a:moveTo>
                <a:lnTo>
                  <a:pt x="137" y="99"/>
                </a:lnTo>
                <a:lnTo>
                  <a:pt x="137" y="4"/>
                </a:lnTo>
                <a:lnTo>
                  <a:pt x="7" y="4"/>
                </a:lnTo>
                <a:lnTo>
                  <a:pt x="7" y="9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72"/>
          <p:cNvSpPr>
            <a:spLocks noEditPoints="1"/>
          </p:cNvSpPr>
          <p:nvPr/>
        </p:nvSpPr>
        <p:spPr bwMode="auto">
          <a:xfrm>
            <a:off x="4813224" y="1871073"/>
            <a:ext cx="228825" cy="29847"/>
          </a:xfrm>
          <a:custGeom>
            <a:avLst/>
            <a:gdLst>
              <a:gd name="T0" fmla="*/ 2 w 68"/>
              <a:gd name="T1" fmla="*/ 9 h 9"/>
              <a:gd name="T2" fmla="*/ 1 w 68"/>
              <a:gd name="T3" fmla="*/ 9 h 9"/>
              <a:gd name="T4" fmla="*/ 0 w 68"/>
              <a:gd name="T5" fmla="*/ 8 h 9"/>
              <a:gd name="T6" fmla="*/ 0 w 68"/>
              <a:gd name="T7" fmla="*/ 1 h 9"/>
              <a:gd name="T8" fmla="*/ 1 w 68"/>
              <a:gd name="T9" fmla="*/ 1 h 9"/>
              <a:gd name="T10" fmla="*/ 2 w 68"/>
              <a:gd name="T11" fmla="*/ 0 h 9"/>
              <a:gd name="T12" fmla="*/ 66 w 68"/>
              <a:gd name="T13" fmla="*/ 0 h 9"/>
              <a:gd name="T14" fmla="*/ 68 w 68"/>
              <a:gd name="T15" fmla="*/ 1 h 9"/>
              <a:gd name="T16" fmla="*/ 68 w 68"/>
              <a:gd name="T17" fmla="*/ 1 h 9"/>
              <a:gd name="T18" fmla="*/ 68 w 68"/>
              <a:gd name="T19" fmla="*/ 8 h 9"/>
              <a:gd name="T20" fmla="*/ 68 w 68"/>
              <a:gd name="T21" fmla="*/ 9 h 9"/>
              <a:gd name="T22" fmla="*/ 66 w 68"/>
              <a:gd name="T23" fmla="*/ 9 h 9"/>
              <a:gd name="T24" fmla="*/ 2 w 68"/>
              <a:gd name="T25" fmla="*/ 9 h 9"/>
              <a:gd name="T26" fmla="*/ 66 w 68"/>
              <a:gd name="T27" fmla="*/ 8 h 9"/>
              <a:gd name="T28" fmla="*/ 66 w 68"/>
              <a:gd name="T29" fmla="*/ 7 h 9"/>
              <a:gd name="T30" fmla="*/ 66 w 68"/>
              <a:gd name="T31" fmla="*/ 8 h 9"/>
              <a:gd name="T32" fmla="*/ 5 w 68"/>
              <a:gd name="T33" fmla="*/ 7 h 9"/>
              <a:gd name="T34" fmla="*/ 64 w 68"/>
              <a:gd name="T35" fmla="*/ 7 h 9"/>
              <a:gd name="T36" fmla="*/ 64 w 68"/>
              <a:gd name="T37" fmla="*/ 2 h 9"/>
              <a:gd name="T38" fmla="*/ 5 w 68"/>
              <a:gd name="T39" fmla="*/ 2 h 9"/>
              <a:gd name="T40" fmla="*/ 5 w 68"/>
              <a:gd name="T41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9">
                <a:moveTo>
                  <a:pt x="2" y="9"/>
                </a:moveTo>
                <a:cubicBezTo>
                  <a:pt x="2" y="9"/>
                  <a:pt x="1" y="9"/>
                  <a:pt x="1" y="9"/>
                </a:cubicBezTo>
                <a:cubicBezTo>
                  <a:pt x="0" y="8"/>
                  <a:pt x="0" y="8"/>
                  <a:pt x="0" y="8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1" y="1"/>
                </a:cubicBezTo>
                <a:cubicBezTo>
                  <a:pt x="1" y="1"/>
                  <a:pt x="2" y="0"/>
                  <a:pt x="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7" y="1"/>
                  <a:pt x="68" y="1"/>
                </a:cubicBezTo>
                <a:cubicBezTo>
                  <a:pt x="68" y="1"/>
                  <a:pt x="68" y="1"/>
                  <a:pt x="68" y="1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9"/>
                </a:cubicBezTo>
                <a:cubicBezTo>
                  <a:pt x="67" y="9"/>
                  <a:pt x="67" y="9"/>
                  <a:pt x="66" y="9"/>
                </a:cubicBezTo>
                <a:lnTo>
                  <a:pt x="2" y="9"/>
                </a:lnTo>
                <a:close/>
                <a:moveTo>
                  <a:pt x="66" y="8"/>
                </a:moveTo>
                <a:cubicBezTo>
                  <a:pt x="66" y="7"/>
                  <a:pt x="66" y="7"/>
                  <a:pt x="66" y="7"/>
                </a:cubicBezTo>
                <a:lnTo>
                  <a:pt x="66" y="8"/>
                </a:lnTo>
                <a:close/>
                <a:moveTo>
                  <a:pt x="5" y="7"/>
                </a:moveTo>
                <a:cubicBezTo>
                  <a:pt x="64" y="7"/>
                  <a:pt x="64" y="7"/>
                  <a:pt x="64" y="7"/>
                </a:cubicBezTo>
                <a:cubicBezTo>
                  <a:pt x="64" y="2"/>
                  <a:pt x="64" y="2"/>
                  <a:pt x="64" y="2"/>
                </a:cubicBezTo>
                <a:cubicBezTo>
                  <a:pt x="5" y="2"/>
                  <a:pt x="5" y="2"/>
                  <a:pt x="5" y="2"/>
                </a:cubicBezTo>
                <a:lnTo>
                  <a:pt x="5" y="7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73"/>
          <p:cNvSpPr>
            <a:spLocks noEditPoints="1"/>
          </p:cNvSpPr>
          <p:nvPr/>
        </p:nvSpPr>
        <p:spPr bwMode="auto">
          <a:xfrm>
            <a:off x="4865812" y="1854018"/>
            <a:ext cx="125072" cy="17055"/>
          </a:xfrm>
          <a:custGeom>
            <a:avLst/>
            <a:gdLst>
              <a:gd name="T0" fmla="*/ 3 w 88"/>
              <a:gd name="T1" fmla="*/ 12 h 12"/>
              <a:gd name="T2" fmla="*/ 0 w 88"/>
              <a:gd name="T3" fmla="*/ 9 h 12"/>
              <a:gd name="T4" fmla="*/ 0 w 88"/>
              <a:gd name="T5" fmla="*/ 9 h 12"/>
              <a:gd name="T6" fmla="*/ 0 w 88"/>
              <a:gd name="T7" fmla="*/ 0 h 12"/>
              <a:gd name="T8" fmla="*/ 0 w 88"/>
              <a:gd name="T9" fmla="*/ 0 h 12"/>
              <a:gd name="T10" fmla="*/ 3 w 88"/>
              <a:gd name="T11" fmla="*/ 0 h 12"/>
              <a:gd name="T12" fmla="*/ 86 w 88"/>
              <a:gd name="T13" fmla="*/ 0 h 12"/>
              <a:gd name="T14" fmla="*/ 88 w 88"/>
              <a:gd name="T15" fmla="*/ 0 h 12"/>
              <a:gd name="T16" fmla="*/ 88 w 88"/>
              <a:gd name="T17" fmla="*/ 0 h 12"/>
              <a:gd name="T18" fmla="*/ 88 w 88"/>
              <a:gd name="T19" fmla="*/ 9 h 12"/>
              <a:gd name="T20" fmla="*/ 88 w 88"/>
              <a:gd name="T21" fmla="*/ 9 h 12"/>
              <a:gd name="T22" fmla="*/ 86 w 88"/>
              <a:gd name="T23" fmla="*/ 12 h 12"/>
              <a:gd name="T24" fmla="*/ 3 w 88"/>
              <a:gd name="T25" fmla="*/ 12 h 12"/>
              <a:gd name="T26" fmla="*/ 86 w 88"/>
              <a:gd name="T27" fmla="*/ 9 h 12"/>
              <a:gd name="T28" fmla="*/ 86 w 88"/>
              <a:gd name="T29" fmla="*/ 9 h 12"/>
              <a:gd name="T30" fmla="*/ 86 w 88"/>
              <a:gd name="T31" fmla="*/ 9 h 12"/>
              <a:gd name="T32" fmla="*/ 5 w 88"/>
              <a:gd name="T33" fmla="*/ 9 h 12"/>
              <a:gd name="T34" fmla="*/ 81 w 88"/>
              <a:gd name="T35" fmla="*/ 9 h 12"/>
              <a:gd name="T36" fmla="*/ 81 w 88"/>
              <a:gd name="T37" fmla="*/ 2 h 12"/>
              <a:gd name="T38" fmla="*/ 5 w 88"/>
              <a:gd name="T39" fmla="*/ 2 h 12"/>
              <a:gd name="T40" fmla="*/ 5 w 88"/>
              <a:gd name="T41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">
                <a:moveTo>
                  <a:pt x="3" y="12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86" y="0"/>
                </a:lnTo>
                <a:lnTo>
                  <a:pt x="88" y="0"/>
                </a:lnTo>
                <a:lnTo>
                  <a:pt x="88" y="0"/>
                </a:lnTo>
                <a:lnTo>
                  <a:pt x="88" y="9"/>
                </a:lnTo>
                <a:lnTo>
                  <a:pt x="88" y="9"/>
                </a:lnTo>
                <a:lnTo>
                  <a:pt x="86" y="12"/>
                </a:lnTo>
                <a:lnTo>
                  <a:pt x="3" y="12"/>
                </a:lnTo>
                <a:close/>
                <a:moveTo>
                  <a:pt x="86" y="9"/>
                </a:moveTo>
                <a:lnTo>
                  <a:pt x="86" y="9"/>
                </a:lnTo>
                <a:lnTo>
                  <a:pt x="86" y="9"/>
                </a:lnTo>
                <a:close/>
                <a:moveTo>
                  <a:pt x="5" y="9"/>
                </a:moveTo>
                <a:lnTo>
                  <a:pt x="81" y="9"/>
                </a:lnTo>
                <a:lnTo>
                  <a:pt x="81" y="2"/>
                </a:lnTo>
                <a:lnTo>
                  <a:pt x="5" y="2"/>
                </a:lnTo>
                <a:lnTo>
                  <a:pt x="5" y="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74"/>
          <p:cNvSpPr>
            <a:spLocks/>
          </p:cNvSpPr>
          <p:nvPr/>
        </p:nvSpPr>
        <p:spPr bwMode="auto">
          <a:xfrm>
            <a:off x="3180184" y="4794628"/>
            <a:ext cx="216033" cy="223140"/>
          </a:xfrm>
          <a:custGeom>
            <a:avLst/>
            <a:gdLst>
              <a:gd name="T0" fmla="*/ 57 w 64"/>
              <a:gd name="T1" fmla="*/ 37 h 66"/>
              <a:gd name="T2" fmla="*/ 43 w 64"/>
              <a:gd name="T3" fmla="*/ 12 h 66"/>
              <a:gd name="T4" fmla="*/ 39 w 64"/>
              <a:gd name="T5" fmla="*/ 6 h 66"/>
              <a:gd name="T6" fmla="*/ 25 w 64"/>
              <a:gd name="T7" fmla="*/ 6 h 66"/>
              <a:gd name="T8" fmla="*/ 22 w 64"/>
              <a:gd name="T9" fmla="*/ 12 h 66"/>
              <a:gd name="T10" fmla="*/ 8 w 64"/>
              <a:gd name="T11" fmla="*/ 37 h 66"/>
              <a:gd name="T12" fmla="*/ 4 w 64"/>
              <a:gd name="T13" fmla="*/ 43 h 66"/>
              <a:gd name="T14" fmla="*/ 11 w 64"/>
              <a:gd name="T15" fmla="*/ 55 h 66"/>
              <a:gd name="T16" fmla="*/ 18 w 64"/>
              <a:gd name="T17" fmla="*/ 55 h 66"/>
              <a:gd name="T18" fmla="*/ 19 w 64"/>
              <a:gd name="T19" fmla="*/ 55 h 66"/>
              <a:gd name="T20" fmla="*/ 19 w 64"/>
              <a:gd name="T21" fmla="*/ 66 h 66"/>
              <a:gd name="T22" fmla="*/ 32 w 64"/>
              <a:gd name="T23" fmla="*/ 62 h 66"/>
              <a:gd name="T24" fmla="*/ 32 w 64"/>
              <a:gd name="T25" fmla="*/ 62 h 66"/>
              <a:gd name="T26" fmla="*/ 46 w 64"/>
              <a:gd name="T27" fmla="*/ 66 h 66"/>
              <a:gd name="T28" fmla="*/ 46 w 64"/>
              <a:gd name="T29" fmla="*/ 55 h 66"/>
              <a:gd name="T30" fmla="*/ 46 w 64"/>
              <a:gd name="T31" fmla="*/ 55 h 66"/>
              <a:gd name="T32" fmla="*/ 53 w 64"/>
              <a:gd name="T33" fmla="*/ 55 h 66"/>
              <a:gd name="T34" fmla="*/ 60 w 64"/>
              <a:gd name="T35" fmla="*/ 43 h 66"/>
              <a:gd name="T36" fmla="*/ 57 w 64"/>
              <a:gd name="T37" fmla="*/ 3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4" h="66">
                <a:moveTo>
                  <a:pt x="57" y="37"/>
                </a:moveTo>
                <a:cubicBezTo>
                  <a:pt x="53" y="30"/>
                  <a:pt x="47" y="19"/>
                  <a:pt x="43" y="12"/>
                </a:cubicBezTo>
                <a:cubicBezTo>
                  <a:pt x="39" y="6"/>
                  <a:pt x="39" y="6"/>
                  <a:pt x="39" y="6"/>
                </a:cubicBezTo>
                <a:cubicBezTo>
                  <a:pt x="35" y="0"/>
                  <a:pt x="29" y="0"/>
                  <a:pt x="25" y="6"/>
                </a:cubicBezTo>
                <a:cubicBezTo>
                  <a:pt x="22" y="12"/>
                  <a:pt x="22" y="12"/>
                  <a:pt x="22" y="12"/>
                </a:cubicBezTo>
                <a:cubicBezTo>
                  <a:pt x="18" y="19"/>
                  <a:pt x="11" y="30"/>
                  <a:pt x="8" y="37"/>
                </a:cubicBezTo>
                <a:cubicBezTo>
                  <a:pt x="4" y="43"/>
                  <a:pt x="4" y="43"/>
                  <a:pt x="4" y="43"/>
                </a:cubicBezTo>
                <a:cubicBezTo>
                  <a:pt x="0" y="50"/>
                  <a:pt x="3" y="55"/>
                  <a:pt x="11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66"/>
                  <a:pt x="19" y="66"/>
                  <a:pt x="19" y="66"/>
                </a:cubicBezTo>
                <a:cubicBezTo>
                  <a:pt x="23" y="63"/>
                  <a:pt x="27" y="62"/>
                  <a:pt x="32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7" y="62"/>
                  <a:pt x="42" y="63"/>
                  <a:pt x="46" y="6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61" y="55"/>
                  <a:pt x="64" y="49"/>
                  <a:pt x="60" y="43"/>
                </a:cubicBezTo>
                <a:lnTo>
                  <a:pt x="57" y="37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75"/>
          <p:cNvSpPr>
            <a:spLocks/>
          </p:cNvSpPr>
          <p:nvPr/>
        </p:nvSpPr>
        <p:spPr bwMode="auto">
          <a:xfrm>
            <a:off x="3231350" y="5017768"/>
            <a:ext cx="117966" cy="116544"/>
          </a:xfrm>
          <a:custGeom>
            <a:avLst/>
            <a:gdLst>
              <a:gd name="T0" fmla="*/ 17 w 35"/>
              <a:gd name="T1" fmla="*/ 0 h 35"/>
              <a:gd name="T2" fmla="*/ 17 w 35"/>
              <a:gd name="T3" fmla="*/ 0 h 35"/>
              <a:gd name="T4" fmla="*/ 17 w 35"/>
              <a:gd name="T5" fmla="*/ 0 h 35"/>
              <a:gd name="T6" fmla="*/ 17 w 35"/>
              <a:gd name="T7" fmla="*/ 0 h 35"/>
              <a:gd name="T8" fmla="*/ 17 w 35"/>
              <a:gd name="T9" fmla="*/ 0 h 35"/>
              <a:gd name="T10" fmla="*/ 4 w 35"/>
              <a:gd name="T11" fmla="*/ 6 h 35"/>
              <a:gd name="T12" fmla="*/ 0 w 35"/>
              <a:gd name="T13" fmla="*/ 17 h 35"/>
              <a:gd name="T14" fmla="*/ 0 w 35"/>
              <a:gd name="T15" fmla="*/ 17 h 35"/>
              <a:gd name="T16" fmla="*/ 17 w 35"/>
              <a:gd name="T17" fmla="*/ 35 h 35"/>
              <a:gd name="T18" fmla="*/ 17 w 35"/>
              <a:gd name="T19" fmla="*/ 35 h 35"/>
              <a:gd name="T20" fmla="*/ 35 w 35"/>
              <a:gd name="T21" fmla="*/ 17 h 35"/>
              <a:gd name="T22" fmla="*/ 35 w 35"/>
              <a:gd name="T23" fmla="*/ 17 h 35"/>
              <a:gd name="T24" fmla="*/ 31 w 35"/>
              <a:gd name="T25" fmla="*/ 6 h 35"/>
              <a:gd name="T26" fmla="*/ 17 w 35"/>
              <a:gd name="T2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" h="35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2" y="0"/>
                  <a:pt x="7" y="2"/>
                  <a:pt x="4" y="6"/>
                </a:cubicBezTo>
                <a:cubicBezTo>
                  <a:pt x="1" y="9"/>
                  <a:pt x="0" y="13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27" y="35"/>
                  <a:pt x="35" y="2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3"/>
                  <a:pt x="33" y="9"/>
                  <a:pt x="31" y="6"/>
                </a:cubicBezTo>
                <a:cubicBezTo>
                  <a:pt x="27" y="2"/>
                  <a:pt x="23" y="0"/>
                  <a:pt x="17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76"/>
          <p:cNvSpPr>
            <a:spLocks/>
          </p:cNvSpPr>
          <p:nvPr/>
        </p:nvSpPr>
        <p:spPr bwMode="auto">
          <a:xfrm>
            <a:off x="3607986" y="4788943"/>
            <a:ext cx="255829" cy="265778"/>
          </a:xfrm>
          <a:custGeom>
            <a:avLst/>
            <a:gdLst>
              <a:gd name="T0" fmla="*/ 72 w 76"/>
              <a:gd name="T1" fmla="*/ 44 h 79"/>
              <a:gd name="T2" fmla="*/ 47 w 76"/>
              <a:gd name="T3" fmla="*/ 7 h 79"/>
              <a:gd name="T4" fmla="*/ 31 w 76"/>
              <a:gd name="T5" fmla="*/ 6 h 79"/>
              <a:gd name="T6" fmla="*/ 4 w 76"/>
              <a:gd name="T7" fmla="*/ 45 h 79"/>
              <a:gd name="T8" fmla="*/ 10 w 76"/>
              <a:gd name="T9" fmla="*/ 56 h 79"/>
              <a:gd name="T10" fmla="*/ 21 w 76"/>
              <a:gd name="T11" fmla="*/ 56 h 79"/>
              <a:gd name="T12" fmla="*/ 21 w 76"/>
              <a:gd name="T13" fmla="*/ 79 h 79"/>
              <a:gd name="T14" fmla="*/ 55 w 76"/>
              <a:gd name="T15" fmla="*/ 79 h 79"/>
              <a:gd name="T16" fmla="*/ 55 w 76"/>
              <a:gd name="T17" fmla="*/ 56 h 79"/>
              <a:gd name="T18" fmla="*/ 65 w 76"/>
              <a:gd name="T19" fmla="*/ 56 h 79"/>
              <a:gd name="T20" fmla="*/ 72 w 76"/>
              <a:gd name="T21" fmla="*/ 4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79">
                <a:moveTo>
                  <a:pt x="72" y="44"/>
                </a:moveTo>
                <a:cubicBezTo>
                  <a:pt x="47" y="7"/>
                  <a:pt x="47" y="7"/>
                  <a:pt x="47" y="7"/>
                </a:cubicBezTo>
                <a:cubicBezTo>
                  <a:pt x="42" y="0"/>
                  <a:pt x="35" y="0"/>
                  <a:pt x="31" y="6"/>
                </a:cubicBezTo>
                <a:cubicBezTo>
                  <a:pt x="4" y="45"/>
                  <a:pt x="4" y="45"/>
                  <a:pt x="4" y="45"/>
                </a:cubicBezTo>
                <a:cubicBezTo>
                  <a:pt x="0" y="51"/>
                  <a:pt x="2" y="56"/>
                  <a:pt x="10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79"/>
                  <a:pt x="21" y="79"/>
                  <a:pt x="21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5" y="56"/>
                  <a:pt x="55" y="56"/>
                  <a:pt x="55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73" y="56"/>
                  <a:pt x="76" y="51"/>
                  <a:pt x="72" y="4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Rectangle 77"/>
          <p:cNvSpPr>
            <a:spLocks noChangeArrowheads="1"/>
          </p:cNvSpPr>
          <p:nvPr/>
        </p:nvSpPr>
        <p:spPr bwMode="auto">
          <a:xfrm>
            <a:off x="3679050" y="5067512"/>
            <a:ext cx="113702" cy="19898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78"/>
          <p:cNvSpPr>
            <a:spLocks/>
          </p:cNvSpPr>
          <p:nvPr/>
        </p:nvSpPr>
        <p:spPr bwMode="auto">
          <a:xfrm>
            <a:off x="3679050" y="5118678"/>
            <a:ext cx="113702" cy="19898"/>
          </a:xfrm>
          <a:custGeom>
            <a:avLst/>
            <a:gdLst>
              <a:gd name="T0" fmla="*/ 6 w 34"/>
              <a:gd name="T1" fmla="*/ 6 h 6"/>
              <a:gd name="T2" fmla="*/ 28 w 34"/>
              <a:gd name="T3" fmla="*/ 6 h 6"/>
              <a:gd name="T4" fmla="*/ 34 w 34"/>
              <a:gd name="T5" fmla="*/ 0 h 6"/>
              <a:gd name="T6" fmla="*/ 0 w 34"/>
              <a:gd name="T7" fmla="*/ 0 h 6"/>
              <a:gd name="T8" fmla="*/ 6 w 34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6">
                <a:moveTo>
                  <a:pt x="6" y="6"/>
                </a:moveTo>
                <a:cubicBezTo>
                  <a:pt x="28" y="6"/>
                  <a:pt x="28" y="6"/>
                  <a:pt x="28" y="6"/>
                </a:cubicBezTo>
                <a:cubicBezTo>
                  <a:pt x="31" y="6"/>
                  <a:pt x="34" y="4"/>
                  <a:pt x="3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3" y="6"/>
                  <a:pt x="6" y="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Rectangle 79"/>
          <p:cNvSpPr>
            <a:spLocks noChangeArrowheads="1"/>
          </p:cNvSpPr>
          <p:nvPr/>
        </p:nvSpPr>
        <p:spPr bwMode="auto">
          <a:xfrm>
            <a:off x="3679050" y="5097359"/>
            <a:ext cx="113702" cy="14213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80"/>
          <p:cNvSpPr>
            <a:spLocks noEditPoints="1"/>
          </p:cNvSpPr>
          <p:nvPr/>
        </p:nvSpPr>
        <p:spPr bwMode="auto">
          <a:xfrm>
            <a:off x="5249555" y="2065787"/>
            <a:ext cx="225983" cy="216033"/>
          </a:xfrm>
          <a:custGeom>
            <a:avLst/>
            <a:gdLst>
              <a:gd name="T0" fmla="*/ 58 w 67"/>
              <a:gd name="T1" fmla="*/ 30 h 64"/>
              <a:gd name="T2" fmla="*/ 57 w 67"/>
              <a:gd name="T3" fmla="*/ 30 h 64"/>
              <a:gd name="T4" fmla="*/ 58 w 67"/>
              <a:gd name="T5" fmla="*/ 30 h 64"/>
              <a:gd name="T6" fmla="*/ 58 w 67"/>
              <a:gd name="T7" fmla="*/ 30 h 64"/>
              <a:gd name="T8" fmla="*/ 58 w 67"/>
              <a:gd name="T9" fmla="*/ 30 h 64"/>
              <a:gd name="T10" fmla="*/ 58 w 67"/>
              <a:gd name="T11" fmla="*/ 31 h 64"/>
              <a:gd name="T12" fmla="*/ 58 w 67"/>
              <a:gd name="T13" fmla="*/ 31 h 64"/>
              <a:gd name="T14" fmla="*/ 52 w 67"/>
              <a:gd name="T15" fmla="*/ 37 h 64"/>
              <a:gd name="T16" fmla="*/ 15 w 67"/>
              <a:gd name="T17" fmla="*/ 37 h 64"/>
              <a:gd name="T18" fmla="*/ 9 w 67"/>
              <a:gd name="T19" fmla="*/ 31 h 64"/>
              <a:gd name="T20" fmla="*/ 9 w 67"/>
              <a:gd name="T21" fmla="*/ 31 h 64"/>
              <a:gd name="T22" fmla="*/ 9 w 67"/>
              <a:gd name="T23" fmla="*/ 30 h 64"/>
              <a:gd name="T24" fmla="*/ 9 w 67"/>
              <a:gd name="T25" fmla="*/ 30 h 64"/>
              <a:gd name="T26" fmla="*/ 9 w 67"/>
              <a:gd name="T27" fmla="*/ 30 h 64"/>
              <a:gd name="T28" fmla="*/ 10 w 67"/>
              <a:gd name="T29" fmla="*/ 30 h 64"/>
              <a:gd name="T30" fmla="*/ 9 w 67"/>
              <a:gd name="T31" fmla="*/ 30 h 64"/>
              <a:gd name="T32" fmla="*/ 0 w 67"/>
              <a:gd name="T33" fmla="*/ 39 h 64"/>
              <a:gd name="T34" fmla="*/ 0 w 67"/>
              <a:gd name="T35" fmla="*/ 54 h 64"/>
              <a:gd name="T36" fmla="*/ 9 w 67"/>
              <a:gd name="T37" fmla="*/ 64 h 64"/>
              <a:gd name="T38" fmla="*/ 58 w 67"/>
              <a:gd name="T39" fmla="*/ 64 h 64"/>
              <a:gd name="T40" fmla="*/ 67 w 67"/>
              <a:gd name="T41" fmla="*/ 54 h 64"/>
              <a:gd name="T42" fmla="*/ 67 w 67"/>
              <a:gd name="T43" fmla="*/ 39 h 64"/>
              <a:gd name="T44" fmla="*/ 58 w 67"/>
              <a:gd name="T45" fmla="*/ 30 h 64"/>
              <a:gd name="T46" fmla="*/ 7 w 67"/>
              <a:gd name="T47" fmla="*/ 38 h 64"/>
              <a:gd name="T48" fmla="*/ 6 w 67"/>
              <a:gd name="T49" fmla="*/ 38 h 64"/>
              <a:gd name="T50" fmla="*/ 5 w 67"/>
              <a:gd name="T51" fmla="*/ 36 h 64"/>
              <a:gd name="T52" fmla="*/ 6 w 67"/>
              <a:gd name="T53" fmla="*/ 35 h 64"/>
              <a:gd name="T54" fmla="*/ 7 w 67"/>
              <a:gd name="T55" fmla="*/ 35 h 64"/>
              <a:gd name="T56" fmla="*/ 9 w 67"/>
              <a:gd name="T57" fmla="*/ 36 h 64"/>
              <a:gd name="T58" fmla="*/ 7 w 67"/>
              <a:gd name="T59" fmla="*/ 38 h 64"/>
              <a:gd name="T60" fmla="*/ 58 w 67"/>
              <a:gd name="T61" fmla="*/ 56 h 64"/>
              <a:gd name="T62" fmla="*/ 57 w 67"/>
              <a:gd name="T63" fmla="*/ 57 h 64"/>
              <a:gd name="T64" fmla="*/ 10 w 67"/>
              <a:gd name="T65" fmla="*/ 57 h 64"/>
              <a:gd name="T66" fmla="*/ 9 w 67"/>
              <a:gd name="T67" fmla="*/ 56 h 64"/>
              <a:gd name="T68" fmla="*/ 9 w 67"/>
              <a:gd name="T69" fmla="*/ 51 h 64"/>
              <a:gd name="T70" fmla="*/ 10 w 67"/>
              <a:gd name="T71" fmla="*/ 50 h 64"/>
              <a:gd name="T72" fmla="*/ 57 w 67"/>
              <a:gd name="T73" fmla="*/ 50 h 64"/>
              <a:gd name="T74" fmla="*/ 58 w 67"/>
              <a:gd name="T75" fmla="*/ 51 h 64"/>
              <a:gd name="T76" fmla="*/ 58 w 67"/>
              <a:gd name="T77" fmla="*/ 56 h 64"/>
              <a:gd name="T78" fmla="*/ 62 w 67"/>
              <a:gd name="T79" fmla="*/ 38 h 64"/>
              <a:gd name="T80" fmla="*/ 60 w 67"/>
              <a:gd name="T81" fmla="*/ 38 h 64"/>
              <a:gd name="T82" fmla="*/ 58 w 67"/>
              <a:gd name="T83" fmla="*/ 36 h 64"/>
              <a:gd name="T84" fmla="*/ 60 w 67"/>
              <a:gd name="T85" fmla="*/ 35 h 64"/>
              <a:gd name="T86" fmla="*/ 62 w 67"/>
              <a:gd name="T87" fmla="*/ 35 h 64"/>
              <a:gd name="T88" fmla="*/ 63 w 67"/>
              <a:gd name="T89" fmla="*/ 36 h 64"/>
              <a:gd name="T90" fmla="*/ 62 w 67"/>
              <a:gd name="T91" fmla="*/ 38 h 64"/>
              <a:gd name="T92" fmla="*/ 55 w 67"/>
              <a:gd name="T93" fmla="*/ 30 h 64"/>
              <a:gd name="T94" fmla="*/ 57 w 67"/>
              <a:gd name="T95" fmla="*/ 30 h 64"/>
              <a:gd name="T96" fmla="*/ 55 w 67"/>
              <a:gd name="T97" fmla="*/ 27 h 64"/>
              <a:gd name="T98" fmla="*/ 55 w 67"/>
              <a:gd name="T99" fmla="*/ 0 h 64"/>
              <a:gd name="T100" fmla="*/ 12 w 67"/>
              <a:gd name="T101" fmla="*/ 0 h 64"/>
              <a:gd name="T102" fmla="*/ 12 w 67"/>
              <a:gd name="T103" fmla="*/ 27 h 64"/>
              <a:gd name="T104" fmla="*/ 10 w 67"/>
              <a:gd name="T105" fmla="*/ 30 h 64"/>
              <a:gd name="T106" fmla="*/ 12 w 67"/>
              <a:gd name="T107" fmla="*/ 30 h 64"/>
              <a:gd name="T108" fmla="*/ 55 w 67"/>
              <a:gd name="T109" fmla="*/ 3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7" h="64">
                <a:moveTo>
                  <a:pt x="58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7" y="34"/>
                  <a:pt x="55" y="37"/>
                  <a:pt x="52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2" y="37"/>
                  <a:pt x="10" y="34"/>
                  <a:pt x="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4" y="30"/>
                  <a:pt x="0" y="34"/>
                  <a:pt x="0" y="39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0"/>
                  <a:pt x="4" y="64"/>
                  <a:pt x="9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63" y="64"/>
                  <a:pt x="67" y="60"/>
                  <a:pt x="67" y="54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4"/>
                  <a:pt x="63" y="30"/>
                  <a:pt x="58" y="30"/>
                </a:cubicBezTo>
                <a:close/>
                <a:moveTo>
                  <a:pt x="7" y="38"/>
                </a:move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7"/>
                  <a:pt x="5" y="36"/>
                </a:cubicBezTo>
                <a:cubicBezTo>
                  <a:pt x="5" y="35"/>
                  <a:pt x="5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9" y="35"/>
                  <a:pt x="9" y="36"/>
                </a:cubicBezTo>
                <a:cubicBezTo>
                  <a:pt x="9" y="37"/>
                  <a:pt x="8" y="38"/>
                  <a:pt x="7" y="38"/>
                </a:cubicBezTo>
                <a:close/>
                <a:moveTo>
                  <a:pt x="58" y="56"/>
                </a:moveTo>
                <a:cubicBezTo>
                  <a:pt x="58" y="57"/>
                  <a:pt x="58" y="57"/>
                  <a:pt x="57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9" y="57"/>
                  <a:pt x="9" y="57"/>
                  <a:pt x="9" y="56"/>
                </a:cubicBezTo>
                <a:cubicBezTo>
                  <a:pt x="9" y="51"/>
                  <a:pt x="9" y="51"/>
                  <a:pt x="9" y="51"/>
                </a:cubicBezTo>
                <a:cubicBezTo>
                  <a:pt x="9" y="51"/>
                  <a:pt x="9" y="50"/>
                  <a:pt x="10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50"/>
                  <a:pt x="58" y="51"/>
                  <a:pt x="58" y="51"/>
                </a:cubicBezTo>
                <a:lnTo>
                  <a:pt x="58" y="56"/>
                </a:lnTo>
                <a:close/>
                <a:moveTo>
                  <a:pt x="62" y="38"/>
                </a:moveTo>
                <a:cubicBezTo>
                  <a:pt x="60" y="38"/>
                  <a:pt x="60" y="38"/>
                  <a:pt x="60" y="38"/>
                </a:cubicBezTo>
                <a:cubicBezTo>
                  <a:pt x="59" y="38"/>
                  <a:pt x="58" y="37"/>
                  <a:pt x="58" y="36"/>
                </a:cubicBezTo>
                <a:cubicBezTo>
                  <a:pt x="58" y="35"/>
                  <a:pt x="59" y="35"/>
                  <a:pt x="60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3" y="35"/>
                  <a:pt x="63" y="35"/>
                  <a:pt x="63" y="36"/>
                </a:cubicBezTo>
                <a:cubicBezTo>
                  <a:pt x="63" y="37"/>
                  <a:pt x="63" y="38"/>
                  <a:pt x="62" y="38"/>
                </a:cubicBezTo>
                <a:close/>
                <a:moveTo>
                  <a:pt x="55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7" y="29"/>
                  <a:pt x="56" y="28"/>
                  <a:pt x="55" y="27"/>
                </a:cubicBezTo>
                <a:cubicBezTo>
                  <a:pt x="55" y="0"/>
                  <a:pt x="55" y="0"/>
                  <a:pt x="5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8"/>
                  <a:pt x="10" y="29"/>
                  <a:pt x="10" y="30"/>
                </a:cubicBezTo>
                <a:cubicBezTo>
                  <a:pt x="12" y="30"/>
                  <a:pt x="12" y="30"/>
                  <a:pt x="12" y="30"/>
                </a:cubicBezTo>
                <a:lnTo>
                  <a:pt x="55" y="3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81"/>
          <p:cNvSpPr>
            <a:spLocks noEditPoints="1"/>
          </p:cNvSpPr>
          <p:nvPr/>
        </p:nvSpPr>
        <p:spPr bwMode="auto">
          <a:xfrm>
            <a:off x="3174499" y="3519748"/>
            <a:ext cx="214612" cy="268621"/>
          </a:xfrm>
          <a:custGeom>
            <a:avLst/>
            <a:gdLst>
              <a:gd name="T0" fmla="*/ 15 w 64"/>
              <a:gd name="T1" fmla="*/ 20 h 80"/>
              <a:gd name="T2" fmla="*/ 28 w 64"/>
              <a:gd name="T3" fmla="*/ 9 h 80"/>
              <a:gd name="T4" fmla="*/ 40 w 64"/>
              <a:gd name="T5" fmla="*/ 9 h 80"/>
              <a:gd name="T6" fmla="*/ 40 w 64"/>
              <a:gd name="T7" fmla="*/ 0 h 80"/>
              <a:gd name="T8" fmla="*/ 24 w 64"/>
              <a:gd name="T9" fmla="*/ 0 h 80"/>
              <a:gd name="T10" fmla="*/ 6 w 64"/>
              <a:gd name="T11" fmla="*/ 17 h 80"/>
              <a:gd name="T12" fmla="*/ 6 w 64"/>
              <a:gd name="T13" fmla="*/ 28 h 80"/>
              <a:gd name="T14" fmla="*/ 15 w 64"/>
              <a:gd name="T15" fmla="*/ 28 h 80"/>
              <a:gd name="T16" fmla="*/ 15 w 64"/>
              <a:gd name="T17" fmla="*/ 20 h 80"/>
              <a:gd name="T18" fmla="*/ 64 w 64"/>
              <a:gd name="T19" fmla="*/ 46 h 80"/>
              <a:gd name="T20" fmla="*/ 64 w 64"/>
              <a:gd name="T21" fmla="*/ 38 h 80"/>
              <a:gd name="T22" fmla="*/ 56 w 64"/>
              <a:gd name="T23" fmla="*/ 30 h 80"/>
              <a:gd name="T24" fmla="*/ 8 w 64"/>
              <a:gd name="T25" fmla="*/ 30 h 80"/>
              <a:gd name="T26" fmla="*/ 0 w 64"/>
              <a:gd name="T27" fmla="*/ 38 h 80"/>
              <a:gd name="T28" fmla="*/ 0 w 64"/>
              <a:gd name="T29" fmla="*/ 72 h 80"/>
              <a:gd name="T30" fmla="*/ 8 w 64"/>
              <a:gd name="T31" fmla="*/ 80 h 80"/>
              <a:gd name="T32" fmla="*/ 56 w 64"/>
              <a:gd name="T33" fmla="*/ 80 h 80"/>
              <a:gd name="T34" fmla="*/ 64 w 64"/>
              <a:gd name="T35" fmla="*/ 72 h 80"/>
              <a:gd name="T36" fmla="*/ 64 w 64"/>
              <a:gd name="T37" fmla="*/ 70 h 80"/>
              <a:gd name="T38" fmla="*/ 53 w 64"/>
              <a:gd name="T39" fmla="*/ 70 h 80"/>
              <a:gd name="T40" fmla="*/ 53 w 64"/>
              <a:gd name="T41" fmla="*/ 66 h 80"/>
              <a:gd name="T42" fmla="*/ 64 w 64"/>
              <a:gd name="T43" fmla="*/ 66 h 80"/>
              <a:gd name="T44" fmla="*/ 64 w 64"/>
              <a:gd name="T45" fmla="*/ 60 h 80"/>
              <a:gd name="T46" fmla="*/ 53 w 64"/>
              <a:gd name="T47" fmla="*/ 60 h 80"/>
              <a:gd name="T48" fmla="*/ 53 w 64"/>
              <a:gd name="T49" fmla="*/ 56 h 80"/>
              <a:gd name="T50" fmla="*/ 64 w 64"/>
              <a:gd name="T51" fmla="*/ 56 h 80"/>
              <a:gd name="T52" fmla="*/ 64 w 64"/>
              <a:gd name="T53" fmla="*/ 50 h 80"/>
              <a:gd name="T54" fmla="*/ 53 w 64"/>
              <a:gd name="T55" fmla="*/ 50 h 80"/>
              <a:gd name="T56" fmla="*/ 53 w 64"/>
              <a:gd name="T57" fmla="*/ 46 h 80"/>
              <a:gd name="T58" fmla="*/ 64 w 64"/>
              <a:gd name="T59" fmla="*/ 46 h 80"/>
              <a:gd name="T60" fmla="*/ 35 w 64"/>
              <a:gd name="T61" fmla="*/ 61 h 80"/>
              <a:gd name="T62" fmla="*/ 35 w 64"/>
              <a:gd name="T63" fmla="*/ 66 h 80"/>
              <a:gd name="T64" fmla="*/ 32 w 64"/>
              <a:gd name="T65" fmla="*/ 68 h 80"/>
              <a:gd name="T66" fmla="*/ 29 w 64"/>
              <a:gd name="T67" fmla="*/ 66 h 80"/>
              <a:gd name="T68" fmla="*/ 29 w 64"/>
              <a:gd name="T69" fmla="*/ 61 h 80"/>
              <a:gd name="T70" fmla="*/ 25 w 64"/>
              <a:gd name="T71" fmla="*/ 55 h 80"/>
              <a:gd name="T72" fmla="*/ 32 w 64"/>
              <a:gd name="T73" fmla="*/ 48 h 80"/>
              <a:gd name="T74" fmla="*/ 38 w 64"/>
              <a:gd name="T75" fmla="*/ 55 h 80"/>
              <a:gd name="T76" fmla="*/ 35 w 64"/>
              <a:gd name="T77" fmla="*/ 6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80">
                <a:moveTo>
                  <a:pt x="15" y="20"/>
                </a:moveTo>
                <a:cubicBezTo>
                  <a:pt x="15" y="13"/>
                  <a:pt x="21" y="9"/>
                  <a:pt x="28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0"/>
                  <a:pt x="40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4" y="0"/>
                  <a:pt x="6" y="8"/>
                  <a:pt x="6" y="17"/>
                </a:cubicBezTo>
                <a:cubicBezTo>
                  <a:pt x="6" y="28"/>
                  <a:pt x="6" y="28"/>
                  <a:pt x="6" y="28"/>
                </a:cubicBezTo>
                <a:cubicBezTo>
                  <a:pt x="15" y="28"/>
                  <a:pt x="15" y="28"/>
                  <a:pt x="15" y="28"/>
                </a:cubicBezTo>
                <a:lnTo>
                  <a:pt x="15" y="20"/>
                </a:lnTo>
                <a:close/>
                <a:moveTo>
                  <a:pt x="64" y="46"/>
                </a:moveTo>
                <a:cubicBezTo>
                  <a:pt x="64" y="38"/>
                  <a:pt x="64" y="38"/>
                  <a:pt x="64" y="38"/>
                </a:cubicBezTo>
                <a:cubicBezTo>
                  <a:pt x="64" y="34"/>
                  <a:pt x="60" y="30"/>
                  <a:pt x="56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4" y="30"/>
                  <a:pt x="0" y="34"/>
                  <a:pt x="0" y="3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60" y="80"/>
                  <a:pt x="64" y="76"/>
                  <a:pt x="64" y="72"/>
                </a:cubicBezTo>
                <a:cubicBezTo>
                  <a:pt x="64" y="70"/>
                  <a:pt x="64" y="70"/>
                  <a:pt x="64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53" y="66"/>
                  <a:pt x="53" y="66"/>
                  <a:pt x="53" y="66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0"/>
                  <a:pt x="64" y="60"/>
                  <a:pt x="64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3" y="56"/>
                  <a:pt x="53" y="56"/>
                </a:cubicBezTo>
                <a:cubicBezTo>
                  <a:pt x="64" y="56"/>
                  <a:pt x="64" y="56"/>
                  <a:pt x="64" y="56"/>
                </a:cubicBezTo>
                <a:cubicBezTo>
                  <a:pt x="64" y="50"/>
                  <a:pt x="64" y="50"/>
                  <a:pt x="64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46"/>
                  <a:pt x="53" y="46"/>
                  <a:pt x="53" y="46"/>
                </a:cubicBezTo>
                <a:lnTo>
                  <a:pt x="64" y="46"/>
                </a:lnTo>
                <a:close/>
                <a:moveTo>
                  <a:pt x="35" y="61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67"/>
                  <a:pt x="33" y="68"/>
                  <a:pt x="32" y="68"/>
                </a:cubicBezTo>
                <a:cubicBezTo>
                  <a:pt x="30" y="68"/>
                  <a:pt x="29" y="67"/>
                  <a:pt x="29" y="66"/>
                </a:cubicBezTo>
                <a:cubicBezTo>
                  <a:pt x="29" y="61"/>
                  <a:pt x="29" y="61"/>
                  <a:pt x="29" y="61"/>
                </a:cubicBezTo>
                <a:cubicBezTo>
                  <a:pt x="27" y="59"/>
                  <a:pt x="25" y="57"/>
                  <a:pt x="25" y="55"/>
                </a:cubicBezTo>
                <a:cubicBezTo>
                  <a:pt x="25" y="51"/>
                  <a:pt x="28" y="48"/>
                  <a:pt x="32" y="48"/>
                </a:cubicBezTo>
                <a:cubicBezTo>
                  <a:pt x="36" y="48"/>
                  <a:pt x="38" y="51"/>
                  <a:pt x="38" y="55"/>
                </a:cubicBezTo>
                <a:cubicBezTo>
                  <a:pt x="38" y="57"/>
                  <a:pt x="37" y="59"/>
                  <a:pt x="35" y="6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82"/>
          <p:cNvSpPr>
            <a:spLocks noEditPoints="1"/>
          </p:cNvSpPr>
          <p:nvPr/>
        </p:nvSpPr>
        <p:spPr bwMode="auto">
          <a:xfrm>
            <a:off x="2456756" y="3505535"/>
            <a:ext cx="179080" cy="179080"/>
          </a:xfrm>
          <a:custGeom>
            <a:avLst/>
            <a:gdLst>
              <a:gd name="T0" fmla="*/ 43 w 53"/>
              <a:gd name="T1" fmla="*/ 10 h 53"/>
              <a:gd name="T2" fmla="*/ 9 w 53"/>
              <a:gd name="T3" fmla="*/ 10 h 53"/>
              <a:gd name="T4" fmla="*/ 2 w 53"/>
              <a:gd name="T5" fmla="*/ 34 h 53"/>
              <a:gd name="T6" fmla="*/ 4 w 53"/>
              <a:gd name="T7" fmla="*/ 32 h 53"/>
              <a:gd name="T8" fmla="*/ 19 w 53"/>
              <a:gd name="T9" fmla="*/ 34 h 53"/>
              <a:gd name="T10" fmla="*/ 21 w 53"/>
              <a:gd name="T11" fmla="*/ 49 h 53"/>
              <a:gd name="T12" fmla="*/ 19 w 53"/>
              <a:gd name="T13" fmla="*/ 51 h 53"/>
              <a:gd name="T14" fmla="*/ 43 w 53"/>
              <a:gd name="T15" fmla="*/ 44 h 53"/>
              <a:gd name="T16" fmla="*/ 43 w 53"/>
              <a:gd name="T17" fmla="*/ 10 h 53"/>
              <a:gd name="T18" fmla="*/ 39 w 53"/>
              <a:gd name="T19" fmla="*/ 25 h 53"/>
              <a:gd name="T20" fmla="*/ 29 w 53"/>
              <a:gd name="T21" fmla="*/ 25 h 53"/>
              <a:gd name="T22" fmla="*/ 29 w 53"/>
              <a:gd name="T23" fmla="*/ 15 h 53"/>
              <a:gd name="T24" fmla="*/ 39 w 53"/>
              <a:gd name="T25" fmla="*/ 15 h 53"/>
              <a:gd name="T26" fmla="*/ 39 w 53"/>
              <a:gd name="T27" fmla="*/ 2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" h="53">
                <a:moveTo>
                  <a:pt x="43" y="10"/>
                </a:moveTo>
                <a:cubicBezTo>
                  <a:pt x="34" y="0"/>
                  <a:pt x="18" y="0"/>
                  <a:pt x="9" y="10"/>
                </a:cubicBezTo>
                <a:cubicBezTo>
                  <a:pt x="2" y="16"/>
                  <a:pt x="0" y="25"/>
                  <a:pt x="2" y="34"/>
                </a:cubicBezTo>
                <a:cubicBezTo>
                  <a:pt x="4" y="32"/>
                  <a:pt x="4" y="32"/>
                  <a:pt x="4" y="32"/>
                </a:cubicBezTo>
                <a:cubicBezTo>
                  <a:pt x="7" y="29"/>
                  <a:pt x="14" y="29"/>
                  <a:pt x="19" y="34"/>
                </a:cubicBezTo>
                <a:cubicBezTo>
                  <a:pt x="24" y="39"/>
                  <a:pt x="24" y="46"/>
                  <a:pt x="21" y="49"/>
                </a:cubicBezTo>
                <a:cubicBezTo>
                  <a:pt x="19" y="51"/>
                  <a:pt x="19" y="51"/>
                  <a:pt x="19" y="51"/>
                </a:cubicBezTo>
                <a:cubicBezTo>
                  <a:pt x="28" y="53"/>
                  <a:pt x="37" y="51"/>
                  <a:pt x="43" y="44"/>
                </a:cubicBezTo>
                <a:cubicBezTo>
                  <a:pt x="53" y="35"/>
                  <a:pt x="53" y="19"/>
                  <a:pt x="43" y="10"/>
                </a:cubicBezTo>
                <a:close/>
                <a:moveTo>
                  <a:pt x="39" y="25"/>
                </a:moveTo>
                <a:cubicBezTo>
                  <a:pt x="36" y="28"/>
                  <a:pt x="32" y="28"/>
                  <a:pt x="29" y="25"/>
                </a:cubicBezTo>
                <a:cubicBezTo>
                  <a:pt x="26" y="22"/>
                  <a:pt x="26" y="18"/>
                  <a:pt x="29" y="15"/>
                </a:cubicBezTo>
                <a:cubicBezTo>
                  <a:pt x="32" y="12"/>
                  <a:pt x="36" y="12"/>
                  <a:pt x="39" y="15"/>
                </a:cubicBezTo>
                <a:cubicBezTo>
                  <a:pt x="41" y="18"/>
                  <a:pt x="41" y="22"/>
                  <a:pt x="39" y="2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83"/>
          <p:cNvSpPr>
            <a:spLocks/>
          </p:cNvSpPr>
          <p:nvPr/>
        </p:nvSpPr>
        <p:spPr bwMode="auto">
          <a:xfrm>
            <a:off x="2343054" y="3607867"/>
            <a:ext cx="191872" cy="190450"/>
          </a:xfrm>
          <a:custGeom>
            <a:avLst/>
            <a:gdLst>
              <a:gd name="T0" fmla="*/ 52 w 57"/>
              <a:gd name="T1" fmla="*/ 5 h 57"/>
              <a:gd name="T2" fmla="*/ 38 w 57"/>
              <a:gd name="T3" fmla="*/ 4 h 57"/>
              <a:gd name="T4" fmla="*/ 37 w 57"/>
              <a:gd name="T5" fmla="*/ 5 h 57"/>
              <a:gd name="T6" fmla="*/ 4 w 57"/>
              <a:gd name="T7" fmla="*/ 38 h 57"/>
              <a:gd name="T8" fmla="*/ 5 w 57"/>
              <a:gd name="T9" fmla="*/ 52 h 57"/>
              <a:gd name="T10" fmla="*/ 19 w 57"/>
              <a:gd name="T11" fmla="*/ 53 h 57"/>
              <a:gd name="T12" fmla="*/ 19 w 57"/>
              <a:gd name="T13" fmla="*/ 53 h 57"/>
              <a:gd name="T14" fmla="*/ 19 w 57"/>
              <a:gd name="T15" fmla="*/ 53 h 57"/>
              <a:gd name="T16" fmla="*/ 18 w 57"/>
              <a:gd name="T17" fmla="*/ 46 h 57"/>
              <a:gd name="T18" fmla="*/ 25 w 57"/>
              <a:gd name="T19" fmla="*/ 47 h 57"/>
              <a:gd name="T20" fmla="*/ 25 w 57"/>
              <a:gd name="T21" fmla="*/ 47 h 57"/>
              <a:gd name="T22" fmla="*/ 26 w 57"/>
              <a:gd name="T23" fmla="*/ 46 h 57"/>
              <a:gd name="T24" fmla="*/ 26 w 57"/>
              <a:gd name="T25" fmla="*/ 46 h 57"/>
              <a:gd name="T26" fmla="*/ 25 w 57"/>
              <a:gd name="T27" fmla="*/ 39 h 57"/>
              <a:gd name="T28" fmla="*/ 32 w 57"/>
              <a:gd name="T29" fmla="*/ 40 h 57"/>
              <a:gd name="T30" fmla="*/ 32 w 57"/>
              <a:gd name="T31" fmla="*/ 40 h 57"/>
              <a:gd name="T32" fmla="*/ 33 w 57"/>
              <a:gd name="T33" fmla="*/ 39 h 57"/>
              <a:gd name="T34" fmla="*/ 33 w 57"/>
              <a:gd name="T35" fmla="*/ 38 h 57"/>
              <a:gd name="T36" fmla="*/ 32 w 57"/>
              <a:gd name="T37" fmla="*/ 32 h 57"/>
              <a:gd name="T38" fmla="*/ 39 w 57"/>
              <a:gd name="T39" fmla="*/ 33 h 57"/>
              <a:gd name="T40" fmla="*/ 39 w 57"/>
              <a:gd name="T41" fmla="*/ 33 h 57"/>
              <a:gd name="T42" fmla="*/ 41 w 57"/>
              <a:gd name="T43" fmla="*/ 31 h 57"/>
              <a:gd name="T44" fmla="*/ 41 w 57"/>
              <a:gd name="T45" fmla="*/ 31 h 57"/>
              <a:gd name="T46" fmla="*/ 40 w 57"/>
              <a:gd name="T47" fmla="*/ 25 h 57"/>
              <a:gd name="T48" fmla="*/ 46 w 57"/>
              <a:gd name="T49" fmla="*/ 25 h 57"/>
              <a:gd name="T50" fmla="*/ 47 w 57"/>
              <a:gd name="T51" fmla="*/ 26 h 57"/>
              <a:gd name="T52" fmla="*/ 52 w 57"/>
              <a:gd name="T53" fmla="*/ 20 h 57"/>
              <a:gd name="T54" fmla="*/ 53 w 57"/>
              <a:gd name="T55" fmla="*/ 19 h 57"/>
              <a:gd name="T56" fmla="*/ 52 w 57"/>
              <a:gd name="T57" fmla="*/ 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7" h="57">
                <a:moveTo>
                  <a:pt x="52" y="5"/>
                </a:moveTo>
                <a:cubicBezTo>
                  <a:pt x="48" y="1"/>
                  <a:pt x="42" y="0"/>
                  <a:pt x="38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42"/>
                  <a:pt x="1" y="48"/>
                  <a:pt x="5" y="52"/>
                </a:cubicBezTo>
                <a:cubicBezTo>
                  <a:pt x="9" y="56"/>
                  <a:pt x="15" y="57"/>
                  <a:pt x="19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8" y="46"/>
                  <a:pt x="18" y="46"/>
                  <a:pt x="18" y="46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5" y="39"/>
                  <a:pt x="25" y="39"/>
                  <a:pt x="25" y="39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8"/>
                  <a:pt x="33" y="38"/>
                  <a:pt x="33" y="38"/>
                </a:cubicBezTo>
                <a:cubicBezTo>
                  <a:pt x="32" y="32"/>
                  <a:pt x="32" y="32"/>
                  <a:pt x="32" y="32"/>
                </a:cubicBezTo>
                <a:cubicBezTo>
                  <a:pt x="39" y="33"/>
                  <a:pt x="39" y="33"/>
                  <a:pt x="39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0" y="25"/>
                  <a:pt x="40" y="25"/>
                  <a:pt x="40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7" y="26"/>
                  <a:pt x="47" y="26"/>
                  <a:pt x="47" y="26"/>
                </a:cubicBezTo>
                <a:cubicBezTo>
                  <a:pt x="52" y="20"/>
                  <a:pt x="52" y="20"/>
                  <a:pt x="52" y="20"/>
                </a:cubicBezTo>
                <a:cubicBezTo>
                  <a:pt x="53" y="19"/>
                  <a:pt x="53" y="19"/>
                  <a:pt x="53" y="19"/>
                </a:cubicBezTo>
                <a:cubicBezTo>
                  <a:pt x="57" y="15"/>
                  <a:pt x="56" y="9"/>
                  <a:pt x="52" y="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84"/>
          <p:cNvSpPr>
            <a:spLocks/>
          </p:cNvSpPr>
          <p:nvPr/>
        </p:nvSpPr>
        <p:spPr bwMode="auto">
          <a:xfrm>
            <a:off x="4818909" y="3516906"/>
            <a:ext cx="174817" cy="275727"/>
          </a:xfrm>
          <a:custGeom>
            <a:avLst/>
            <a:gdLst>
              <a:gd name="T0" fmla="*/ 42 w 52"/>
              <a:gd name="T1" fmla="*/ 74 h 82"/>
              <a:gd name="T2" fmla="*/ 41 w 52"/>
              <a:gd name="T3" fmla="*/ 74 h 82"/>
              <a:gd name="T4" fmla="*/ 41 w 52"/>
              <a:gd name="T5" fmla="*/ 73 h 82"/>
              <a:gd name="T6" fmla="*/ 41 w 52"/>
              <a:gd name="T7" fmla="*/ 68 h 82"/>
              <a:gd name="T8" fmla="*/ 52 w 52"/>
              <a:gd name="T9" fmla="*/ 44 h 82"/>
              <a:gd name="T10" fmla="*/ 38 w 52"/>
              <a:gd name="T11" fmla="*/ 32 h 82"/>
              <a:gd name="T12" fmla="*/ 33 w 52"/>
              <a:gd name="T13" fmla="*/ 30 h 82"/>
              <a:gd name="T14" fmla="*/ 37 w 52"/>
              <a:gd name="T15" fmla="*/ 28 h 82"/>
              <a:gd name="T16" fmla="*/ 45 w 52"/>
              <a:gd name="T17" fmla="*/ 15 h 82"/>
              <a:gd name="T18" fmla="*/ 28 w 52"/>
              <a:gd name="T19" fmla="*/ 0 h 82"/>
              <a:gd name="T20" fmla="*/ 11 w 52"/>
              <a:gd name="T21" fmla="*/ 15 h 82"/>
              <a:gd name="T22" fmla="*/ 19 w 52"/>
              <a:gd name="T23" fmla="*/ 28 h 82"/>
              <a:gd name="T24" fmla="*/ 23 w 52"/>
              <a:gd name="T25" fmla="*/ 30 h 82"/>
              <a:gd name="T26" fmla="*/ 19 w 52"/>
              <a:gd name="T27" fmla="*/ 32 h 82"/>
              <a:gd name="T28" fmla="*/ 0 w 52"/>
              <a:gd name="T29" fmla="*/ 63 h 82"/>
              <a:gd name="T30" fmla="*/ 0 w 52"/>
              <a:gd name="T31" fmla="*/ 68 h 82"/>
              <a:gd name="T32" fmla="*/ 28 w 52"/>
              <a:gd name="T33" fmla="*/ 82 h 82"/>
              <a:gd name="T34" fmla="*/ 45 w 52"/>
              <a:gd name="T35" fmla="*/ 78 h 82"/>
              <a:gd name="T36" fmla="*/ 42 w 52"/>
              <a:gd name="T37" fmla="*/ 7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82">
                <a:moveTo>
                  <a:pt x="42" y="74"/>
                </a:moveTo>
                <a:cubicBezTo>
                  <a:pt x="41" y="74"/>
                  <a:pt x="41" y="74"/>
                  <a:pt x="41" y="74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2"/>
                  <a:pt x="41" y="70"/>
                  <a:pt x="41" y="68"/>
                </a:cubicBezTo>
                <a:cubicBezTo>
                  <a:pt x="41" y="58"/>
                  <a:pt x="45" y="50"/>
                  <a:pt x="52" y="44"/>
                </a:cubicBezTo>
                <a:cubicBezTo>
                  <a:pt x="48" y="39"/>
                  <a:pt x="43" y="34"/>
                  <a:pt x="38" y="32"/>
                </a:cubicBezTo>
                <a:cubicBezTo>
                  <a:pt x="33" y="30"/>
                  <a:pt x="33" y="30"/>
                  <a:pt x="33" y="30"/>
                </a:cubicBezTo>
                <a:cubicBezTo>
                  <a:pt x="37" y="28"/>
                  <a:pt x="37" y="28"/>
                  <a:pt x="37" y="28"/>
                </a:cubicBezTo>
                <a:cubicBezTo>
                  <a:pt x="42" y="25"/>
                  <a:pt x="45" y="20"/>
                  <a:pt x="45" y="15"/>
                </a:cubicBezTo>
                <a:cubicBezTo>
                  <a:pt x="45" y="7"/>
                  <a:pt x="38" y="0"/>
                  <a:pt x="28" y="0"/>
                </a:cubicBezTo>
                <a:cubicBezTo>
                  <a:pt x="19" y="0"/>
                  <a:pt x="11" y="7"/>
                  <a:pt x="11" y="15"/>
                </a:cubicBezTo>
                <a:cubicBezTo>
                  <a:pt x="11" y="20"/>
                  <a:pt x="14" y="25"/>
                  <a:pt x="19" y="28"/>
                </a:cubicBezTo>
                <a:cubicBezTo>
                  <a:pt x="23" y="30"/>
                  <a:pt x="23" y="30"/>
                  <a:pt x="23" y="30"/>
                </a:cubicBezTo>
                <a:cubicBezTo>
                  <a:pt x="19" y="32"/>
                  <a:pt x="19" y="32"/>
                  <a:pt x="19" y="32"/>
                </a:cubicBezTo>
                <a:cubicBezTo>
                  <a:pt x="8" y="36"/>
                  <a:pt x="0" y="48"/>
                  <a:pt x="0" y="63"/>
                </a:cubicBezTo>
                <a:cubicBezTo>
                  <a:pt x="0" y="65"/>
                  <a:pt x="0" y="66"/>
                  <a:pt x="0" y="68"/>
                </a:cubicBezTo>
                <a:cubicBezTo>
                  <a:pt x="7" y="77"/>
                  <a:pt x="17" y="82"/>
                  <a:pt x="28" y="82"/>
                </a:cubicBezTo>
                <a:cubicBezTo>
                  <a:pt x="34" y="82"/>
                  <a:pt x="40" y="80"/>
                  <a:pt x="45" y="78"/>
                </a:cubicBezTo>
                <a:cubicBezTo>
                  <a:pt x="44" y="77"/>
                  <a:pt x="43" y="76"/>
                  <a:pt x="42" y="7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85"/>
          <p:cNvSpPr>
            <a:spLocks/>
          </p:cNvSpPr>
          <p:nvPr/>
        </p:nvSpPr>
        <p:spPr bwMode="auto">
          <a:xfrm>
            <a:off x="4970986" y="3586547"/>
            <a:ext cx="140706" cy="206085"/>
          </a:xfrm>
          <a:custGeom>
            <a:avLst/>
            <a:gdLst>
              <a:gd name="T0" fmla="*/ 28 w 42"/>
              <a:gd name="T1" fmla="*/ 24 h 61"/>
              <a:gd name="T2" fmla="*/ 24 w 42"/>
              <a:gd name="T3" fmla="*/ 22 h 61"/>
              <a:gd name="T4" fmla="*/ 28 w 42"/>
              <a:gd name="T5" fmla="*/ 20 h 61"/>
              <a:gd name="T6" fmla="*/ 33 w 42"/>
              <a:gd name="T7" fmla="*/ 11 h 61"/>
              <a:gd name="T8" fmla="*/ 21 w 42"/>
              <a:gd name="T9" fmla="*/ 0 h 61"/>
              <a:gd name="T10" fmla="*/ 9 w 42"/>
              <a:gd name="T11" fmla="*/ 11 h 61"/>
              <a:gd name="T12" fmla="*/ 15 w 42"/>
              <a:gd name="T13" fmla="*/ 20 h 61"/>
              <a:gd name="T14" fmla="*/ 19 w 42"/>
              <a:gd name="T15" fmla="*/ 22 h 61"/>
              <a:gd name="T16" fmla="*/ 14 w 42"/>
              <a:gd name="T17" fmla="*/ 24 h 61"/>
              <a:gd name="T18" fmla="*/ 13 w 42"/>
              <a:gd name="T19" fmla="*/ 25 h 61"/>
              <a:gd name="T20" fmla="*/ 11 w 42"/>
              <a:gd name="T21" fmla="*/ 26 h 61"/>
              <a:gd name="T22" fmla="*/ 9 w 42"/>
              <a:gd name="T23" fmla="*/ 28 h 61"/>
              <a:gd name="T24" fmla="*/ 0 w 42"/>
              <a:gd name="T25" fmla="*/ 47 h 61"/>
              <a:gd name="T26" fmla="*/ 1 w 42"/>
              <a:gd name="T27" fmla="*/ 51 h 61"/>
              <a:gd name="T28" fmla="*/ 4 w 42"/>
              <a:gd name="T29" fmla="*/ 54 h 61"/>
              <a:gd name="T30" fmla="*/ 6 w 42"/>
              <a:gd name="T31" fmla="*/ 56 h 61"/>
              <a:gd name="T32" fmla="*/ 8 w 42"/>
              <a:gd name="T33" fmla="*/ 57 h 61"/>
              <a:gd name="T34" fmla="*/ 21 w 42"/>
              <a:gd name="T35" fmla="*/ 61 h 61"/>
              <a:gd name="T36" fmla="*/ 42 w 42"/>
              <a:gd name="T37" fmla="*/ 51 h 61"/>
              <a:gd name="T38" fmla="*/ 42 w 42"/>
              <a:gd name="T39" fmla="*/ 47 h 61"/>
              <a:gd name="T40" fmla="*/ 28 w 42"/>
              <a:gd name="T41" fmla="*/ 2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61">
                <a:moveTo>
                  <a:pt x="28" y="24"/>
                </a:moveTo>
                <a:cubicBezTo>
                  <a:pt x="24" y="22"/>
                  <a:pt x="24" y="22"/>
                  <a:pt x="24" y="22"/>
                </a:cubicBezTo>
                <a:cubicBezTo>
                  <a:pt x="28" y="20"/>
                  <a:pt x="28" y="20"/>
                  <a:pt x="28" y="20"/>
                </a:cubicBezTo>
                <a:cubicBezTo>
                  <a:pt x="31" y="18"/>
                  <a:pt x="33" y="15"/>
                  <a:pt x="33" y="11"/>
                </a:cubicBezTo>
                <a:cubicBezTo>
                  <a:pt x="33" y="5"/>
                  <a:pt x="28" y="0"/>
                  <a:pt x="21" y="0"/>
                </a:cubicBezTo>
                <a:cubicBezTo>
                  <a:pt x="14" y="0"/>
                  <a:pt x="9" y="5"/>
                  <a:pt x="9" y="11"/>
                </a:cubicBezTo>
                <a:cubicBezTo>
                  <a:pt x="9" y="15"/>
                  <a:pt x="11" y="18"/>
                  <a:pt x="15" y="20"/>
                </a:cubicBezTo>
                <a:cubicBezTo>
                  <a:pt x="19" y="22"/>
                  <a:pt x="19" y="22"/>
                  <a:pt x="19" y="22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3" y="25"/>
                  <a:pt x="13" y="25"/>
                </a:cubicBezTo>
                <a:cubicBezTo>
                  <a:pt x="12" y="25"/>
                  <a:pt x="11" y="26"/>
                  <a:pt x="11" y="26"/>
                </a:cubicBezTo>
                <a:cubicBezTo>
                  <a:pt x="10" y="27"/>
                  <a:pt x="9" y="27"/>
                  <a:pt x="9" y="28"/>
                </a:cubicBezTo>
                <a:cubicBezTo>
                  <a:pt x="4" y="32"/>
                  <a:pt x="0" y="39"/>
                  <a:pt x="0" y="47"/>
                </a:cubicBezTo>
                <a:cubicBezTo>
                  <a:pt x="0" y="48"/>
                  <a:pt x="1" y="50"/>
                  <a:pt x="1" y="51"/>
                </a:cubicBezTo>
                <a:cubicBezTo>
                  <a:pt x="2" y="52"/>
                  <a:pt x="3" y="53"/>
                  <a:pt x="4" y="54"/>
                </a:cubicBezTo>
                <a:cubicBezTo>
                  <a:pt x="4" y="55"/>
                  <a:pt x="5" y="55"/>
                  <a:pt x="6" y="56"/>
                </a:cubicBezTo>
                <a:cubicBezTo>
                  <a:pt x="6" y="56"/>
                  <a:pt x="7" y="57"/>
                  <a:pt x="8" y="57"/>
                </a:cubicBezTo>
                <a:cubicBezTo>
                  <a:pt x="12" y="60"/>
                  <a:pt x="16" y="61"/>
                  <a:pt x="21" y="61"/>
                </a:cubicBezTo>
                <a:cubicBezTo>
                  <a:pt x="29" y="61"/>
                  <a:pt x="37" y="57"/>
                  <a:pt x="42" y="51"/>
                </a:cubicBezTo>
                <a:cubicBezTo>
                  <a:pt x="42" y="50"/>
                  <a:pt x="42" y="48"/>
                  <a:pt x="42" y="47"/>
                </a:cubicBezTo>
                <a:cubicBezTo>
                  <a:pt x="42" y="36"/>
                  <a:pt x="36" y="27"/>
                  <a:pt x="28" y="2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86"/>
          <p:cNvSpPr>
            <a:spLocks noEditPoints="1"/>
          </p:cNvSpPr>
          <p:nvPr/>
        </p:nvSpPr>
        <p:spPr bwMode="auto">
          <a:xfrm>
            <a:off x="2776543" y="3620658"/>
            <a:ext cx="218876" cy="171974"/>
          </a:xfrm>
          <a:custGeom>
            <a:avLst/>
            <a:gdLst>
              <a:gd name="T0" fmla="*/ 65 w 65"/>
              <a:gd name="T1" fmla="*/ 16 h 51"/>
              <a:gd name="T2" fmla="*/ 65 w 65"/>
              <a:gd name="T3" fmla="*/ 8 h 51"/>
              <a:gd name="T4" fmla="*/ 56 w 65"/>
              <a:gd name="T5" fmla="*/ 0 h 51"/>
              <a:gd name="T6" fmla="*/ 8 w 65"/>
              <a:gd name="T7" fmla="*/ 0 h 51"/>
              <a:gd name="T8" fmla="*/ 0 w 65"/>
              <a:gd name="T9" fmla="*/ 8 h 51"/>
              <a:gd name="T10" fmla="*/ 0 w 65"/>
              <a:gd name="T11" fmla="*/ 43 h 51"/>
              <a:gd name="T12" fmla="*/ 8 w 65"/>
              <a:gd name="T13" fmla="*/ 51 h 51"/>
              <a:gd name="T14" fmla="*/ 56 w 65"/>
              <a:gd name="T15" fmla="*/ 51 h 51"/>
              <a:gd name="T16" fmla="*/ 65 w 65"/>
              <a:gd name="T17" fmla="*/ 43 h 51"/>
              <a:gd name="T18" fmla="*/ 65 w 65"/>
              <a:gd name="T19" fmla="*/ 41 h 51"/>
              <a:gd name="T20" fmla="*/ 54 w 65"/>
              <a:gd name="T21" fmla="*/ 41 h 51"/>
              <a:gd name="T22" fmla="*/ 54 w 65"/>
              <a:gd name="T23" fmla="*/ 36 h 51"/>
              <a:gd name="T24" fmla="*/ 65 w 65"/>
              <a:gd name="T25" fmla="*/ 36 h 51"/>
              <a:gd name="T26" fmla="*/ 65 w 65"/>
              <a:gd name="T27" fmla="*/ 31 h 51"/>
              <a:gd name="T28" fmla="*/ 54 w 65"/>
              <a:gd name="T29" fmla="*/ 31 h 51"/>
              <a:gd name="T30" fmla="*/ 54 w 65"/>
              <a:gd name="T31" fmla="*/ 26 h 51"/>
              <a:gd name="T32" fmla="*/ 65 w 65"/>
              <a:gd name="T33" fmla="*/ 26 h 51"/>
              <a:gd name="T34" fmla="*/ 65 w 65"/>
              <a:gd name="T35" fmla="*/ 20 h 51"/>
              <a:gd name="T36" fmla="*/ 54 w 65"/>
              <a:gd name="T37" fmla="*/ 20 h 51"/>
              <a:gd name="T38" fmla="*/ 54 w 65"/>
              <a:gd name="T39" fmla="*/ 16 h 51"/>
              <a:gd name="T40" fmla="*/ 65 w 65"/>
              <a:gd name="T41" fmla="*/ 16 h 51"/>
              <a:gd name="T42" fmla="*/ 35 w 65"/>
              <a:gd name="T43" fmla="*/ 30 h 51"/>
              <a:gd name="T44" fmla="*/ 35 w 65"/>
              <a:gd name="T45" fmla="*/ 35 h 51"/>
              <a:gd name="T46" fmla="*/ 32 w 65"/>
              <a:gd name="T47" fmla="*/ 37 h 51"/>
              <a:gd name="T48" fmla="*/ 29 w 65"/>
              <a:gd name="T49" fmla="*/ 35 h 51"/>
              <a:gd name="T50" fmla="*/ 29 w 65"/>
              <a:gd name="T51" fmla="*/ 30 h 51"/>
              <a:gd name="T52" fmla="*/ 25 w 65"/>
              <a:gd name="T53" fmla="*/ 24 h 51"/>
              <a:gd name="T54" fmla="*/ 32 w 65"/>
              <a:gd name="T55" fmla="*/ 17 h 51"/>
              <a:gd name="T56" fmla="*/ 39 w 65"/>
              <a:gd name="T57" fmla="*/ 24 h 51"/>
              <a:gd name="T58" fmla="*/ 35 w 65"/>
              <a:gd name="T59" fmla="*/ 3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" h="51">
                <a:moveTo>
                  <a:pt x="65" y="16"/>
                </a:moveTo>
                <a:cubicBezTo>
                  <a:pt x="65" y="8"/>
                  <a:pt x="65" y="8"/>
                  <a:pt x="65" y="8"/>
                </a:cubicBezTo>
                <a:cubicBezTo>
                  <a:pt x="65" y="4"/>
                  <a:pt x="61" y="0"/>
                  <a:pt x="56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7"/>
                  <a:pt x="3" y="51"/>
                  <a:pt x="8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61" y="51"/>
                  <a:pt x="65" y="47"/>
                  <a:pt x="65" y="43"/>
                </a:cubicBezTo>
                <a:cubicBezTo>
                  <a:pt x="65" y="41"/>
                  <a:pt x="65" y="41"/>
                  <a:pt x="65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36"/>
                  <a:pt x="54" y="36"/>
                  <a:pt x="54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1"/>
                  <a:pt x="65" y="31"/>
                  <a:pt x="65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26"/>
                  <a:pt x="54" y="26"/>
                  <a:pt x="54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5" y="20"/>
                  <a:pt x="65" y="20"/>
                  <a:pt x="65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6"/>
                  <a:pt x="54" y="16"/>
                  <a:pt x="54" y="16"/>
                </a:cubicBezTo>
                <a:lnTo>
                  <a:pt x="65" y="16"/>
                </a:lnTo>
                <a:close/>
                <a:moveTo>
                  <a:pt x="35" y="30"/>
                </a:move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4" y="37"/>
                  <a:pt x="32" y="37"/>
                </a:cubicBezTo>
                <a:cubicBezTo>
                  <a:pt x="30" y="37"/>
                  <a:pt x="29" y="36"/>
                  <a:pt x="29" y="35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28"/>
                  <a:pt x="25" y="26"/>
                  <a:pt x="25" y="24"/>
                </a:cubicBezTo>
                <a:cubicBezTo>
                  <a:pt x="25" y="20"/>
                  <a:pt x="28" y="17"/>
                  <a:pt x="32" y="17"/>
                </a:cubicBezTo>
                <a:cubicBezTo>
                  <a:pt x="36" y="17"/>
                  <a:pt x="39" y="20"/>
                  <a:pt x="39" y="24"/>
                </a:cubicBezTo>
                <a:cubicBezTo>
                  <a:pt x="39" y="26"/>
                  <a:pt x="37" y="28"/>
                  <a:pt x="35" y="3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87"/>
          <p:cNvSpPr>
            <a:spLocks/>
          </p:cNvSpPr>
          <p:nvPr/>
        </p:nvSpPr>
        <p:spPr bwMode="auto">
          <a:xfrm>
            <a:off x="2797861" y="3516906"/>
            <a:ext cx="174817" cy="96646"/>
          </a:xfrm>
          <a:custGeom>
            <a:avLst/>
            <a:gdLst>
              <a:gd name="T0" fmla="*/ 9 w 52"/>
              <a:gd name="T1" fmla="*/ 20 h 29"/>
              <a:gd name="T2" fmla="*/ 22 w 52"/>
              <a:gd name="T3" fmla="*/ 7 h 29"/>
              <a:gd name="T4" fmla="*/ 30 w 52"/>
              <a:gd name="T5" fmla="*/ 7 h 29"/>
              <a:gd name="T6" fmla="*/ 43 w 52"/>
              <a:gd name="T7" fmla="*/ 20 h 29"/>
              <a:gd name="T8" fmla="*/ 43 w 52"/>
              <a:gd name="T9" fmla="*/ 29 h 29"/>
              <a:gd name="T10" fmla="*/ 52 w 52"/>
              <a:gd name="T11" fmla="*/ 29 h 29"/>
              <a:gd name="T12" fmla="*/ 52 w 52"/>
              <a:gd name="T13" fmla="*/ 18 h 29"/>
              <a:gd name="T14" fmla="*/ 35 w 52"/>
              <a:gd name="T15" fmla="*/ 0 h 29"/>
              <a:gd name="T16" fmla="*/ 18 w 52"/>
              <a:gd name="T17" fmla="*/ 0 h 29"/>
              <a:gd name="T18" fmla="*/ 0 w 52"/>
              <a:gd name="T19" fmla="*/ 18 h 29"/>
              <a:gd name="T20" fmla="*/ 0 w 52"/>
              <a:gd name="T21" fmla="*/ 29 h 29"/>
              <a:gd name="T22" fmla="*/ 9 w 52"/>
              <a:gd name="T23" fmla="*/ 29 h 29"/>
              <a:gd name="T24" fmla="*/ 9 w 52"/>
              <a:gd name="T25" fmla="*/ 2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29">
                <a:moveTo>
                  <a:pt x="9" y="20"/>
                </a:moveTo>
                <a:cubicBezTo>
                  <a:pt x="9" y="13"/>
                  <a:pt x="15" y="7"/>
                  <a:pt x="22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37" y="7"/>
                  <a:pt x="43" y="13"/>
                  <a:pt x="43" y="20"/>
                </a:cubicBezTo>
                <a:cubicBezTo>
                  <a:pt x="43" y="29"/>
                  <a:pt x="43" y="29"/>
                  <a:pt x="43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8"/>
                  <a:pt x="44" y="0"/>
                  <a:pt x="35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9"/>
                  <a:pt x="0" y="29"/>
                  <a:pt x="0" y="29"/>
                </a:cubicBezTo>
                <a:cubicBezTo>
                  <a:pt x="9" y="29"/>
                  <a:pt x="9" y="29"/>
                  <a:pt x="9" y="29"/>
                </a:cubicBezTo>
                <a:lnTo>
                  <a:pt x="9" y="2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88"/>
          <p:cNvSpPr>
            <a:spLocks noEditPoints="1"/>
          </p:cNvSpPr>
          <p:nvPr/>
        </p:nvSpPr>
        <p:spPr bwMode="auto">
          <a:xfrm>
            <a:off x="3590931" y="3519748"/>
            <a:ext cx="272884" cy="268621"/>
          </a:xfrm>
          <a:custGeom>
            <a:avLst/>
            <a:gdLst>
              <a:gd name="T0" fmla="*/ 46 w 81"/>
              <a:gd name="T1" fmla="*/ 0 h 80"/>
              <a:gd name="T2" fmla="*/ 0 w 81"/>
              <a:gd name="T3" fmla="*/ 65 h 80"/>
              <a:gd name="T4" fmla="*/ 62 w 81"/>
              <a:gd name="T5" fmla="*/ 67 h 80"/>
              <a:gd name="T6" fmla="*/ 62 w 81"/>
              <a:gd name="T7" fmla="*/ 26 h 80"/>
              <a:gd name="T8" fmla="*/ 57 w 81"/>
              <a:gd name="T9" fmla="*/ 10 h 80"/>
              <a:gd name="T10" fmla="*/ 5 w 81"/>
              <a:gd name="T11" fmla="*/ 10 h 80"/>
              <a:gd name="T12" fmla="*/ 42 w 81"/>
              <a:gd name="T13" fmla="*/ 44 h 80"/>
              <a:gd name="T14" fmla="*/ 45 w 81"/>
              <a:gd name="T15" fmla="*/ 44 h 80"/>
              <a:gd name="T16" fmla="*/ 48 w 81"/>
              <a:gd name="T17" fmla="*/ 43 h 80"/>
              <a:gd name="T18" fmla="*/ 47 w 81"/>
              <a:gd name="T19" fmla="*/ 46 h 80"/>
              <a:gd name="T20" fmla="*/ 44 w 81"/>
              <a:gd name="T21" fmla="*/ 47 h 80"/>
              <a:gd name="T22" fmla="*/ 40 w 81"/>
              <a:gd name="T23" fmla="*/ 37 h 80"/>
              <a:gd name="T24" fmla="*/ 48 w 81"/>
              <a:gd name="T25" fmla="*/ 41 h 80"/>
              <a:gd name="T26" fmla="*/ 42 w 81"/>
              <a:gd name="T27" fmla="*/ 43 h 80"/>
              <a:gd name="T28" fmla="*/ 36 w 81"/>
              <a:gd name="T29" fmla="*/ 38 h 80"/>
              <a:gd name="T30" fmla="*/ 32 w 81"/>
              <a:gd name="T31" fmla="*/ 42 h 80"/>
              <a:gd name="T32" fmla="*/ 32 w 81"/>
              <a:gd name="T33" fmla="*/ 36 h 80"/>
              <a:gd name="T34" fmla="*/ 33 w 81"/>
              <a:gd name="T35" fmla="*/ 33 h 80"/>
              <a:gd name="T36" fmla="*/ 38 w 81"/>
              <a:gd name="T37" fmla="*/ 32 h 80"/>
              <a:gd name="T38" fmla="*/ 38 w 81"/>
              <a:gd name="T39" fmla="*/ 35 h 80"/>
              <a:gd name="T40" fmla="*/ 35 w 81"/>
              <a:gd name="T41" fmla="*/ 36 h 80"/>
              <a:gd name="T42" fmla="*/ 31 w 81"/>
              <a:gd name="T43" fmla="*/ 37 h 80"/>
              <a:gd name="T44" fmla="*/ 27 w 81"/>
              <a:gd name="T45" fmla="*/ 46 h 80"/>
              <a:gd name="T46" fmla="*/ 24 w 81"/>
              <a:gd name="T47" fmla="*/ 37 h 80"/>
              <a:gd name="T48" fmla="*/ 25 w 81"/>
              <a:gd name="T49" fmla="*/ 34 h 80"/>
              <a:gd name="T50" fmla="*/ 30 w 81"/>
              <a:gd name="T51" fmla="*/ 32 h 80"/>
              <a:gd name="T52" fmla="*/ 31 w 81"/>
              <a:gd name="T53" fmla="*/ 35 h 80"/>
              <a:gd name="T54" fmla="*/ 28 w 81"/>
              <a:gd name="T55" fmla="*/ 35 h 80"/>
              <a:gd name="T56" fmla="*/ 7 w 81"/>
              <a:gd name="T57" fmla="*/ 44 h 80"/>
              <a:gd name="T58" fmla="*/ 11 w 81"/>
              <a:gd name="T59" fmla="*/ 44 h 80"/>
              <a:gd name="T60" fmla="*/ 12 w 81"/>
              <a:gd name="T61" fmla="*/ 44 h 80"/>
              <a:gd name="T62" fmla="*/ 11 w 81"/>
              <a:gd name="T63" fmla="*/ 46 h 80"/>
              <a:gd name="T64" fmla="*/ 7 w 81"/>
              <a:gd name="T65" fmla="*/ 46 h 80"/>
              <a:gd name="T66" fmla="*/ 3 w 81"/>
              <a:gd name="T67" fmla="*/ 41 h 80"/>
              <a:gd name="T68" fmla="*/ 7 w 81"/>
              <a:gd name="T69" fmla="*/ 36 h 80"/>
              <a:gd name="T70" fmla="*/ 12 w 81"/>
              <a:gd name="T71" fmla="*/ 37 h 80"/>
              <a:gd name="T72" fmla="*/ 11 w 81"/>
              <a:gd name="T73" fmla="*/ 39 h 80"/>
              <a:gd name="T74" fmla="*/ 9 w 81"/>
              <a:gd name="T75" fmla="*/ 38 h 80"/>
              <a:gd name="T76" fmla="*/ 7 w 81"/>
              <a:gd name="T77" fmla="*/ 44 h 80"/>
              <a:gd name="T78" fmla="*/ 22 w 81"/>
              <a:gd name="T79" fmla="*/ 37 h 80"/>
              <a:gd name="T80" fmla="*/ 18 w 81"/>
              <a:gd name="T81" fmla="*/ 47 h 80"/>
              <a:gd name="T82" fmla="*/ 14 w 81"/>
              <a:gd name="T83" fmla="*/ 37 h 80"/>
              <a:gd name="T84" fmla="*/ 13 w 81"/>
              <a:gd name="T85" fmla="*/ 52 h 80"/>
              <a:gd name="T86" fmla="*/ 50 w 81"/>
              <a:gd name="T87" fmla="*/ 52 h 80"/>
              <a:gd name="T88" fmla="*/ 53 w 81"/>
              <a:gd name="T89" fmla="*/ 44 h 80"/>
              <a:gd name="T90" fmla="*/ 56 w 81"/>
              <a:gd name="T91" fmla="*/ 44 h 80"/>
              <a:gd name="T92" fmla="*/ 59 w 81"/>
              <a:gd name="T93" fmla="*/ 43 h 80"/>
              <a:gd name="T94" fmla="*/ 58 w 81"/>
              <a:gd name="T95" fmla="*/ 46 h 80"/>
              <a:gd name="T96" fmla="*/ 55 w 81"/>
              <a:gd name="T97" fmla="*/ 47 h 80"/>
              <a:gd name="T98" fmla="*/ 50 w 81"/>
              <a:gd name="T99" fmla="*/ 37 h 80"/>
              <a:gd name="T100" fmla="*/ 59 w 81"/>
              <a:gd name="T101" fmla="*/ 41 h 80"/>
              <a:gd name="T102" fmla="*/ 74 w 81"/>
              <a:gd name="T103" fmla="*/ 49 h 80"/>
              <a:gd name="T104" fmla="*/ 74 w 81"/>
              <a:gd name="T105" fmla="*/ 44 h 80"/>
              <a:gd name="T106" fmla="*/ 17 w 81"/>
              <a:gd name="T107" fmla="*/ 44 h 80"/>
              <a:gd name="T108" fmla="*/ 19 w 81"/>
              <a:gd name="T109" fmla="*/ 44 h 80"/>
              <a:gd name="T110" fmla="*/ 20 w 81"/>
              <a:gd name="T111" fmla="*/ 40 h 80"/>
              <a:gd name="T112" fmla="*/ 18 w 81"/>
              <a:gd name="T113" fmla="*/ 38 h 80"/>
              <a:gd name="T114" fmla="*/ 16 w 81"/>
              <a:gd name="T115" fmla="*/ 40 h 80"/>
              <a:gd name="T116" fmla="*/ 17 w 81"/>
              <a:gd name="T117" fmla="*/ 44 h 80"/>
              <a:gd name="T118" fmla="*/ 43 w 81"/>
              <a:gd name="T119" fmla="*/ 38 h 80"/>
              <a:gd name="T120" fmla="*/ 45 w 81"/>
              <a:gd name="T121" fmla="*/ 39 h 80"/>
              <a:gd name="T122" fmla="*/ 54 w 81"/>
              <a:gd name="T123" fmla="*/ 38 h 80"/>
              <a:gd name="T124" fmla="*/ 56 w 81"/>
              <a:gd name="T125" fmla="*/ 3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1" h="80">
                <a:moveTo>
                  <a:pt x="62" y="26"/>
                </a:moveTo>
                <a:cubicBezTo>
                  <a:pt x="62" y="17"/>
                  <a:pt x="62" y="17"/>
                  <a:pt x="62" y="17"/>
                </a:cubicBezTo>
                <a:cubicBezTo>
                  <a:pt x="62" y="5"/>
                  <a:pt x="55" y="0"/>
                  <a:pt x="4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5"/>
                  <a:pt x="0" y="17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7" y="80"/>
                  <a:pt x="15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54" y="80"/>
                  <a:pt x="61" y="77"/>
                  <a:pt x="62" y="67"/>
                </a:cubicBezTo>
                <a:cubicBezTo>
                  <a:pt x="76" y="66"/>
                  <a:pt x="81" y="60"/>
                  <a:pt x="81" y="5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33"/>
                  <a:pt x="76" y="27"/>
                  <a:pt x="62" y="26"/>
                </a:cubicBezTo>
                <a:close/>
                <a:moveTo>
                  <a:pt x="13" y="3"/>
                </a:moveTo>
                <a:cubicBezTo>
                  <a:pt x="49" y="3"/>
                  <a:pt x="49" y="3"/>
                  <a:pt x="49" y="3"/>
                </a:cubicBezTo>
                <a:cubicBezTo>
                  <a:pt x="54" y="3"/>
                  <a:pt x="57" y="6"/>
                  <a:pt x="57" y="10"/>
                </a:cubicBezTo>
                <a:cubicBezTo>
                  <a:pt x="57" y="14"/>
                  <a:pt x="54" y="15"/>
                  <a:pt x="49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9" y="15"/>
                  <a:pt x="5" y="14"/>
                  <a:pt x="5" y="10"/>
                </a:cubicBezTo>
                <a:cubicBezTo>
                  <a:pt x="5" y="6"/>
                  <a:pt x="9" y="3"/>
                  <a:pt x="13" y="3"/>
                </a:cubicBezTo>
                <a:close/>
                <a:moveTo>
                  <a:pt x="42" y="43"/>
                </a:moveTo>
                <a:cubicBezTo>
                  <a:pt x="42" y="44"/>
                  <a:pt x="42" y="44"/>
                  <a:pt x="42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3"/>
                  <a:pt x="48" y="44"/>
                  <a:pt x="48" y="44"/>
                </a:cubicBezTo>
                <a:cubicBezTo>
                  <a:pt x="48" y="45"/>
                  <a:pt x="48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6" y="46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5" y="47"/>
                  <a:pt x="44" y="47"/>
                </a:cubicBezTo>
                <a:cubicBezTo>
                  <a:pt x="42" y="47"/>
                  <a:pt x="41" y="46"/>
                  <a:pt x="40" y="45"/>
                </a:cubicBezTo>
                <a:cubicBezTo>
                  <a:pt x="39" y="44"/>
                  <a:pt x="38" y="43"/>
                  <a:pt x="38" y="41"/>
                </a:cubicBezTo>
                <a:cubicBezTo>
                  <a:pt x="38" y="40"/>
                  <a:pt x="39" y="38"/>
                  <a:pt x="40" y="37"/>
                </a:cubicBezTo>
                <a:cubicBezTo>
                  <a:pt x="41" y="36"/>
                  <a:pt x="42" y="36"/>
                  <a:pt x="44" y="36"/>
                </a:cubicBezTo>
                <a:cubicBezTo>
                  <a:pt x="45" y="36"/>
                  <a:pt x="46" y="36"/>
                  <a:pt x="47" y="37"/>
                </a:cubicBezTo>
                <a:cubicBezTo>
                  <a:pt x="48" y="38"/>
                  <a:pt x="48" y="39"/>
                  <a:pt x="48" y="41"/>
                </a:cubicBezTo>
                <a:cubicBezTo>
                  <a:pt x="48" y="41"/>
                  <a:pt x="47" y="42"/>
                  <a:pt x="45" y="42"/>
                </a:cubicBezTo>
                <a:cubicBezTo>
                  <a:pt x="43" y="42"/>
                  <a:pt x="41" y="42"/>
                  <a:pt x="41" y="43"/>
                </a:cubicBezTo>
                <a:lnTo>
                  <a:pt x="42" y="43"/>
                </a:lnTo>
                <a:close/>
                <a:moveTo>
                  <a:pt x="36" y="36"/>
                </a:moveTo>
                <a:cubicBezTo>
                  <a:pt x="37" y="36"/>
                  <a:pt x="38" y="37"/>
                  <a:pt x="38" y="37"/>
                </a:cubicBezTo>
                <a:cubicBezTo>
                  <a:pt x="38" y="38"/>
                  <a:pt x="37" y="38"/>
                  <a:pt x="36" y="38"/>
                </a:cubicBezTo>
                <a:cubicBezTo>
                  <a:pt x="36" y="38"/>
                  <a:pt x="35" y="40"/>
                  <a:pt x="35" y="42"/>
                </a:cubicBezTo>
                <a:cubicBezTo>
                  <a:pt x="35" y="45"/>
                  <a:pt x="35" y="46"/>
                  <a:pt x="34" y="46"/>
                </a:cubicBezTo>
                <a:cubicBezTo>
                  <a:pt x="33" y="46"/>
                  <a:pt x="32" y="45"/>
                  <a:pt x="32" y="42"/>
                </a:cubicBezTo>
                <a:cubicBezTo>
                  <a:pt x="32" y="40"/>
                  <a:pt x="32" y="38"/>
                  <a:pt x="32" y="38"/>
                </a:cubicBezTo>
                <a:cubicBezTo>
                  <a:pt x="31" y="38"/>
                  <a:pt x="31" y="38"/>
                  <a:pt x="31" y="37"/>
                </a:cubicBezTo>
                <a:cubicBezTo>
                  <a:pt x="31" y="37"/>
                  <a:pt x="31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2" y="34"/>
                  <a:pt x="32" y="34"/>
                  <a:pt x="33" y="33"/>
                </a:cubicBezTo>
                <a:cubicBezTo>
                  <a:pt x="34" y="33"/>
                  <a:pt x="35" y="32"/>
                  <a:pt x="36" y="32"/>
                </a:cubicBezTo>
                <a:cubicBezTo>
                  <a:pt x="36" y="32"/>
                  <a:pt x="37" y="32"/>
                  <a:pt x="3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4"/>
                  <a:pt x="38" y="35"/>
                  <a:pt x="38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5" y="35"/>
                  <a:pt x="35" y="36"/>
                  <a:pt x="35" y="36"/>
                </a:cubicBezTo>
                <a:cubicBezTo>
                  <a:pt x="35" y="36"/>
                  <a:pt x="36" y="36"/>
                  <a:pt x="36" y="36"/>
                </a:cubicBezTo>
                <a:close/>
                <a:moveTo>
                  <a:pt x="29" y="36"/>
                </a:moveTo>
                <a:cubicBezTo>
                  <a:pt x="30" y="36"/>
                  <a:pt x="31" y="37"/>
                  <a:pt x="31" y="37"/>
                </a:cubicBezTo>
                <a:cubicBezTo>
                  <a:pt x="31" y="38"/>
                  <a:pt x="30" y="38"/>
                  <a:pt x="29" y="38"/>
                </a:cubicBezTo>
                <a:cubicBezTo>
                  <a:pt x="29" y="38"/>
                  <a:pt x="28" y="40"/>
                  <a:pt x="28" y="42"/>
                </a:cubicBezTo>
                <a:cubicBezTo>
                  <a:pt x="28" y="45"/>
                  <a:pt x="28" y="46"/>
                  <a:pt x="27" y="46"/>
                </a:cubicBezTo>
                <a:cubicBezTo>
                  <a:pt x="26" y="46"/>
                  <a:pt x="25" y="45"/>
                  <a:pt x="25" y="42"/>
                </a:cubicBezTo>
                <a:cubicBezTo>
                  <a:pt x="25" y="40"/>
                  <a:pt x="25" y="38"/>
                  <a:pt x="25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7"/>
                  <a:pt x="24" y="36"/>
                  <a:pt x="25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4"/>
                </a:cubicBezTo>
                <a:cubicBezTo>
                  <a:pt x="25" y="34"/>
                  <a:pt x="25" y="34"/>
                  <a:pt x="26" y="33"/>
                </a:cubicBezTo>
                <a:cubicBezTo>
                  <a:pt x="27" y="33"/>
                  <a:pt x="28" y="32"/>
                  <a:pt x="29" y="32"/>
                </a:cubicBezTo>
                <a:cubicBezTo>
                  <a:pt x="29" y="32"/>
                  <a:pt x="30" y="32"/>
                  <a:pt x="30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4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9" y="35"/>
                  <a:pt x="29" y="35"/>
                  <a:pt x="28" y="35"/>
                </a:cubicBezTo>
                <a:cubicBezTo>
                  <a:pt x="28" y="35"/>
                  <a:pt x="28" y="36"/>
                  <a:pt x="28" y="36"/>
                </a:cubicBezTo>
                <a:cubicBezTo>
                  <a:pt x="28" y="36"/>
                  <a:pt x="29" y="36"/>
                  <a:pt x="29" y="36"/>
                </a:cubicBezTo>
                <a:close/>
                <a:moveTo>
                  <a:pt x="7" y="44"/>
                </a:moveTo>
                <a:cubicBezTo>
                  <a:pt x="8" y="44"/>
                  <a:pt x="8" y="44"/>
                  <a:pt x="9" y="44"/>
                </a:cubicBezTo>
                <a:cubicBezTo>
                  <a:pt x="9" y="44"/>
                  <a:pt x="10" y="44"/>
                  <a:pt x="10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1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12" y="44"/>
                  <a:pt x="12" y="44"/>
                </a:cubicBezTo>
                <a:cubicBezTo>
                  <a:pt x="12" y="45"/>
                  <a:pt x="12" y="46"/>
                  <a:pt x="12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9" y="47"/>
                  <a:pt x="9" y="47"/>
                </a:cubicBezTo>
                <a:cubicBezTo>
                  <a:pt x="8" y="47"/>
                  <a:pt x="7" y="46"/>
                  <a:pt x="7" y="46"/>
                </a:cubicBezTo>
                <a:cubicBezTo>
                  <a:pt x="6" y="46"/>
                  <a:pt x="5" y="46"/>
                  <a:pt x="5" y="45"/>
                </a:cubicBezTo>
                <a:cubicBezTo>
                  <a:pt x="4" y="45"/>
                  <a:pt x="4" y="44"/>
                  <a:pt x="4" y="44"/>
                </a:cubicBezTo>
                <a:cubicBezTo>
                  <a:pt x="3" y="43"/>
                  <a:pt x="3" y="42"/>
                  <a:pt x="3" y="41"/>
                </a:cubicBezTo>
                <a:cubicBezTo>
                  <a:pt x="3" y="40"/>
                  <a:pt x="3" y="40"/>
                  <a:pt x="4" y="39"/>
                </a:cubicBezTo>
                <a:cubicBezTo>
                  <a:pt x="4" y="38"/>
                  <a:pt x="4" y="38"/>
                  <a:pt x="5" y="37"/>
                </a:cubicBezTo>
                <a:cubicBezTo>
                  <a:pt x="5" y="37"/>
                  <a:pt x="6" y="36"/>
                  <a:pt x="7" y="36"/>
                </a:cubicBezTo>
                <a:cubicBezTo>
                  <a:pt x="7" y="36"/>
                  <a:pt x="8" y="36"/>
                  <a:pt x="9" y="36"/>
                </a:cubicBezTo>
                <a:cubicBezTo>
                  <a:pt x="9" y="36"/>
                  <a:pt x="10" y="36"/>
                  <a:pt x="10" y="36"/>
                </a:cubicBezTo>
                <a:cubicBezTo>
                  <a:pt x="11" y="36"/>
                  <a:pt x="12" y="37"/>
                  <a:pt x="12" y="37"/>
                </a:cubicBezTo>
                <a:cubicBezTo>
                  <a:pt x="12" y="38"/>
                  <a:pt x="12" y="39"/>
                  <a:pt x="12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8" y="38"/>
                  <a:pt x="7" y="39"/>
                  <a:pt x="7" y="39"/>
                </a:cubicBezTo>
                <a:cubicBezTo>
                  <a:pt x="7" y="40"/>
                  <a:pt x="6" y="40"/>
                  <a:pt x="6" y="41"/>
                </a:cubicBezTo>
                <a:cubicBezTo>
                  <a:pt x="6" y="42"/>
                  <a:pt x="7" y="43"/>
                  <a:pt x="7" y="44"/>
                </a:cubicBezTo>
                <a:close/>
                <a:moveTo>
                  <a:pt x="14" y="37"/>
                </a:moveTo>
                <a:cubicBezTo>
                  <a:pt x="15" y="36"/>
                  <a:pt x="16" y="36"/>
                  <a:pt x="18" y="36"/>
                </a:cubicBezTo>
                <a:cubicBezTo>
                  <a:pt x="20" y="36"/>
                  <a:pt x="21" y="36"/>
                  <a:pt x="22" y="37"/>
                </a:cubicBezTo>
                <a:cubicBezTo>
                  <a:pt x="23" y="38"/>
                  <a:pt x="23" y="40"/>
                  <a:pt x="23" y="41"/>
                </a:cubicBezTo>
                <a:cubicBezTo>
                  <a:pt x="23" y="43"/>
                  <a:pt x="23" y="44"/>
                  <a:pt x="22" y="45"/>
                </a:cubicBezTo>
                <a:cubicBezTo>
                  <a:pt x="21" y="46"/>
                  <a:pt x="20" y="47"/>
                  <a:pt x="18" y="47"/>
                </a:cubicBezTo>
                <a:cubicBezTo>
                  <a:pt x="16" y="47"/>
                  <a:pt x="15" y="46"/>
                  <a:pt x="14" y="45"/>
                </a:cubicBezTo>
                <a:cubicBezTo>
                  <a:pt x="13" y="44"/>
                  <a:pt x="13" y="43"/>
                  <a:pt x="13" y="41"/>
                </a:cubicBezTo>
                <a:cubicBezTo>
                  <a:pt x="13" y="40"/>
                  <a:pt x="13" y="38"/>
                  <a:pt x="14" y="37"/>
                </a:cubicBezTo>
                <a:close/>
                <a:moveTo>
                  <a:pt x="48" y="54"/>
                </a:moveTo>
                <a:cubicBezTo>
                  <a:pt x="15" y="54"/>
                  <a:pt x="15" y="54"/>
                  <a:pt x="15" y="54"/>
                </a:cubicBezTo>
                <a:cubicBezTo>
                  <a:pt x="14" y="54"/>
                  <a:pt x="13" y="53"/>
                  <a:pt x="13" y="52"/>
                </a:cubicBezTo>
                <a:cubicBezTo>
                  <a:pt x="13" y="51"/>
                  <a:pt x="14" y="50"/>
                  <a:pt x="15" y="50"/>
                </a:cubicBezTo>
                <a:cubicBezTo>
                  <a:pt x="48" y="50"/>
                  <a:pt x="48" y="50"/>
                  <a:pt x="48" y="50"/>
                </a:cubicBezTo>
                <a:cubicBezTo>
                  <a:pt x="49" y="50"/>
                  <a:pt x="50" y="51"/>
                  <a:pt x="50" y="52"/>
                </a:cubicBezTo>
                <a:cubicBezTo>
                  <a:pt x="50" y="53"/>
                  <a:pt x="49" y="54"/>
                  <a:pt x="48" y="54"/>
                </a:cubicBezTo>
                <a:close/>
                <a:moveTo>
                  <a:pt x="52" y="43"/>
                </a:moveTo>
                <a:cubicBezTo>
                  <a:pt x="53" y="44"/>
                  <a:pt x="53" y="44"/>
                  <a:pt x="53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44"/>
                  <a:pt x="55" y="44"/>
                  <a:pt x="55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4"/>
                  <a:pt x="57" y="44"/>
                  <a:pt x="57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59" y="44"/>
                  <a:pt x="59" y="44"/>
                </a:cubicBezTo>
                <a:cubicBezTo>
                  <a:pt x="59" y="45"/>
                  <a:pt x="59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7"/>
                  <a:pt x="55" y="47"/>
                  <a:pt x="55" y="47"/>
                </a:cubicBezTo>
                <a:cubicBezTo>
                  <a:pt x="53" y="47"/>
                  <a:pt x="52" y="46"/>
                  <a:pt x="51" y="45"/>
                </a:cubicBezTo>
                <a:cubicBezTo>
                  <a:pt x="50" y="44"/>
                  <a:pt x="49" y="43"/>
                  <a:pt x="49" y="41"/>
                </a:cubicBezTo>
                <a:cubicBezTo>
                  <a:pt x="49" y="40"/>
                  <a:pt x="50" y="38"/>
                  <a:pt x="50" y="37"/>
                </a:cubicBezTo>
                <a:cubicBezTo>
                  <a:pt x="51" y="36"/>
                  <a:pt x="53" y="36"/>
                  <a:pt x="54" y="36"/>
                </a:cubicBezTo>
                <a:cubicBezTo>
                  <a:pt x="56" y="36"/>
                  <a:pt x="57" y="36"/>
                  <a:pt x="58" y="37"/>
                </a:cubicBezTo>
                <a:cubicBezTo>
                  <a:pt x="59" y="38"/>
                  <a:pt x="59" y="39"/>
                  <a:pt x="59" y="41"/>
                </a:cubicBezTo>
                <a:cubicBezTo>
                  <a:pt x="59" y="41"/>
                  <a:pt x="57" y="42"/>
                  <a:pt x="56" y="42"/>
                </a:cubicBezTo>
                <a:cubicBezTo>
                  <a:pt x="54" y="42"/>
                  <a:pt x="52" y="42"/>
                  <a:pt x="52" y="43"/>
                </a:cubicBezTo>
                <a:close/>
                <a:moveTo>
                  <a:pt x="74" y="49"/>
                </a:moveTo>
                <a:cubicBezTo>
                  <a:pt x="74" y="55"/>
                  <a:pt x="71" y="59"/>
                  <a:pt x="62" y="61"/>
                </a:cubicBezTo>
                <a:cubicBezTo>
                  <a:pt x="62" y="32"/>
                  <a:pt x="62" y="32"/>
                  <a:pt x="62" y="32"/>
                </a:cubicBezTo>
                <a:cubicBezTo>
                  <a:pt x="71" y="34"/>
                  <a:pt x="74" y="38"/>
                  <a:pt x="74" y="44"/>
                </a:cubicBezTo>
                <a:lnTo>
                  <a:pt x="74" y="49"/>
                </a:lnTo>
                <a:close/>
                <a:moveTo>
                  <a:pt x="17" y="44"/>
                </a:moveTo>
                <a:cubicBezTo>
                  <a:pt x="17" y="44"/>
                  <a:pt x="17" y="44"/>
                  <a:pt x="1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0"/>
                  <a:pt x="20" y="40"/>
                </a:cubicBezTo>
                <a:cubicBezTo>
                  <a:pt x="20" y="39"/>
                  <a:pt x="20" y="39"/>
                  <a:pt x="19" y="39"/>
                </a:cubicBezTo>
                <a:cubicBezTo>
                  <a:pt x="19" y="38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6" y="39"/>
                  <a:pt x="16" y="39"/>
                  <a:pt x="16" y="40"/>
                </a:cubicBezTo>
                <a:cubicBezTo>
                  <a:pt x="16" y="40"/>
                  <a:pt x="16" y="41"/>
                  <a:pt x="16" y="41"/>
                </a:cubicBezTo>
                <a:cubicBezTo>
                  <a:pt x="16" y="42"/>
                  <a:pt x="16" y="42"/>
                  <a:pt x="16" y="43"/>
                </a:cubicBezTo>
                <a:cubicBezTo>
                  <a:pt x="16" y="43"/>
                  <a:pt x="16" y="43"/>
                  <a:pt x="17" y="44"/>
                </a:cubicBezTo>
                <a:close/>
                <a:moveTo>
                  <a:pt x="45" y="39"/>
                </a:moveTo>
                <a:cubicBezTo>
                  <a:pt x="45" y="38"/>
                  <a:pt x="45" y="38"/>
                  <a:pt x="45" y="38"/>
                </a:cubicBezTo>
                <a:cubicBezTo>
                  <a:pt x="44" y="38"/>
                  <a:pt x="44" y="38"/>
                  <a:pt x="43" y="38"/>
                </a:cubicBezTo>
                <a:cubicBezTo>
                  <a:pt x="43" y="38"/>
                  <a:pt x="42" y="38"/>
                  <a:pt x="42" y="39"/>
                </a:cubicBezTo>
                <a:cubicBezTo>
                  <a:pt x="42" y="39"/>
                  <a:pt x="41" y="39"/>
                  <a:pt x="41" y="40"/>
                </a:cubicBezTo>
                <a:cubicBezTo>
                  <a:pt x="43" y="40"/>
                  <a:pt x="45" y="39"/>
                  <a:pt x="45" y="39"/>
                </a:cubicBezTo>
                <a:close/>
                <a:moveTo>
                  <a:pt x="56" y="39"/>
                </a:move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4" y="38"/>
                </a:cubicBezTo>
                <a:cubicBezTo>
                  <a:pt x="54" y="38"/>
                  <a:pt x="53" y="38"/>
                  <a:pt x="53" y="39"/>
                </a:cubicBezTo>
                <a:cubicBezTo>
                  <a:pt x="52" y="39"/>
                  <a:pt x="52" y="39"/>
                  <a:pt x="52" y="40"/>
                </a:cubicBezTo>
                <a:cubicBezTo>
                  <a:pt x="54" y="40"/>
                  <a:pt x="56" y="39"/>
                  <a:pt x="56" y="3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89"/>
          <p:cNvSpPr>
            <a:spLocks noEditPoints="1"/>
          </p:cNvSpPr>
          <p:nvPr/>
        </p:nvSpPr>
        <p:spPr bwMode="auto">
          <a:xfrm>
            <a:off x="3984623" y="3519748"/>
            <a:ext cx="272884" cy="268621"/>
          </a:xfrm>
          <a:custGeom>
            <a:avLst/>
            <a:gdLst>
              <a:gd name="T0" fmla="*/ 62 w 81"/>
              <a:gd name="T1" fmla="*/ 17 h 80"/>
              <a:gd name="T2" fmla="*/ 16 w 81"/>
              <a:gd name="T3" fmla="*/ 0 h 80"/>
              <a:gd name="T4" fmla="*/ 0 w 81"/>
              <a:gd name="T5" fmla="*/ 65 h 80"/>
              <a:gd name="T6" fmla="*/ 47 w 81"/>
              <a:gd name="T7" fmla="*/ 80 h 80"/>
              <a:gd name="T8" fmla="*/ 81 w 81"/>
              <a:gd name="T9" fmla="*/ 52 h 80"/>
              <a:gd name="T10" fmla="*/ 62 w 81"/>
              <a:gd name="T11" fmla="*/ 26 h 80"/>
              <a:gd name="T12" fmla="*/ 15 w 81"/>
              <a:gd name="T13" fmla="*/ 54 h 80"/>
              <a:gd name="T14" fmla="*/ 15 w 81"/>
              <a:gd name="T15" fmla="*/ 50 h 80"/>
              <a:gd name="T16" fmla="*/ 50 w 81"/>
              <a:gd name="T17" fmla="*/ 52 h 80"/>
              <a:gd name="T18" fmla="*/ 21 w 81"/>
              <a:gd name="T19" fmla="*/ 43 h 80"/>
              <a:gd name="T20" fmla="*/ 22 w 81"/>
              <a:gd name="T21" fmla="*/ 44 h 80"/>
              <a:gd name="T22" fmla="*/ 23 w 81"/>
              <a:gd name="T23" fmla="*/ 44 h 80"/>
              <a:gd name="T24" fmla="*/ 24 w 81"/>
              <a:gd name="T25" fmla="*/ 44 h 80"/>
              <a:gd name="T26" fmla="*/ 24 w 81"/>
              <a:gd name="T27" fmla="*/ 46 h 80"/>
              <a:gd name="T28" fmla="*/ 22 w 81"/>
              <a:gd name="T29" fmla="*/ 47 h 80"/>
              <a:gd name="T30" fmla="*/ 18 w 81"/>
              <a:gd name="T31" fmla="*/ 43 h 80"/>
              <a:gd name="T32" fmla="*/ 17 w 81"/>
              <a:gd name="T33" fmla="*/ 37 h 80"/>
              <a:gd name="T34" fmla="*/ 18 w 81"/>
              <a:gd name="T35" fmla="*/ 35 h 80"/>
              <a:gd name="T36" fmla="*/ 21 w 81"/>
              <a:gd name="T37" fmla="*/ 35 h 80"/>
              <a:gd name="T38" fmla="*/ 24 w 81"/>
              <a:gd name="T39" fmla="*/ 37 h 80"/>
              <a:gd name="T40" fmla="*/ 21 w 81"/>
              <a:gd name="T41" fmla="*/ 40 h 80"/>
              <a:gd name="T42" fmla="*/ 28 w 81"/>
              <a:gd name="T43" fmla="*/ 43 h 80"/>
              <a:gd name="T44" fmla="*/ 30 w 81"/>
              <a:gd name="T45" fmla="*/ 44 h 80"/>
              <a:gd name="T46" fmla="*/ 32 w 81"/>
              <a:gd name="T47" fmla="*/ 44 h 80"/>
              <a:gd name="T48" fmla="*/ 34 w 81"/>
              <a:gd name="T49" fmla="*/ 44 h 80"/>
              <a:gd name="T50" fmla="*/ 35 w 81"/>
              <a:gd name="T51" fmla="*/ 44 h 80"/>
              <a:gd name="T52" fmla="*/ 34 w 81"/>
              <a:gd name="T53" fmla="*/ 46 h 80"/>
              <a:gd name="T54" fmla="*/ 32 w 81"/>
              <a:gd name="T55" fmla="*/ 47 h 80"/>
              <a:gd name="T56" fmla="*/ 27 w 81"/>
              <a:gd name="T57" fmla="*/ 45 h 80"/>
              <a:gd name="T58" fmla="*/ 26 w 81"/>
              <a:gd name="T59" fmla="*/ 37 h 80"/>
              <a:gd name="T60" fmla="*/ 34 w 81"/>
              <a:gd name="T61" fmla="*/ 37 h 80"/>
              <a:gd name="T62" fmla="*/ 32 w 81"/>
              <a:gd name="T63" fmla="*/ 42 h 80"/>
              <a:gd name="T64" fmla="*/ 42 w 81"/>
              <a:gd name="T65" fmla="*/ 39 h 80"/>
              <a:gd name="T66" fmla="*/ 40 w 81"/>
              <a:gd name="T67" fmla="*/ 38 h 80"/>
              <a:gd name="T68" fmla="*/ 37 w 81"/>
              <a:gd name="T69" fmla="*/ 39 h 80"/>
              <a:gd name="T70" fmla="*/ 38 w 81"/>
              <a:gd name="T71" fmla="*/ 36 h 80"/>
              <a:gd name="T72" fmla="*/ 40 w 81"/>
              <a:gd name="T73" fmla="*/ 36 h 80"/>
              <a:gd name="T74" fmla="*/ 45 w 81"/>
              <a:gd name="T75" fmla="*/ 39 h 80"/>
              <a:gd name="T76" fmla="*/ 42 w 81"/>
              <a:gd name="T77" fmla="*/ 46 h 80"/>
              <a:gd name="T78" fmla="*/ 42 w 81"/>
              <a:gd name="T79" fmla="*/ 46 h 80"/>
              <a:gd name="T80" fmla="*/ 40 w 81"/>
              <a:gd name="T81" fmla="*/ 46 h 80"/>
              <a:gd name="T82" fmla="*/ 37 w 81"/>
              <a:gd name="T83" fmla="*/ 46 h 80"/>
              <a:gd name="T84" fmla="*/ 36 w 81"/>
              <a:gd name="T85" fmla="*/ 42 h 80"/>
              <a:gd name="T86" fmla="*/ 40 w 81"/>
              <a:gd name="T87" fmla="*/ 40 h 80"/>
              <a:gd name="T88" fmla="*/ 42 w 81"/>
              <a:gd name="T89" fmla="*/ 39 h 80"/>
              <a:gd name="T90" fmla="*/ 13 w 81"/>
              <a:gd name="T91" fmla="*/ 15 h 80"/>
              <a:gd name="T92" fmla="*/ 13 w 81"/>
              <a:gd name="T93" fmla="*/ 3 h 80"/>
              <a:gd name="T94" fmla="*/ 57 w 81"/>
              <a:gd name="T95" fmla="*/ 10 h 80"/>
              <a:gd name="T96" fmla="*/ 74 w 81"/>
              <a:gd name="T97" fmla="*/ 49 h 80"/>
              <a:gd name="T98" fmla="*/ 62 w 81"/>
              <a:gd name="T99" fmla="*/ 32 h 80"/>
              <a:gd name="T100" fmla="*/ 74 w 81"/>
              <a:gd name="T101" fmla="*/ 49 h 80"/>
              <a:gd name="T102" fmla="*/ 31 w 81"/>
              <a:gd name="T103" fmla="*/ 38 h 80"/>
              <a:gd name="T104" fmla="*/ 29 w 81"/>
              <a:gd name="T105" fmla="*/ 39 h 80"/>
              <a:gd name="T106" fmla="*/ 32 w 81"/>
              <a:gd name="T107" fmla="*/ 39 h 80"/>
              <a:gd name="T108" fmla="*/ 39 w 81"/>
              <a:gd name="T109" fmla="*/ 44 h 80"/>
              <a:gd name="T110" fmla="*/ 41 w 81"/>
              <a:gd name="T111" fmla="*/ 44 h 80"/>
              <a:gd name="T112" fmla="*/ 41 w 81"/>
              <a:gd name="T113" fmla="*/ 42 h 80"/>
              <a:gd name="T114" fmla="*/ 40 w 81"/>
              <a:gd name="T115" fmla="*/ 42 h 80"/>
              <a:gd name="T116" fmla="*/ 39 w 81"/>
              <a:gd name="T117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" h="80">
                <a:moveTo>
                  <a:pt x="62" y="26"/>
                </a:moveTo>
                <a:cubicBezTo>
                  <a:pt x="62" y="17"/>
                  <a:pt x="62" y="17"/>
                  <a:pt x="62" y="17"/>
                </a:cubicBezTo>
                <a:cubicBezTo>
                  <a:pt x="62" y="5"/>
                  <a:pt x="55" y="0"/>
                  <a:pt x="4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5"/>
                  <a:pt x="0" y="17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7" y="80"/>
                  <a:pt x="16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55" y="80"/>
                  <a:pt x="61" y="77"/>
                  <a:pt x="62" y="67"/>
                </a:cubicBezTo>
                <a:cubicBezTo>
                  <a:pt x="76" y="66"/>
                  <a:pt x="81" y="60"/>
                  <a:pt x="81" y="52"/>
                </a:cubicBezTo>
                <a:cubicBezTo>
                  <a:pt x="81" y="41"/>
                  <a:pt x="81" y="41"/>
                  <a:pt x="81" y="41"/>
                </a:cubicBezTo>
                <a:cubicBezTo>
                  <a:pt x="81" y="33"/>
                  <a:pt x="76" y="27"/>
                  <a:pt x="62" y="26"/>
                </a:cubicBezTo>
                <a:close/>
                <a:moveTo>
                  <a:pt x="49" y="54"/>
                </a:moveTo>
                <a:cubicBezTo>
                  <a:pt x="15" y="54"/>
                  <a:pt x="15" y="54"/>
                  <a:pt x="15" y="54"/>
                </a:cubicBezTo>
                <a:cubicBezTo>
                  <a:pt x="14" y="54"/>
                  <a:pt x="14" y="53"/>
                  <a:pt x="14" y="52"/>
                </a:cubicBezTo>
                <a:cubicBezTo>
                  <a:pt x="14" y="51"/>
                  <a:pt x="14" y="50"/>
                  <a:pt x="15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1"/>
                  <a:pt x="50" y="52"/>
                </a:cubicBezTo>
                <a:cubicBezTo>
                  <a:pt x="50" y="53"/>
                  <a:pt x="50" y="54"/>
                  <a:pt x="49" y="54"/>
                </a:cubicBezTo>
                <a:close/>
                <a:moveTo>
                  <a:pt x="21" y="43"/>
                </a:moveTo>
                <a:cubicBezTo>
                  <a:pt x="21" y="43"/>
                  <a:pt x="21" y="43"/>
                  <a:pt x="21" y="43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3" y="44"/>
                  <a:pt x="23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5"/>
                  <a:pt x="24" y="45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3" y="46"/>
                </a:cubicBezTo>
                <a:cubicBezTo>
                  <a:pt x="23" y="46"/>
                  <a:pt x="23" y="47"/>
                  <a:pt x="22" y="47"/>
                </a:cubicBezTo>
                <a:cubicBezTo>
                  <a:pt x="21" y="47"/>
                  <a:pt x="20" y="46"/>
                  <a:pt x="19" y="46"/>
                </a:cubicBezTo>
                <a:cubicBezTo>
                  <a:pt x="19" y="45"/>
                  <a:pt x="18" y="44"/>
                  <a:pt x="18" y="43"/>
                </a:cubicBezTo>
                <a:cubicBezTo>
                  <a:pt x="18" y="41"/>
                  <a:pt x="18" y="38"/>
                  <a:pt x="18" y="38"/>
                </a:cubicBezTo>
                <a:cubicBezTo>
                  <a:pt x="17" y="38"/>
                  <a:pt x="17" y="38"/>
                  <a:pt x="17" y="37"/>
                </a:cubicBezTo>
                <a:cubicBezTo>
                  <a:pt x="17" y="37"/>
                  <a:pt x="17" y="36"/>
                  <a:pt x="18" y="36"/>
                </a:cubicBezTo>
                <a:cubicBezTo>
                  <a:pt x="18" y="36"/>
                  <a:pt x="18" y="36"/>
                  <a:pt x="18" y="35"/>
                </a:cubicBezTo>
                <a:cubicBezTo>
                  <a:pt x="18" y="34"/>
                  <a:pt x="19" y="33"/>
                  <a:pt x="20" y="33"/>
                </a:cubicBezTo>
                <a:cubicBezTo>
                  <a:pt x="21" y="33"/>
                  <a:pt x="21" y="34"/>
                  <a:pt x="21" y="35"/>
                </a:cubicBezTo>
                <a:cubicBezTo>
                  <a:pt x="21" y="36"/>
                  <a:pt x="22" y="36"/>
                  <a:pt x="23" y="36"/>
                </a:cubicBezTo>
                <a:cubicBezTo>
                  <a:pt x="24" y="36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2" y="38"/>
                  <a:pt x="21" y="39"/>
                  <a:pt x="21" y="40"/>
                </a:cubicBezTo>
                <a:cubicBezTo>
                  <a:pt x="21" y="41"/>
                  <a:pt x="21" y="42"/>
                  <a:pt x="21" y="43"/>
                </a:cubicBezTo>
                <a:close/>
                <a:moveTo>
                  <a:pt x="28" y="43"/>
                </a:moveTo>
                <a:cubicBezTo>
                  <a:pt x="29" y="44"/>
                  <a:pt x="29" y="44"/>
                  <a:pt x="2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1" y="44"/>
                  <a:pt x="31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5" y="43"/>
                  <a:pt x="35" y="44"/>
                  <a:pt x="35" y="44"/>
                </a:cubicBezTo>
                <a:cubicBezTo>
                  <a:pt x="35" y="45"/>
                  <a:pt x="35" y="46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6"/>
                  <a:pt x="34" y="46"/>
                  <a:pt x="33" y="46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1" y="47"/>
                  <a:pt x="31" y="47"/>
                </a:cubicBezTo>
                <a:cubicBezTo>
                  <a:pt x="29" y="47"/>
                  <a:pt x="28" y="46"/>
                  <a:pt x="27" y="45"/>
                </a:cubicBezTo>
                <a:cubicBezTo>
                  <a:pt x="26" y="44"/>
                  <a:pt x="25" y="43"/>
                  <a:pt x="25" y="41"/>
                </a:cubicBezTo>
                <a:cubicBezTo>
                  <a:pt x="25" y="40"/>
                  <a:pt x="25" y="38"/>
                  <a:pt x="26" y="37"/>
                </a:cubicBezTo>
                <a:cubicBezTo>
                  <a:pt x="27" y="36"/>
                  <a:pt x="29" y="36"/>
                  <a:pt x="30" y="36"/>
                </a:cubicBezTo>
                <a:cubicBezTo>
                  <a:pt x="32" y="36"/>
                  <a:pt x="33" y="36"/>
                  <a:pt x="34" y="37"/>
                </a:cubicBezTo>
                <a:cubicBezTo>
                  <a:pt x="35" y="38"/>
                  <a:pt x="35" y="39"/>
                  <a:pt x="35" y="41"/>
                </a:cubicBezTo>
                <a:cubicBezTo>
                  <a:pt x="35" y="41"/>
                  <a:pt x="33" y="42"/>
                  <a:pt x="32" y="42"/>
                </a:cubicBezTo>
                <a:cubicBezTo>
                  <a:pt x="30" y="42"/>
                  <a:pt x="28" y="42"/>
                  <a:pt x="28" y="43"/>
                </a:cubicBezTo>
                <a:close/>
                <a:moveTo>
                  <a:pt x="42" y="39"/>
                </a:moveTo>
                <a:cubicBezTo>
                  <a:pt x="42" y="39"/>
                  <a:pt x="42" y="39"/>
                  <a:pt x="42" y="39"/>
                </a:cubicBezTo>
                <a:cubicBezTo>
                  <a:pt x="41" y="38"/>
                  <a:pt x="41" y="38"/>
                  <a:pt x="40" y="38"/>
                </a:cubicBezTo>
                <a:cubicBezTo>
                  <a:pt x="39" y="38"/>
                  <a:pt x="39" y="38"/>
                  <a:pt x="38" y="38"/>
                </a:cubicBezTo>
                <a:cubicBezTo>
                  <a:pt x="38" y="39"/>
                  <a:pt x="37" y="39"/>
                  <a:pt x="37" y="39"/>
                </a:cubicBezTo>
                <a:cubicBezTo>
                  <a:pt x="37" y="39"/>
                  <a:pt x="37" y="38"/>
                  <a:pt x="37" y="38"/>
                </a:cubicBezTo>
                <a:cubicBezTo>
                  <a:pt x="37" y="37"/>
                  <a:pt x="37" y="36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6"/>
                  <a:pt x="40" y="36"/>
                  <a:pt x="40" y="36"/>
                </a:cubicBezTo>
                <a:cubicBezTo>
                  <a:pt x="42" y="36"/>
                  <a:pt x="43" y="36"/>
                  <a:pt x="44" y="37"/>
                </a:cubicBezTo>
                <a:cubicBezTo>
                  <a:pt x="45" y="37"/>
                  <a:pt x="45" y="38"/>
                  <a:pt x="45" y="39"/>
                </a:cubicBezTo>
                <a:cubicBezTo>
                  <a:pt x="45" y="43"/>
                  <a:pt x="45" y="46"/>
                  <a:pt x="44" y="46"/>
                </a:cubicBezTo>
                <a:cubicBezTo>
                  <a:pt x="43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39" y="47"/>
                  <a:pt x="39" y="47"/>
                </a:cubicBezTo>
                <a:cubicBezTo>
                  <a:pt x="38" y="47"/>
                  <a:pt x="37" y="46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6" y="43"/>
                  <a:pt x="36" y="42"/>
                  <a:pt x="36" y="42"/>
                </a:cubicBezTo>
                <a:cubicBezTo>
                  <a:pt x="37" y="41"/>
                  <a:pt x="37" y="41"/>
                  <a:pt x="38" y="41"/>
                </a:cubicBezTo>
                <a:cubicBezTo>
                  <a:pt x="38" y="40"/>
                  <a:pt x="39" y="40"/>
                  <a:pt x="40" y="40"/>
                </a:cubicBezTo>
                <a:cubicBezTo>
                  <a:pt x="40" y="40"/>
                  <a:pt x="41" y="40"/>
                  <a:pt x="42" y="40"/>
                </a:cubicBezTo>
                <a:cubicBezTo>
                  <a:pt x="42" y="40"/>
                  <a:pt x="42" y="39"/>
                  <a:pt x="42" y="39"/>
                </a:cubicBezTo>
                <a:close/>
                <a:moveTo>
                  <a:pt x="50" y="15"/>
                </a:moveTo>
                <a:cubicBezTo>
                  <a:pt x="13" y="15"/>
                  <a:pt x="13" y="15"/>
                  <a:pt x="13" y="15"/>
                </a:cubicBezTo>
                <a:cubicBezTo>
                  <a:pt x="9" y="15"/>
                  <a:pt x="5" y="14"/>
                  <a:pt x="5" y="10"/>
                </a:cubicBezTo>
                <a:cubicBezTo>
                  <a:pt x="5" y="6"/>
                  <a:pt x="9" y="3"/>
                  <a:pt x="13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4" y="3"/>
                  <a:pt x="57" y="6"/>
                  <a:pt x="57" y="10"/>
                </a:cubicBezTo>
                <a:cubicBezTo>
                  <a:pt x="57" y="14"/>
                  <a:pt x="54" y="15"/>
                  <a:pt x="50" y="15"/>
                </a:cubicBezTo>
                <a:close/>
                <a:moveTo>
                  <a:pt x="74" y="49"/>
                </a:moveTo>
                <a:cubicBezTo>
                  <a:pt x="74" y="55"/>
                  <a:pt x="72" y="59"/>
                  <a:pt x="62" y="61"/>
                </a:cubicBezTo>
                <a:cubicBezTo>
                  <a:pt x="62" y="32"/>
                  <a:pt x="62" y="32"/>
                  <a:pt x="62" y="32"/>
                </a:cubicBezTo>
                <a:cubicBezTo>
                  <a:pt x="72" y="34"/>
                  <a:pt x="74" y="38"/>
                  <a:pt x="74" y="44"/>
                </a:cubicBezTo>
                <a:lnTo>
                  <a:pt x="74" y="49"/>
                </a:lnTo>
                <a:close/>
                <a:moveTo>
                  <a:pt x="32" y="39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38"/>
                  <a:pt x="31" y="38"/>
                  <a:pt x="30" y="38"/>
                </a:cubicBezTo>
                <a:cubicBezTo>
                  <a:pt x="30" y="38"/>
                  <a:pt x="29" y="38"/>
                  <a:pt x="29" y="39"/>
                </a:cubicBezTo>
                <a:cubicBezTo>
                  <a:pt x="28" y="39"/>
                  <a:pt x="28" y="39"/>
                  <a:pt x="28" y="40"/>
                </a:cubicBezTo>
                <a:cubicBezTo>
                  <a:pt x="30" y="40"/>
                  <a:pt x="32" y="39"/>
                  <a:pt x="32" y="39"/>
                </a:cubicBezTo>
                <a:close/>
                <a:moveTo>
                  <a:pt x="39" y="43"/>
                </a:moveTo>
                <a:cubicBezTo>
                  <a:pt x="39" y="44"/>
                  <a:pt x="39" y="44"/>
                  <a:pt x="39" y="44"/>
                </a:cubicBezTo>
                <a:cubicBezTo>
                  <a:pt x="40" y="44"/>
                  <a:pt x="40" y="44"/>
                  <a:pt x="41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4"/>
                  <a:pt x="42" y="44"/>
                  <a:pt x="42" y="44"/>
                </a:cubicBezTo>
                <a:cubicBezTo>
                  <a:pt x="42" y="43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39" y="42"/>
                  <a:pt x="39" y="42"/>
                  <a:pt x="39" y="42"/>
                </a:cubicBezTo>
                <a:lnTo>
                  <a:pt x="39" y="4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90"/>
          <p:cNvSpPr>
            <a:spLocks/>
          </p:cNvSpPr>
          <p:nvPr/>
        </p:nvSpPr>
        <p:spPr bwMode="auto">
          <a:xfrm>
            <a:off x="1552828" y="3505535"/>
            <a:ext cx="204663" cy="292782"/>
          </a:xfrm>
          <a:custGeom>
            <a:avLst/>
            <a:gdLst>
              <a:gd name="T0" fmla="*/ 41 w 61"/>
              <a:gd name="T1" fmla="*/ 33 h 87"/>
              <a:gd name="T2" fmla="*/ 49 w 61"/>
              <a:gd name="T3" fmla="*/ 18 h 87"/>
              <a:gd name="T4" fmla="*/ 30 w 61"/>
              <a:gd name="T5" fmla="*/ 0 h 87"/>
              <a:gd name="T6" fmla="*/ 11 w 61"/>
              <a:gd name="T7" fmla="*/ 18 h 87"/>
              <a:gd name="T8" fmla="*/ 20 w 61"/>
              <a:gd name="T9" fmla="*/ 33 h 87"/>
              <a:gd name="T10" fmla="*/ 0 w 61"/>
              <a:gd name="T11" fmla="*/ 66 h 87"/>
              <a:gd name="T12" fmla="*/ 0 w 61"/>
              <a:gd name="T13" fmla="*/ 72 h 87"/>
              <a:gd name="T14" fmla="*/ 30 w 61"/>
              <a:gd name="T15" fmla="*/ 87 h 87"/>
              <a:gd name="T16" fmla="*/ 60 w 61"/>
              <a:gd name="T17" fmla="*/ 72 h 87"/>
              <a:gd name="T18" fmla="*/ 61 w 61"/>
              <a:gd name="T19" fmla="*/ 66 h 87"/>
              <a:gd name="T20" fmla="*/ 41 w 61"/>
              <a:gd name="T21" fmla="*/ 3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87">
                <a:moveTo>
                  <a:pt x="41" y="33"/>
                </a:moveTo>
                <a:cubicBezTo>
                  <a:pt x="46" y="30"/>
                  <a:pt x="49" y="24"/>
                  <a:pt x="49" y="18"/>
                </a:cubicBezTo>
                <a:cubicBezTo>
                  <a:pt x="49" y="8"/>
                  <a:pt x="41" y="0"/>
                  <a:pt x="30" y="0"/>
                </a:cubicBezTo>
                <a:cubicBezTo>
                  <a:pt x="20" y="0"/>
                  <a:pt x="11" y="8"/>
                  <a:pt x="11" y="18"/>
                </a:cubicBezTo>
                <a:cubicBezTo>
                  <a:pt x="11" y="24"/>
                  <a:pt x="15" y="30"/>
                  <a:pt x="20" y="33"/>
                </a:cubicBezTo>
                <a:cubicBezTo>
                  <a:pt x="8" y="38"/>
                  <a:pt x="0" y="50"/>
                  <a:pt x="0" y="66"/>
                </a:cubicBezTo>
                <a:cubicBezTo>
                  <a:pt x="0" y="68"/>
                  <a:pt x="0" y="70"/>
                  <a:pt x="0" y="72"/>
                </a:cubicBezTo>
                <a:cubicBezTo>
                  <a:pt x="8" y="82"/>
                  <a:pt x="18" y="87"/>
                  <a:pt x="30" y="87"/>
                </a:cubicBezTo>
                <a:cubicBezTo>
                  <a:pt x="42" y="87"/>
                  <a:pt x="53" y="82"/>
                  <a:pt x="60" y="72"/>
                </a:cubicBezTo>
                <a:cubicBezTo>
                  <a:pt x="61" y="70"/>
                  <a:pt x="61" y="68"/>
                  <a:pt x="61" y="66"/>
                </a:cubicBezTo>
                <a:cubicBezTo>
                  <a:pt x="61" y="50"/>
                  <a:pt x="53" y="38"/>
                  <a:pt x="41" y="3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91"/>
          <p:cNvSpPr>
            <a:spLocks noEditPoints="1"/>
          </p:cNvSpPr>
          <p:nvPr/>
        </p:nvSpPr>
        <p:spPr bwMode="auto">
          <a:xfrm>
            <a:off x="1956469" y="3505535"/>
            <a:ext cx="204663" cy="292782"/>
          </a:xfrm>
          <a:custGeom>
            <a:avLst/>
            <a:gdLst>
              <a:gd name="T0" fmla="*/ 41 w 61"/>
              <a:gd name="T1" fmla="*/ 33 h 87"/>
              <a:gd name="T2" fmla="*/ 49 w 61"/>
              <a:gd name="T3" fmla="*/ 18 h 87"/>
              <a:gd name="T4" fmla="*/ 30 w 61"/>
              <a:gd name="T5" fmla="*/ 0 h 87"/>
              <a:gd name="T6" fmla="*/ 11 w 61"/>
              <a:gd name="T7" fmla="*/ 18 h 87"/>
              <a:gd name="T8" fmla="*/ 20 w 61"/>
              <a:gd name="T9" fmla="*/ 33 h 87"/>
              <a:gd name="T10" fmla="*/ 0 w 61"/>
              <a:gd name="T11" fmla="*/ 66 h 87"/>
              <a:gd name="T12" fmla="*/ 0 w 61"/>
              <a:gd name="T13" fmla="*/ 72 h 87"/>
              <a:gd name="T14" fmla="*/ 30 w 61"/>
              <a:gd name="T15" fmla="*/ 87 h 87"/>
              <a:gd name="T16" fmla="*/ 60 w 61"/>
              <a:gd name="T17" fmla="*/ 72 h 87"/>
              <a:gd name="T18" fmla="*/ 61 w 61"/>
              <a:gd name="T19" fmla="*/ 66 h 87"/>
              <a:gd name="T20" fmla="*/ 41 w 61"/>
              <a:gd name="T21" fmla="*/ 33 h 87"/>
              <a:gd name="T22" fmla="*/ 49 w 61"/>
              <a:gd name="T23" fmla="*/ 45 h 87"/>
              <a:gd name="T24" fmla="*/ 30 w 61"/>
              <a:gd name="T25" fmla="*/ 74 h 87"/>
              <a:gd name="T26" fmla="*/ 28 w 61"/>
              <a:gd name="T27" fmla="*/ 76 h 87"/>
              <a:gd name="T28" fmla="*/ 27 w 61"/>
              <a:gd name="T29" fmla="*/ 76 h 87"/>
              <a:gd name="T30" fmla="*/ 25 w 61"/>
              <a:gd name="T31" fmla="*/ 74 h 87"/>
              <a:gd name="T32" fmla="*/ 12 w 61"/>
              <a:gd name="T33" fmla="*/ 57 h 87"/>
              <a:gd name="T34" fmla="*/ 11 w 61"/>
              <a:gd name="T35" fmla="*/ 57 h 87"/>
              <a:gd name="T36" fmla="*/ 19 w 61"/>
              <a:gd name="T37" fmla="*/ 57 h 87"/>
              <a:gd name="T38" fmla="*/ 27 w 61"/>
              <a:gd name="T39" fmla="*/ 67 h 87"/>
              <a:gd name="T40" fmla="*/ 44 w 61"/>
              <a:gd name="T41" fmla="*/ 42 h 87"/>
              <a:gd name="T42" fmla="*/ 48 w 61"/>
              <a:gd name="T43" fmla="*/ 41 h 87"/>
              <a:gd name="T44" fmla="*/ 49 w 61"/>
              <a:gd name="T45" fmla="*/ 4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1" h="87">
                <a:moveTo>
                  <a:pt x="41" y="33"/>
                </a:moveTo>
                <a:cubicBezTo>
                  <a:pt x="46" y="30"/>
                  <a:pt x="49" y="24"/>
                  <a:pt x="49" y="18"/>
                </a:cubicBezTo>
                <a:cubicBezTo>
                  <a:pt x="49" y="8"/>
                  <a:pt x="41" y="0"/>
                  <a:pt x="30" y="0"/>
                </a:cubicBezTo>
                <a:cubicBezTo>
                  <a:pt x="20" y="0"/>
                  <a:pt x="11" y="8"/>
                  <a:pt x="11" y="18"/>
                </a:cubicBezTo>
                <a:cubicBezTo>
                  <a:pt x="11" y="24"/>
                  <a:pt x="15" y="30"/>
                  <a:pt x="20" y="33"/>
                </a:cubicBezTo>
                <a:cubicBezTo>
                  <a:pt x="8" y="38"/>
                  <a:pt x="0" y="50"/>
                  <a:pt x="0" y="66"/>
                </a:cubicBezTo>
                <a:cubicBezTo>
                  <a:pt x="0" y="68"/>
                  <a:pt x="0" y="70"/>
                  <a:pt x="0" y="72"/>
                </a:cubicBezTo>
                <a:cubicBezTo>
                  <a:pt x="8" y="82"/>
                  <a:pt x="18" y="87"/>
                  <a:pt x="30" y="87"/>
                </a:cubicBezTo>
                <a:cubicBezTo>
                  <a:pt x="42" y="87"/>
                  <a:pt x="53" y="82"/>
                  <a:pt x="60" y="72"/>
                </a:cubicBezTo>
                <a:cubicBezTo>
                  <a:pt x="61" y="70"/>
                  <a:pt x="61" y="68"/>
                  <a:pt x="61" y="66"/>
                </a:cubicBezTo>
                <a:cubicBezTo>
                  <a:pt x="61" y="50"/>
                  <a:pt x="53" y="38"/>
                  <a:pt x="41" y="33"/>
                </a:cubicBezTo>
                <a:close/>
                <a:moveTo>
                  <a:pt x="49" y="45"/>
                </a:moveTo>
                <a:cubicBezTo>
                  <a:pt x="30" y="74"/>
                  <a:pt x="30" y="74"/>
                  <a:pt x="30" y="74"/>
                </a:cubicBezTo>
                <a:cubicBezTo>
                  <a:pt x="30" y="75"/>
                  <a:pt x="29" y="76"/>
                  <a:pt x="28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6"/>
                  <a:pt x="26" y="75"/>
                  <a:pt x="25" y="74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27" y="67"/>
                  <a:pt x="27" y="67"/>
                  <a:pt x="27" y="67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1"/>
                  <a:pt x="46" y="40"/>
                  <a:pt x="48" y="41"/>
                </a:cubicBezTo>
                <a:cubicBezTo>
                  <a:pt x="49" y="42"/>
                  <a:pt x="50" y="44"/>
                  <a:pt x="49" y="4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92"/>
          <p:cNvSpPr>
            <a:spLocks noEditPoints="1"/>
          </p:cNvSpPr>
          <p:nvPr/>
        </p:nvSpPr>
        <p:spPr bwMode="auto">
          <a:xfrm>
            <a:off x="4466434" y="3505535"/>
            <a:ext cx="204663" cy="292782"/>
          </a:xfrm>
          <a:custGeom>
            <a:avLst/>
            <a:gdLst>
              <a:gd name="T0" fmla="*/ 41 w 61"/>
              <a:gd name="T1" fmla="*/ 33 h 87"/>
              <a:gd name="T2" fmla="*/ 50 w 61"/>
              <a:gd name="T3" fmla="*/ 18 h 87"/>
              <a:gd name="T4" fmla="*/ 31 w 61"/>
              <a:gd name="T5" fmla="*/ 0 h 87"/>
              <a:gd name="T6" fmla="*/ 12 w 61"/>
              <a:gd name="T7" fmla="*/ 18 h 87"/>
              <a:gd name="T8" fmla="*/ 20 w 61"/>
              <a:gd name="T9" fmla="*/ 33 h 87"/>
              <a:gd name="T10" fmla="*/ 0 w 61"/>
              <a:gd name="T11" fmla="*/ 66 h 87"/>
              <a:gd name="T12" fmla="*/ 1 w 61"/>
              <a:gd name="T13" fmla="*/ 72 h 87"/>
              <a:gd name="T14" fmla="*/ 31 w 61"/>
              <a:gd name="T15" fmla="*/ 87 h 87"/>
              <a:gd name="T16" fmla="*/ 61 w 61"/>
              <a:gd name="T17" fmla="*/ 72 h 87"/>
              <a:gd name="T18" fmla="*/ 61 w 61"/>
              <a:gd name="T19" fmla="*/ 66 h 87"/>
              <a:gd name="T20" fmla="*/ 41 w 61"/>
              <a:gd name="T21" fmla="*/ 33 h 87"/>
              <a:gd name="T22" fmla="*/ 45 w 61"/>
              <a:gd name="T23" fmla="*/ 71 h 87"/>
              <a:gd name="T24" fmla="*/ 45 w 61"/>
              <a:gd name="T25" fmla="*/ 75 h 87"/>
              <a:gd name="T26" fmla="*/ 43 w 61"/>
              <a:gd name="T27" fmla="*/ 76 h 87"/>
              <a:gd name="T28" fmla="*/ 41 w 61"/>
              <a:gd name="T29" fmla="*/ 75 h 87"/>
              <a:gd name="T30" fmla="*/ 31 w 61"/>
              <a:gd name="T31" fmla="*/ 65 h 87"/>
              <a:gd name="T32" fmla="*/ 20 w 61"/>
              <a:gd name="T33" fmla="*/ 75 h 87"/>
              <a:gd name="T34" fmla="*/ 18 w 61"/>
              <a:gd name="T35" fmla="*/ 76 h 87"/>
              <a:gd name="T36" fmla="*/ 16 w 61"/>
              <a:gd name="T37" fmla="*/ 75 h 87"/>
              <a:gd name="T38" fmla="*/ 16 w 61"/>
              <a:gd name="T39" fmla="*/ 71 h 87"/>
              <a:gd name="T40" fmla="*/ 26 w 61"/>
              <a:gd name="T41" fmla="*/ 60 h 87"/>
              <a:gd name="T42" fmla="*/ 16 w 61"/>
              <a:gd name="T43" fmla="*/ 50 h 87"/>
              <a:gd name="T44" fmla="*/ 16 w 61"/>
              <a:gd name="T45" fmla="*/ 46 h 87"/>
              <a:gd name="T46" fmla="*/ 20 w 61"/>
              <a:gd name="T47" fmla="*/ 46 h 87"/>
              <a:gd name="T48" fmla="*/ 31 w 61"/>
              <a:gd name="T49" fmla="*/ 56 h 87"/>
              <a:gd name="T50" fmla="*/ 41 w 61"/>
              <a:gd name="T51" fmla="*/ 46 h 87"/>
              <a:gd name="T52" fmla="*/ 45 w 61"/>
              <a:gd name="T53" fmla="*/ 46 h 87"/>
              <a:gd name="T54" fmla="*/ 45 w 61"/>
              <a:gd name="T55" fmla="*/ 50 h 87"/>
              <a:gd name="T56" fmla="*/ 35 w 61"/>
              <a:gd name="T57" fmla="*/ 60 h 87"/>
              <a:gd name="T58" fmla="*/ 45 w 61"/>
              <a:gd name="T59" fmla="*/ 7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1" h="87">
                <a:moveTo>
                  <a:pt x="41" y="33"/>
                </a:moveTo>
                <a:cubicBezTo>
                  <a:pt x="46" y="30"/>
                  <a:pt x="50" y="24"/>
                  <a:pt x="50" y="18"/>
                </a:cubicBezTo>
                <a:cubicBezTo>
                  <a:pt x="50" y="8"/>
                  <a:pt x="41" y="0"/>
                  <a:pt x="31" y="0"/>
                </a:cubicBezTo>
                <a:cubicBezTo>
                  <a:pt x="20" y="0"/>
                  <a:pt x="12" y="8"/>
                  <a:pt x="12" y="18"/>
                </a:cubicBezTo>
                <a:cubicBezTo>
                  <a:pt x="12" y="24"/>
                  <a:pt x="15" y="30"/>
                  <a:pt x="20" y="33"/>
                </a:cubicBezTo>
                <a:cubicBezTo>
                  <a:pt x="8" y="38"/>
                  <a:pt x="0" y="50"/>
                  <a:pt x="0" y="66"/>
                </a:cubicBezTo>
                <a:cubicBezTo>
                  <a:pt x="0" y="68"/>
                  <a:pt x="0" y="70"/>
                  <a:pt x="1" y="72"/>
                </a:cubicBezTo>
                <a:cubicBezTo>
                  <a:pt x="8" y="82"/>
                  <a:pt x="19" y="87"/>
                  <a:pt x="31" y="87"/>
                </a:cubicBezTo>
                <a:cubicBezTo>
                  <a:pt x="43" y="87"/>
                  <a:pt x="53" y="82"/>
                  <a:pt x="61" y="72"/>
                </a:cubicBezTo>
                <a:cubicBezTo>
                  <a:pt x="61" y="70"/>
                  <a:pt x="61" y="68"/>
                  <a:pt x="61" y="66"/>
                </a:cubicBezTo>
                <a:cubicBezTo>
                  <a:pt x="61" y="50"/>
                  <a:pt x="53" y="38"/>
                  <a:pt x="41" y="33"/>
                </a:cubicBezTo>
                <a:close/>
                <a:moveTo>
                  <a:pt x="45" y="71"/>
                </a:moveTo>
                <a:cubicBezTo>
                  <a:pt x="47" y="72"/>
                  <a:pt x="47" y="74"/>
                  <a:pt x="45" y="75"/>
                </a:cubicBezTo>
                <a:cubicBezTo>
                  <a:pt x="45" y="76"/>
                  <a:pt x="44" y="76"/>
                  <a:pt x="43" y="76"/>
                </a:cubicBezTo>
                <a:cubicBezTo>
                  <a:pt x="42" y="76"/>
                  <a:pt x="41" y="76"/>
                  <a:pt x="41" y="75"/>
                </a:cubicBezTo>
                <a:cubicBezTo>
                  <a:pt x="31" y="65"/>
                  <a:pt x="31" y="65"/>
                  <a:pt x="31" y="6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6"/>
                  <a:pt x="19" y="76"/>
                  <a:pt x="18" y="76"/>
                </a:cubicBezTo>
                <a:cubicBezTo>
                  <a:pt x="17" y="76"/>
                  <a:pt x="16" y="76"/>
                  <a:pt x="16" y="75"/>
                </a:cubicBezTo>
                <a:cubicBezTo>
                  <a:pt x="15" y="74"/>
                  <a:pt x="15" y="72"/>
                  <a:pt x="16" y="71"/>
                </a:cubicBezTo>
                <a:cubicBezTo>
                  <a:pt x="26" y="60"/>
                  <a:pt x="26" y="60"/>
                  <a:pt x="26" y="60"/>
                </a:cubicBezTo>
                <a:cubicBezTo>
                  <a:pt x="16" y="50"/>
                  <a:pt x="16" y="50"/>
                  <a:pt x="16" y="50"/>
                </a:cubicBezTo>
                <a:cubicBezTo>
                  <a:pt x="15" y="49"/>
                  <a:pt x="15" y="47"/>
                  <a:pt x="16" y="46"/>
                </a:cubicBezTo>
                <a:cubicBezTo>
                  <a:pt x="17" y="44"/>
                  <a:pt x="19" y="44"/>
                  <a:pt x="20" y="46"/>
                </a:cubicBezTo>
                <a:cubicBezTo>
                  <a:pt x="31" y="56"/>
                  <a:pt x="31" y="56"/>
                  <a:pt x="31" y="56"/>
                </a:cubicBezTo>
                <a:cubicBezTo>
                  <a:pt x="41" y="46"/>
                  <a:pt x="41" y="46"/>
                  <a:pt x="41" y="46"/>
                </a:cubicBezTo>
                <a:cubicBezTo>
                  <a:pt x="42" y="44"/>
                  <a:pt x="44" y="44"/>
                  <a:pt x="45" y="46"/>
                </a:cubicBezTo>
                <a:cubicBezTo>
                  <a:pt x="47" y="47"/>
                  <a:pt x="47" y="49"/>
                  <a:pt x="45" y="50"/>
                </a:cubicBezTo>
                <a:cubicBezTo>
                  <a:pt x="35" y="60"/>
                  <a:pt x="35" y="60"/>
                  <a:pt x="35" y="60"/>
                </a:cubicBezTo>
                <a:lnTo>
                  <a:pt x="45" y="71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93"/>
          <p:cNvSpPr>
            <a:spLocks noEditPoints="1"/>
          </p:cNvSpPr>
          <p:nvPr/>
        </p:nvSpPr>
        <p:spPr bwMode="auto">
          <a:xfrm>
            <a:off x="5286508" y="3499850"/>
            <a:ext cx="228825" cy="305574"/>
          </a:xfrm>
          <a:custGeom>
            <a:avLst/>
            <a:gdLst>
              <a:gd name="T0" fmla="*/ 52 w 68"/>
              <a:gd name="T1" fmla="*/ 42 h 91"/>
              <a:gd name="T2" fmla="*/ 55 w 68"/>
              <a:gd name="T3" fmla="*/ 32 h 91"/>
              <a:gd name="T4" fmla="*/ 55 w 68"/>
              <a:gd name="T5" fmla="*/ 19 h 91"/>
              <a:gd name="T6" fmla="*/ 34 w 68"/>
              <a:gd name="T7" fmla="*/ 0 h 91"/>
              <a:gd name="T8" fmla="*/ 13 w 68"/>
              <a:gd name="T9" fmla="*/ 19 h 91"/>
              <a:gd name="T10" fmla="*/ 13 w 68"/>
              <a:gd name="T11" fmla="*/ 32 h 91"/>
              <a:gd name="T12" fmla="*/ 16 w 68"/>
              <a:gd name="T13" fmla="*/ 42 h 91"/>
              <a:gd name="T14" fmla="*/ 0 w 68"/>
              <a:gd name="T15" fmla="*/ 71 h 91"/>
              <a:gd name="T16" fmla="*/ 0 w 68"/>
              <a:gd name="T17" fmla="*/ 79 h 91"/>
              <a:gd name="T18" fmla="*/ 34 w 68"/>
              <a:gd name="T19" fmla="*/ 91 h 91"/>
              <a:gd name="T20" fmla="*/ 68 w 68"/>
              <a:gd name="T21" fmla="*/ 79 h 91"/>
              <a:gd name="T22" fmla="*/ 68 w 68"/>
              <a:gd name="T23" fmla="*/ 71 h 91"/>
              <a:gd name="T24" fmla="*/ 52 w 68"/>
              <a:gd name="T25" fmla="*/ 42 h 91"/>
              <a:gd name="T26" fmla="*/ 37 w 68"/>
              <a:gd name="T27" fmla="*/ 54 h 91"/>
              <a:gd name="T28" fmla="*/ 37 w 68"/>
              <a:gd name="T29" fmla="*/ 83 h 91"/>
              <a:gd name="T30" fmla="*/ 30 w 68"/>
              <a:gd name="T31" fmla="*/ 83 h 91"/>
              <a:gd name="T32" fmla="*/ 30 w 68"/>
              <a:gd name="T33" fmla="*/ 54 h 91"/>
              <a:gd name="T34" fmla="*/ 28 w 68"/>
              <a:gd name="T35" fmla="*/ 50 h 91"/>
              <a:gd name="T36" fmla="*/ 34 w 68"/>
              <a:gd name="T37" fmla="*/ 51 h 91"/>
              <a:gd name="T38" fmla="*/ 39 w 68"/>
              <a:gd name="T39" fmla="*/ 50 h 91"/>
              <a:gd name="T40" fmla="*/ 37 w 68"/>
              <a:gd name="T41" fmla="*/ 5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91">
                <a:moveTo>
                  <a:pt x="52" y="42"/>
                </a:moveTo>
                <a:cubicBezTo>
                  <a:pt x="54" y="39"/>
                  <a:pt x="55" y="36"/>
                  <a:pt x="55" y="32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9"/>
                  <a:pt x="45" y="0"/>
                  <a:pt x="34" y="0"/>
                </a:cubicBezTo>
                <a:cubicBezTo>
                  <a:pt x="22" y="0"/>
                  <a:pt x="13" y="9"/>
                  <a:pt x="13" y="19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6"/>
                  <a:pt x="14" y="39"/>
                  <a:pt x="16" y="42"/>
                </a:cubicBezTo>
                <a:cubicBezTo>
                  <a:pt x="6" y="48"/>
                  <a:pt x="0" y="58"/>
                  <a:pt x="0" y="71"/>
                </a:cubicBezTo>
                <a:cubicBezTo>
                  <a:pt x="0" y="79"/>
                  <a:pt x="0" y="79"/>
                  <a:pt x="0" y="79"/>
                </a:cubicBezTo>
                <a:cubicBezTo>
                  <a:pt x="9" y="87"/>
                  <a:pt x="21" y="91"/>
                  <a:pt x="34" y="91"/>
                </a:cubicBezTo>
                <a:cubicBezTo>
                  <a:pt x="47" y="91"/>
                  <a:pt x="59" y="87"/>
                  <a:pt x="68" y="79"/>
                </a:cubicBezTo>
                <a:cubicBezTo>
                  <a:pt x="68" y="71"/>
                  <a:pt x="68" y="71"/>
                  <a:pt x="68" y="71"/>
                </a:cubicBezTo>
                <a:cubicBezTo>
                  <a:pt x="68" y="58"/>
                  <a:pt x="61" y="48"/>
                  <a:pt x="52" y="42"/>
                </a:cubicBezTo>
                <a:close/>
                <a:moveTo>
                  <a:pt x="37" y="54"/>
                </a:moveTo>
                <a:cubicBezTo>
                  <a:pt x="37" y="83"/>
                  <a:pt x="37" y="83"/>
                  <a:pt x="37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8" y="50"/>
                </a:cubicBezTo>
                <a:cubicBezTo>
                  <a:pt x="30" y="51"/>
                  <a:pt x="32" y="51"/>
                  <a:pt x="34" y="51"/>
                </a:cubicBezTo>
                <a:cubicBezTo>
                  <a:pt x="36" y="51"/>
                  <a:pt x="38" y="51"/>
                  <a:pt x="39" y="50"/>
                </a:cubicBezTo>
                <a:cubicBezTo>
                  <a:pt x="39" y="52"/>
                  <a:pt x="38" y="53"/>
                  <a:pt x="37" y="5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94"/>
          <p:cNvSpPr>
            <a:spLocks noEditPoints="1"/>
          </p:cNvSpPr>
          <p:nvPr/>
        </p:nvSpPr>
        <p:spPr bwMode="auto">
          <a:xfrm>
            <a:off x="2325999" y="5266490"/>
            <a:ext cx="346790" cy="325472"/>
          </a:xfrm>
          <a:custGeom>
            <a:avLst/>
            <a:gdLst>
              <a:gd name="T0" fmla="*/ 82 w 103"/>
              <a:gd name="T1" fmla="*/ 7 h 97"/>
              <a:gd name="T2" fmla="*/ 73 w 103"/>
              <a:gd name="T3" fmla="*/ 24 h 97"/>
              <a:gd name="T4" fmla="*/ 72 w 103"/>
              <a:gd name="T5" fmla="*/ 23 h 97"/>
              <a:gd name="T6" fmla="*/ 35 w 103"/>
              <a:gd name="T7" fmla="*/ 23 h 97"/>
              <a:gd name="T8" fmla="*/ 5 w 103"/>
              <a:gd name="T9" fmla="*/ 71 h 97"/>
              <a:gd name="T10" fmla="*/ 44 w 103"/>
              <a:gd name="T11" fmla="*/ 92 h 97"/>
              <a:gd name="T12" fmla="*/ 83 w 103"/>
              <a:gd name="T13" fmla="*/ 44 h 97"/>
              <a:gd name="T14" fmla="*/ 73 w 103"/>
              <a:gd name="T15" fmla="*/ 25 h 97"/>
              <a:gd name="T16" fmla="*/ 95 w 103"/>
              <a:gd name="T17" fmla="*/ 14 h 97"/>
              <a:gd name="T18" fmla="*/ 98 w 103"/>
              <a:gd name="T19" fmla="*/ 10 h 97"/>
              <a:gd name="T20" fmla="*/ 27 w 103"/>
              <a:gd name="T21" fmla="*/ 45 h 97"/>
              <a:gd name="T22" fmla="*/ 39 w 103"/>
              <a:gd name="T23" fmla="*/ 44 h 97"/>
              <a:gd name="T24" fmla="*/ 26 w 103"/>
              <a:gd name="T25" fmla="*/ 57 h 97"/>
              <a:gd name="T26" fmla="*/ 43 w 103"/>
              <a:gd name="T27" fmla="*/ 78 h 97"/>
              <a:gd name="T28" fmla="*/ 32 w 103"/>
              <a:gd name="T29" fmla="*/ 69 h 97"/>
              <a:gd name="T30" fmla="*/ 44 w 103"/>
              <a:gd name="T31" fmla="*/ 67 h 97"/>
              <a:gd name="T32" fmla="*/ 42 w 103"/>
              <a:gd name="T33" fmla="*/ 61 h 97"/>
              <a:gd name="T34" fmla="*/ 17 w 103"/>
              <a:gd name="T35" fmla="*/ 67 h 97"/>
              <a:gd name="T36" fmla="*/ 40 w 103"/>
              <a:gd name="T37" fmla="*/ 59 h 97"/>
              <a:gd name="T38" fmla="*/ 42 w 103"/>
              <a:gd name="T39" fmla="*/ 61 h 97"/>
              <a:gd name="T40" fmla="*/ 59 w 103"/>
              <a:gd name="T41" fmla="*/ 38 h 97"/>
              <a:gd name="T42" fmla="*/ 67 w 103"/>
              <a:gd name="T43" fmla="*/ 30 h 97"/>
              <a:gd name="T44" fmla="*/ 96 w 103"/>
              <a:gd name="T45" fmla="*/ 11 h 97"/>
              <a:gd name="T46" fmla="*/ 94 w 103"/>
              <a:gd name="T47" fmla="*/ 13 h 97"/>
              <a:gd name="T48" fmla="*/ 77 w 103"/>
              <a:gd name="T49" fmla="*/ 15 h 97"/>
              <a:gd name="T50" fmla="*/ 88 w 103"/>
              <a:gd name="T51" fmla="*/ 4 h 97"/>
              <a:gd name="T52" fmla="*/ 35 w 103"/>
              <a:gd name="T53" fmla="*/ 71 h 97"/>
              <a:gd name="T54" fmla="*/ 40 w 103"/>
              <a:gd name="T55" fmla="*/ 76 h 97"/>
              <a:gd name="T56" fmla="*/ 43 w 103"/>
              <a:gd name="T57" fmla="*/ 69 h 97"/>
              <a:gd name="T58" fmla="*/ 35 w 103"/>
              <a:gd name="T59" fmla="*/ 53 h 97"/>
              <a:gd name="T60" fmla="*/ 37 w 103"/>
              <a:gd name="T61" fmla="*/ 45 h 97"/>
              <a:gd name="T62" fmla="*/ 28 w 103"/>
              <a:gd name="T63" fmla="*/ 5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97">
                <a:moveTo>
                  <a:pt x="88" y="3"/>
                </a:moveTo>
                <a:cubicBezTo>
                  <a:pt x="85" y="5"/>
                  <a:pt x="84" y="5"/>
                  <a:pt x="82" y="7"/>
                </a:cubicBezTo>
                <a:cubicBezTo>
                  <a:pt x="80" y="10"/>
                  <a:pt x="77" y="12"/>
                  <a:pt x="76" y="14"/>
                </a:cubicBezTo>
                <a:cubicBezTo>
                  <a:pt x="74" y="18"/>
                  <a:pt x="73" y="21"/>
                  <a:pt x="73" y="24"/>
                </a:cubicBezTo>
                <a:cubicBezTo>
                  <a:pt x="73" y="24"/>
                  <a:pt x="73" y="24"/>
                  <a:pt x="73" y="24"/>
                </a:cubicBezTo>
                <a:cubicBezTo>
                  <a:pt x="72" y="23"/>
                  <a:pt x="72" y="23"/>
                  <a:pt x="72" y="23"/>
                </a:cubicBezTo>
                <a:cubicBezTo>
                  <a:pt x="67" y="18"/>
                  <a:pt x="59" y="15"/>
                  <a:pt x="53" y="15"/>
                </a:cubicBezTo>
                <a:cubicBezTo>
                  <a:pt x="48" y="15"/>
                  <a:pt x="39" y="19"/>
                  <a:pt x="35" y="23"/>
                </a:cubicBezTo>
                <a:cubicBezTo>
                  <a:pt x="5" y="53"/>
                  <a:pt x="5" y="53"/>
                  <a:pt x="5" y="53"/>
                </a:cubicBezTo>
                <a:cubicBezTo>
                  <a:pt x="0" y="58"/>
                  <a:pt x="0" y="66"/>
                  <a:pt x="5" y="71"/>
                </a:cubicBezTo>
                <a:cubicBezTo>
                  <a:pt x="27" y="92"/>
                  <a:pt x="27" y="92"/>
                  <a:pt x="27" y="92"/>
                </a:cubicBezTo>
                <a:cubicBezTo>
                  <a:pt x="31" y="97"/>
                  <a:pt x="39" y="97"/>
                  <a:pt x="44" y="92"/>
                </a:cubicBezTo>
                <a:cubicBezTo>
                  <a:pt x="74" y="62"/>
                  <a:pt x="74" y="62"/>
                  <a:pt x="74" y="62"/>
                </a:cubicBezTo>
                <a:cubicBezTo>
                  <a:pt x="79" y="58"/>
                  <a:pt x="82" y="49"/>
                  <a:pt x="83" y="44"/>
                </a:cubicBezTo>
                <a:cubicBezTo>
                  <a:pt x="83" y="38"/>
                  <a:pt x="79" y="30"/>
                  <a:pt x="74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81" y="23"/>
                  <a:pt x="89" y="19"/>
                  <a:pt x="95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96" y="12"/>
                  <a:pt x="97" y="12"/>
                  <a:pt x="98" y="10"/>
                </a:cubicBezTo>
                <a:cubicBezTo>
                  <a:pt x="103" y="3"/>
                  <a:pt x="94" y="0"/>
                  <a:pt x="88" y="3"/>
                </a:cubicBezTo>
                <a:close/>
                <a:moveTo>
                  <a:pt x="27" y="45"/>
                </a:moveTo>
                <a:cubicBezTo>
                  <a:pt x="32" y="41"/>
                  <a:pt x="32" y="41"/>
                  <a:pt x="32" y="41"/>
                </a:cubicBezTo>
                <a:cubicBezTo>
                  <a:pt x="36" y="42"/>
                  <a:pt x="39" y="44"/>
                  <a:pt x="39" y="44"/>
                </a:cubicBezTo>
                <a:cubicBezTo>
                  <a:pt x="42" y="47"/>
                  <a:pt x="42" y="51"/>
                  <a:pt x="38" y="55"/>
                </a:cubicBezTo>
                <a:cubicBezTo>
                  <a:pt x="33" y="60"/>
                  <a:pt x="29" y="60"/>
                  <a:pt x="26" y="57"/>
                </a:cubicBezTo>
                <a:cubicBezTo>
                  <a:pt x="23" y="54"/>
                  <a:pt x="23" y="50"/>
                  <a:pt x="27" y="45"/>
                </a:cubicBezTo>
                <a:close/>
                <a:moveTo>
                  <a:pt x="43" y="78"/>
                </a:moveTo>
                <a:cubicBezTo>
                  <a:pt x="38" y="83"/>
                  <a:pt x="34" y="83"/>
                  <a:pt x="31" y="80"/>
                </a:cubicBezTo>
                <a:cubicBezTo>
                  <a:pt x="28" y="77"/>
                  <a:pt x="28" y="73"/>
                  <a:pt x="32" y="69"/>
                </a:cubicBezTo>
                <a:cubicBezTo>
                  <a:pt x="37" y="64"/>
                  <a:pt x="37" y="64"/>
                  <a:pt x="37" y="64"/>
                </a:cubicBezTo>
                <a:cubicBezTo>
                  <a:pt x="41" y="66"/>
                  <a:pt x="44" y="67"/>
                  <a:pt x="44" y="67"/>
                </a:cubicBezTo>
                <a:cubicBezTo>
                  <a:pt x="47" y="70"/>
                  <a:pt x="47" y="74"/>
                  <a:pt x="43" y="78"/>
                </a:cubicBezTo>
                <a:close/>
                <a:moveTo>
                  <a:pt x="42" y="61"/>
                </a:moveTo>
                <a:cubicBezTo>
                  <a:pt x="30" y="64"/>
                  <a:pt x="30" y="64"/>
                  <a:pt x="30" y="64"/>
                </a:cubicBezTo>
                <a:cubicBezTo>
                  <a:pt x="24" y="66"/>
                  <a:pt x="18" y="67"/>
                  <a:pt x="17" y="67"/>
                </a:cubicBezTo>
                <a:cubicBezTo>
                  <a:pt x="17" y="66"/>
                  <a:pt x="22" y="64"/>
                  <a:pt x="28" y="63"/>
                </a:cubicBezTo>
                <a:cubicBezTo>
                  <a:pt x="40" y="59"/>
                  <a:pt x="40" y="59"/>
                  <a:pt x="40" y="59"/>
                </a:cubicBezTo>
                <a:cubicBezTo>
                  <a:pt x="46" y="58"/>
                  <a:pt x="52" y="57"/>
                  <a:pt x="53" y="57"/>
                </a:cubicBezTo>
                <a:cubicBezTo>
                  <a:pt x="53" y="58"/>
                  <a:pt x="48" y="59"/>
                  <a:pt x="42" y="61"/>
                </a:cubicBezTo>
                <a:close/>
                <a:moveTo>
                  <a:pt x="67" y="38"/>
                </a:moveTo>
                <a:cubicBezTo>
                  <a:pt x="65" y="40"/>
                  <a:pt x="61" y="40"/>
                  <a:pt x="59" y="38"/>
                </a:cubicBezTo>
                <a:cubicBezTo>
                  <a:pt x="57" y="36"/>
                  <a:pt x="57" y="32"/>
                  <a:pt x="59" y="30"/>
                </a:cubicBezTo>
                <a:cubicBezTo>
                  <a:pt x="61" y="28"/>
                  <a:pt x="65" y="28"/>
                  <a:pt x="67" y="30"/>
                </a:cubicBezTo>
                <a:cubicBezTo>
                  <a:pt x="69" y="32"/>
                  <a:pt x="69" y="36"/>
                  <a:pt x="67" y="38"/>
                </a:cubicBezTo>
                <a:close/>
                <a:moveTo>
                  <a:pt x="96" y="11"/>
                </a:moveTo>
                <a:cubicBezTo>
                  <a:pt x="95" y="12"/>
                  <a:pt x="95" y="12"/>
                  <a:pt x="95" y="12"/>
                </a:cubicBezTo>
                <a:cubicBezTo>
                  <a:pt x="94" y="13"/>
                  <a:pt x="94" y="13"/>
                  <a:pt x="94" y="13"/>
                </a:cubicBezTo>
                <a:cubicBezTo>
                  <a:pt x="89" y="18"/>
                  <a:pt x="81" y="22"/>
                  <a:pt x="74" y="24"/>
                </a:cubicBezTo>
                <a:cubicBezTo>
                  <a:pt x="74" y="21"/>
                  <a:pt x="75" y="18"/>
                  <a:pt x="77" y="15"/>
                </a:cubicBezTo>
                <a:cubicBezTo>
                  <a:pt x="78" y="13"/>
                  <a:pt x="80" y="10"/>
                  <a:pt x="83" y="8"/>
                </a:cubicBezTo>
                <a:cubicBezTo>
                  <a:pt x="85" y="6"/>
                  <a:pt x="86" y="5"/>
                  <a:pt x="88" y="4"/>
                </a:cubicBezTo>
                <a:cubicBezTo>
                  <a:pt x="97" y="0"/>
                  <a:pt x="101" y="4"/>
                  <a:pt x="96" y="11"/>
                </a:cubicBezTo>
                <a:close/>
                <a:moveTo>
                  <a:pt x="35" y="71"/>
                </a:moveTo>
                <a:cubicBezTo>
                  <a:pt x="32" y="73"/>
                  <a:pt x="31" y="77"/>
                  <a:pt x="33" y="78"/>
                </a:cubicBezTo>
                <a:cubicBezTo>
                  <a:pt x="35" y="80"/>
                  <a:pt x="38" y="79"/>
                  <a:pt x="40" y="76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71"/>
                  <a:pt x="43" y="69"/>
                  <a:pt x="43" y="69"/>
                </a:cubicBezTo>
                <a:cubicBezTo>
                  <a:pt x="41" y="67"/>
                  <a:pt x="38" y="68"/>
                  <a:pt x="35" y="71"/>
                </a:cubicBezTo>
                <a:close/>
                <a:moveTo>
                  <a:pt x="35" y="53"/>
                </a:moveTo>
                <a:cubicBezTo>
                  <a:pt x="38" y="50"/>
                  <a:pt x="38" y="50"/>
                  <a:pt x="38" y="50"/>
                </a:cubicBezTo>
                <a:cubicBezTo>
                  <a:pt x="38" y="48"/>
                  <a:pt x="37" y="45"/>
                  <a:pt x="37" y="45"/>
                </a:cubicBezTo>
                <a:cubicBezTo>
                  <a:pt x="36" y="44"/>
                  <a:pt x="32" y="45"/>
                  <a:pt x="30" y="48"/>
                </a:cubicBezTo>
                <a:cubicBezTo>
                  <a:pt x="27" y="50"/>
                  <a:pt x="26" y="53"/>
                  <a:pt x="28" y="55"/>
                </a:cubicBezTo>
                <a:cubicBezTo>
                  <a:pt x="29" y="57"/>
                  <a:pt x="32" y="56"/>
                  <a:pt x="35" y="5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95"/>
          <p:cNvSpPr>
            <a:spLocks/>
          </p:cNvSpPr>
          <p:nvPr/>
        </p:nvSpPr>
        <p:spPr bwMode="auto">
          <a:xfrm>
            <a:off x="1565619" y="5778148"/>
            <a:ext cx="191872" cy="207506"/>
          </a:xfrm>
          <a:custGeom>
            <a:avLst/>
            <a:gdLst>
              <a:gd name="T0" fmla="*/ 0 w 57"/>
              <a:gd name="T1" fmla="*/ 26 h 62"/>
              <a:gd name="T2" fmla="*/ 0 w 57"/>
              <a:gd name="T3" fmla="*/ 59 h 62"/>
              <a:gd name="T4" fmla="*/ 2 w 57"/>
              <a:gd name="T5" fmla="*/ 62 h 62"/>
              <a:gd name="T6" fmla="*/ 4 w 57"/>
              <a:gd name="T7" fmla="*/ 62 h 62"/>
              <a:gd name="T8" fmla="*/ 19 w 57"/>
              <a:gd name="T9" fmla="*/ 62 h 62"/>
              <a:gd name="T10" fmla="*/ 21 w 57"/>
              <a:gd name="T11" fmla="*/ 62 h 62"/>
              <a:gd name="T12" fmla="*/ 21 w 57"/>
              <a:gd name="T13" fmla="*/ 61 h 62"/>
              <a:gd name="T14" fmla="*/ 21 w 57"/>
              <a:gd name="T15" fmla="*/ 45 h 62"/>
              <a:gd name="T16" fmla="*/ 36 w 57"/>
              <a:gd name="T17" fmla="*/ 45 h 62"/>
              <a:gd name="T18" fmla="*/ 36 w 57"/>
              <a:gd name="T19" fmla="*/ 61 h 62"/>
              <a:gd name="T20" fmla="*/ 37 w 57"/>
              <a:gd name="T21" fmla="*/ 62 h 62"/>
              <a:gd name="T22" fmla="*/ 38 w 57"/>
              <a:gd name="T23" fmla="*/ 62 h 62"/>
              <a:gd name="T24" fmla="*/ 53 w 57"/>
              <a:gd name="T25" fmla="*/ 62 h 62"/>
              <a:gd name="T26" fmla="*/ 56 w 57"/>
              <a:gd name="T27" fmla="*/ 62 h 62"/>
              <a:gd name="T28" fmla="*/ 57 w 57"/>
              <a:gd name="T29" fmla="*/ 59 h 62"/>
              <a:gd name="T30" fmla="*/ 57 w 57"/>
              <a:gd name="T31" fmla="*/ 26 h 62"/>
              <a:gd name="T32" fmla="*/ 29 w 57"/>
              <a:gd name="T33" fmla="*/ 0 h 62"/>
              <a:gd name="T34" fmla="*/ 0 w 5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" h="62">
                <a:moveTo>
                  <a:pt x="0" y="26"/>
                </a:move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2" y="62"/>
                </a:cubicBezTo>
                <a:cubicBezTo>
                  <a:pt x="3" y="62"/>
                  <a:pt x="3" y="62"/>
                  <a:pt x="4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20" y="62"/>
                  <a:pt x="20" y="62"/>
                  <a:pt x="21" y="62"/>
                </a:cubicBezTo>
                <a:cubicBezTo>
                  <a:pt x="21" y="62"/>
                  <a:pt x="21" y="61"/>
                  <a:pt x="21" y="61"/>
                </a:cubicBezTo>
                <a:cubicBezTo>
                  <a:pt x="21" y="45"/>
                  <a:pt x="21" y="45"/>
                  <a:pt x="21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1"/>
                  <a:pt x="36" y="62"/>
                  <a:pt x="37" y="62"/>
                </a:cubicBezTo>
                <a:cubicBezTo>
                  <a:pt x="37" y="62"/>
                  <a:pt x="38" y="62"/>
                  <a:pt x="38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2"/>
                  <a:pt x="55" y="62"/>
                  <a:pt x="56" y="62"/>
                </a:cubicBezTo>
                <a:cubicBezTo>
                  <a:pt x="56" y="62"/>
                  <a:pt x="57" y="61"/>
                  <a:pt x="57" y="59"/>
                </a:cubicBezTo>
                <a:cubicBezTo>
                  <a:pt x="57" y="26"/>
                  <a:pt x="57" y="26"/>
                  <a:pt x="57" y="26"/>
                </a:cubicBezTo>
                <a:cubicBezTo>
                  <a:pt x="29" y="0"/>
                  <a:pt x="29" y="0"/>
                  <a:pt x="29" y="0"/>
                </a:cubicBezTo>
                <a:lnTo>
                  <a:pt x="0" y="2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96"/>
          <p:cNvSpPr>
            <a:spLocks/>
          </p:cNvSpPr>
          <p:nvPr/>
        </p:nvSpPr>
        <p:spPr bwMode="auto">
          <a:xfrm>
            <a:off x="1521560" y="5717034"/>
            <a:ext cx="279991" cy="150655"/>
          </a:xfrm>
          <a:custGeom>
            <a:avLst/>
            <a:gdLst>
              <a:gd name="T0" fmla="*/ 81 w 83"/>
              <a:gd name="T1" fmla="*/ 35 h 45"/>
              <a:gd name="T2" fmla="*/ 45 w 83"/>
              <a:gd name="T3" fmla="*/ 2 h 45"/>
              <a:gd name="T4" fmla="*/ 38 w 83"/>
              <a:gd name="T5" fmla="*/ 2 h 45"/>
              <a:gd name="T6" fmla="*/ 2 w 83"/>
              <a:gd name="T7" fmla="*/ 35 h 45"/>
              <a:gd name="T8" fmla="*/ 2 w 83"/>
              <a:gd name="T9" fmla="*/ 43 h 45"/>
              <a:gd name="T10" fmla="*/ 2 w 83"/>
              <a:gd name="T11" fmla="*/ 43 h 45"/>
              <a:gd name="T12" fmla="*/ 6 w 83"/>
              <a:gd name="T13" fmla="*/ 44 h 45"/>
              <a:gd name="T14" fmla="*/ 10 w 83"/>
              <a:gd name="T15" fmla="*/ 43 h 45"/>
              <a:gd name="T16" fmla="*/ 42 w 83"/>
              <a:gd name="T17" fmla="*/ 13 h 45"/>
              <a:gd name="T18" fmla="*/ 74 w 83"/>
              <a:gd name="T19" fmla="*/ 43 h 45"/>
              <a:gd name="T20" fmla="*/ 81 w 83"/>
              <a:gd name="T21" fmla="*/ 43 h 45"/>
              <a:gd name="T22" fmla="*/ 81 w 83"/>
              <a:gd name="T23" fmla="*/ 3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45">
                <a:moveTo>
                  <a:pt x="81" y="35"/>
                </a:moveTo>
                <a:cubicBezTo>
                  <a:pt x="45" y="2"/>
                  <a:pt x="45" y="2"/>
                  <a:pt x="45" y="2"/>
                </a:cubicBezTo>
                <a:cubicBezTo>
                  <a:pt x="43" y="0"/>
                  <a:pt x="40" y="0"/>
                  <a:pt x="38" y="2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7"/>
                  <a:pt x="0" y="40"/>
                  <a:pt x="2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3" y="44"/>
                  <a:pt x="5" y="44"/>
                  <a:pt x="6" y="44"/>
                </a:cubicBezTo>
                <a:cubicBezTo>
                  <a:pt x="7" y="44"/>
                  <a:pt x="9" y="44"/>
                  <a:pt x="10" y="43"/>
                </a:cubicBezTo>
                <a:cubicBezTo>
                  <a:pt x="42" y="13"/>
                  <a:pt x="42" y="13"/>
                  <a:pt x="42" y="13"/>
                </a:cubicBezTo>
                <a:cubicBezTo>
                  <a:pt x="74" y="43"/>
                  <a:pt x="74" y="43"/>
                  <a:pt x="74" y="43"/>
                </a:cubicBezTo>
                <a:cubicBezTo>
                  <a:pt x="76" y="45"/>
                  <a:pt x="79" y="45"/>
                  <a:pt x="81" y="43"/>
                </a:cubicBezTo>
                <a:cubicBezTo>
                  <a:pt x="83" y="40"/>
                  <a:pt x="83" y="37"/>
                  <a:pt x="81" y="3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97"/>
          <p:cNvSpPr>
            <a:spLocks noEditPoints="1"/>
          </p:cNvSpPr>
          <p:nvPr/>
        </p:nvSpPr>
        <p:spPr bwMode="auto">
          <a:xfrm>
            <a:off x="3147494" y="5717034"/>
            <a:ext cx="261514" cy="255829"/>
          </a:xfrm>
          <a:custGeom>
            <a:avLst/>
            <a:gdLst>
              <a:gd name="T0" fmla="*/ 18 w 78"/>
              <a:gd name="T1" fmla="*/ 38 h 76"/>
              <a:gd name="T2" fmla="*/ 24 w 78"/>
              <a:gd name="T3" fmla="*/ 44 h 76"/>
              <a:gd name="T4" fmla="*/ 58 w 78"/>
              <a:gd name="T5" fmla="*/ 75 h 76"/>
              <a:gd name="T6" fmla="*/ 59 w 78"/>
              <a:gd name="T7" fmla="*/ 76 h 76"/>
              <a:gd name="T8" fmla="*/ 65 w 78"/>
              <a:gd name="T9" fmla="*/ 64 h 76"/>
              <a:gd name="T10" fmla="*/ 78 w 78"/>
              <a:gd name="T11" fmla="*/ 57 h 76"/>
              <a:gd name="T12" fmla="*/ 77 w 78"/>
              <a:gd name="T13" fmla="*/ 55 h 76"/>
              <a:gd name="T14" fmla="*/ 61 w 78"/>
              <a:gd name="T15" fmla="*/ 38 h 76"/>
              <a:gd name="T16" fmla="*/ 63 w 78"/>
              <a:gd name="T17" fmla="*/ 37 h 76"/>
              <a:gd name="T18" fmla="*/ 63 w 78"/>
              <a:gd name="T19" fmla="*/ 37 h 76"/>
              <a:gd name="T20" fmla="*/ 63 w 78"/>
              <a:gd name="T21" fmla="*/ 31 h 76"/>
              <a:gd name="T22" fmla="*/ 34 w 78"/>
              <a:gd name="T23" fmla="*/ 3 h 76"/>
              <a:gd name="T24" fmla="*/ 34 w 78"/>
              <a:gd name="T25" fmla="*/ 3 h 76"/>
              <a:gd name="T26" fmla="*/ 29 w 78"/>
              <a:gd name="T27" fmla="*/ 3 h 76"/>
              <a:gd name="T28" fmla="*/ 26 w 78"/>
              <a:gd name="T29" fmla="*/ 5 h 76"/>
              <a:gd name="T30" fmla="*/ 26 w 78"/>
              <a:gd name="T31" fmla="*/ 5 h 76"/>
              <a:gd name="T32" fmla="*/ 26 w 78"/>
              <a:gd name="T33" fmla="*/ 6 h 76"/>
              <a:gd name="T34" fmla="*/ 16 w 78"/>
              <a:gd name="T35" fmla="*/ 1 h 76"/>
              <a:gd name="T36" fmla="*/ 3 w 78"/>
              <a:gd name="T37" fmla="*/ 15 h 76"/>
              <a:gd name="T38" fmla="*/ 18 w 78"/>
              <a:gd name="T39" fmla="*/ 38 h 76"/>
              <a:gd name="T40" fmla="*/ 28 w 78"/>
              <a:gd name="T41" fmla="*/ 5 h 76"/>
              <a:gd name="T42" fmla="*/ 28 w 78"/>
              <a:gd name="T43" fmla="*/ 5 h 76"/>
              <a:gd name="T44" fmla="*/ 28 w 78"/>
              <a:gd name="T45" fmla="*/ 5 h 76"/>
              <a:gd name="T46" fmla="*/ 29 w 78"/>
              <a:gd name="T47" fmla="*/ 5 h 76"/>
              <a:gd name="T48" fmla="*/ 28 w 78"/>
              <a:gd name="T49" fmla="*/ 5 h 76"/>
              <a:gd name="T50" fmla="*/ 29 w 78"/>
              <a:gd name="T51" fmla="*/ 5 h 76"/>
              <a:gd name="T52" fmla="*/ 59 w 78"/>
              <a:gd name="T53" fmla="*/ 36 h 76"/>
              <a:gd name="T54" fmla="*/ 46 w 78"/>
              <a:gd name="T55" fmla="*/ 22 h 76"/>
              <a:gd name="T56" fmla="*/ 40 w 78"/>
              <a:gd name="T57" fmla="*/ 16 h 76"/>
              <a:gd name="T58" fmla="*/ 29 w 78"/>
              <a:gd name="T59" fmla="*/ 8 h 76"/>
              <a:gd name="T60" fmla="*/ 31 w 78"/>
              <a:gd name="T61" fmla="*/ 5 h 76"/>
              <a:gd name="T62" fmla="*/ 32 w 78"/>
              <a:gd name="T63" fmla="*/ 5 h 76"/>
              <a:gd name="T64" fmla="*/ 32 w 78"/>
              <a:gd name="T65" fmla="*/ 5 h 76"/>
              <a:gd name="T66" fmla="*/ 61 w 78"/>
              <a:gd name="T67" fmla="*/ 34 h 76"/>
              <a:gd name="T68" fmla="*/ 61 w 78"/>
              <a:gd name="T69" fmla="*/ 34 h 76"/>
              <a:gd name="T70" fmla="*/ 61 w 78"/>
              <a:gd name="T71" fmla="*/ 34 h 76"/>
              <a:gd name="T72" fmla="*/ 59 w 78"/>
              <a:gd name="T73" fmla="*/ 36 h 76"/>
              <a:gd name="T74" fmla="*/ 31 w 78"/>
              <a:gd name="T75" fmla="*/ 45 h 76"/>
              <a:gd name="T76" fmla="*/ 32 w 78"/>
              <a:gd name="T77" fmla="*/ 44 h 76"/>
              <a:gd name="T78" fmla="*/ 34 w 78"/>
              <a:gd name="T79" fmla="*/ 45 h 76"/>
              <a:gd name="T80" fmla="*/ 56 w 78"/>
              <a:gd name="T81" fmla="*/ 64 h 76"/>
              <a:gd name="T82" fmla="*/ 57 w 78"/>
              <a:gd name="T83" fmla="*/ 66 h 76"/>
              <a:gd name="T84" fmla="*/ 56 w 78"/>
              <a:gd name="T85" fmla="*/ 67 h 76"/>
              <a:gd name="T86" fmla="*/ 54 w 78"/>
              <a:gd name="T87" fmla="*/ 66 h 76"/>
              <a:gd name="T88" fmla="*/ 32 w 78"/>
              <a:gd name="T89" fmla="*/ 47 h 76"/>
              <a:gd name="T90" fmla="*/ 31 w 78"/>
              <a:gd name="T91" fmla="*/ 4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8" h="76">
                <a:moveTo>
                  <a:pt x="18" y="38"/>
                </a:moveTo>
                <a:cubicBezTo>
                  <a:pt x="24" y="44"/>
                  <a:pt x="24" y="44"/>
                  <a:pt x="24" y="44"/>
                </a:cubicBezTo>
                <a:cubicBezTo>
                  <a:pt x="58" y="75"/>
                  <a:pt x="58" y="75"/>
                  <a:pt x="58" y="75"/>
                </a:cubicBezTo>
                <a:cubicBezTo>
                  <a:pt x="58" y="75"/>
                  <a:pt x="59" y="75"/>
                  <a:pt x="59" y="76"/>
                </a:cubicBezTo>
                <a:cubicBezTo>
                  <a:pt x="60" y="71"/>
                  <a:pt x="61" y="67"/>
                  <a:pt x="65" y="64"/>
                </a:cubicBezTo>
                <a:cubicBezTo>
                  <a:pt x="69" y="59"/>
                  <a:pt x="73" y="58"/>
                  <a:pt x="78" y="57"/>
                </a:cubicBezTo>
                <a:cubicBezTo>
                  <a:pt x="78" y="57"/>
                  <a:pt x="77" y="56"/>
                  <a:pt x="77" y="55"/>
                </a:cubicBezTo>
                <a:cubicBezTo>
                  <a:pt x="61" y="38"/>
                  <a:pt x="61" y="38"/>
                  <a:pt x="61" y="38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4" y="35"/>
                  <a:pt x="64" y="33"/>
                  <a:pt x="63" y="31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3" y="1"/>
                  <a:pt x="31" y="1"/>
                  <a:pt x="29" y="3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6"/>
                  <a:pt x="26" y="6"/>
                  <a:pt x="26" y="6"/>
                </a:cubicBezTo>
                <a:cubicBezTo>
                  <a:pt x="22" y="3"/>
                  <a:pt x="17" y="0"/>
                  <a:pt x="16" y="1"/>
                </a:cubicBezTo>
                <a:cubicBezTo>
                  <a:pt x="3" y="15"/>
                  <a:pt x="3" y="15"/>
                  <a:pt x="3" y="15"/>
                </a:cubicBezTo>
                <a:cubicBezTo>
                  <a:pt x="0" y="17"/>
                  <a:pt x="16" y="36"/>
                  <a:pt x="18" y="38"/>
                </a:cubicBezTo>
                <a:close/>
                <a:moveTo>
                  <a:pt x="28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5"/>
                  <a:pt x="28" y="5"/>
                  <a:pt x="28" y="5"/>
                </a:cubicBezTo>
                <a:close/>
                <a:moveTo>
                  <a:pt x="29" y="5"/>
                </a:moveTo>
                <a:cubicBezTo>
                  <a:pt x="28" y="5"/>
                  <a:pt x="28" y="5"/>
                  <a:pt x="28" y="5"/>
                </a:cubicBezTo>
                <a:lnTo>
                  <a:pt x="29" y="5"/>
                </a:lnTo>
                <a:close/>
                <a:moveTo>
                  <a:pt x="59" y="36"/>
                </a:moveTo>
                <a:cubicBezTo>
                  <a:pt x="46" y="22"/>
                  <a:pt x="46" y="22"/>
                  <a:pt x="46" y="22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5"/>
                  <a:pt x="34" y="11"/>
                  <a:pt x="29" y="8"/>
                </a:cubicBezTo>
                <a:cubicBezTo>
                  <a:pt x="31" y="5"/>
                  <a:pt x="31" y="5"/>
                  <a:pt x="31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lnTo>
                  <a:pt x="59" y="36"/>
                </a:lnTo>
                <a:close/>
                <a:moveTo>
                  <a:pt x="31" y="45"/>
                </a:moveTo>
                <a:cubicBezTo>
                  <a:pt x="32" y="44"/>
                  <a:pt x="32" y="44"/>
                  <a:pt x="32" y="44"/>
                </a:cubicBezTo>
                <a:cubicBezTo>
                  <a:pt x="32" y="43"/>
                  <a:pt x="33" y="44"/>
                  <a:pt x="34" y="45"/>
                </a:cubicBezTo>
                <a:cubicBezTo>
                  <a:pt x="56" y="64"/>
                  <a:pt x="56" y="64"/>
                  <a:pt x="56" y="64"/>
                </a:cubicBezTo>
                <a:cubicBezTo>
                  <a:pt x="57" y="65"/>
                  <a:pt x="57" y="65"/>
                  <a:pt x="57" y="66"/>
                </a:cubicBezTo>
                <a:cubicBezTo>
                  <a:pt x="56" y="67"/>
                  <a:pt x="56" y="67"/>
                  <a:pt x="56" y="67"/>
                </a:cubicBezTo>
                <a:cubicBezTo>
                  <a:pt x="55" y="68"/>
                  <a:pt x="54" y="67"/>
                  <a:pt x="54" y="66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7"/>
                  <a:pt x="30" y="46"/>
                  <a:pt x="31" y="4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98"/>
          <p:cNvSpPr>
            <a:spLocks noEditPoints="1"/>
          </p:cNvSpPr>
          <p:nvPr/>
        </p:nvSpPr>
        <p:spPr bwMode="auto">
          <a:xfrm>
            <a:off x="3352157" y="5918854"/>
            <a:ext cx="73906" cy="71064"/>
          </a:xfrm>
          <a:custGeom>
            <a:avLst/>
            <a:gdLst>
              <a:gd name="T0" fmla="*/ 0 w 22"/>
              <a:gd name="T1" fmla="*/ 16 h 21"/>
              <a:gd name="T2" fmla="*/ 2 w 22"/>
              <a:gd name="T3" fmla="*/ 16 h 21"/>
              <a:gd name="T4" fmla="*/ 3 w 22"/>
              <a:gd name="T5" fmla="*/ 16 h 21"/>
              <a:gd name="T6" fmla="*/ 16 w 22"/>
              <a:gd name="T7" fmla="*/ 20 h 21"/>
              <a:gd name="T8" fmla="*/ 21 w 22"/>
              <a:gd name="T9" fmla="*/ 14 h 21"/>
              <a:gd name="T10" fmla="*/ 17 w 22"/>
              <a:gd name="T11" fmla="*/ 1 h 21"/>
              <a:gd name="T12" fmla="*/ 16 w 22"/>
              <a:gd name="T13" fmla="*/ 1 h 21"/>
              <a:gd name="T14" fmla="*/ 16 w 22"/>
              <a:gd name="T15" fmla="*/ 0 h 21"/>
              <a:gd name="T16" fmla="*/ 5 w 22"/>
              <a:gd name="T17" fmla="*/ 5 h 21"/>
              <a:gd name="T18" fmla="*/ 0 w 22"/>
              <a:gd name="T19" fmla="*/ 16 h 21"/>
              <a:gd name="T20" fmla="*/ 5 w 22"/>
              <a:gd name="T21" fmla="*/ 14 h 21"/>
              <a:gd name="T22" fmla="*/ 5 w 22"/>
              <a:gd name="T23" fmla="*/ 13 h 21"/>
              <a:gd name="T24" fmla="*/ 6 w 22"/>
              <a:gd name="T25" fmla="*/ 13 h 21"/>
              <a:gd name="T26" fmla="*/ 14 w 22"/>
              <a:gd name="T27" fmla="*/ 17 h 21"/>
              <a:gd name="T28" fmla="*/ 15 w 22"/>
              <a:gd name="T29" fmla="*/ 17 h 21"/>
              <a:gd name="T30" fmla="*/ 15 w 22"/>
              <a:gd name="T31" fmla="*/ 18 h 21"/>
              <a:gd name="T32" fmla="*/ 14 w 22"/>
              <a:gd name="T33" fmla="*/ 18 h 21"/>
              <a:gd name="T34" fmla="*/ 5 w 22"/>
              <a:gd name="T35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" h="21">
                <a:moveTo>
                  <a:pt x="0" y="16"/>
                </a:moveTo>
                <a:cubicBezTo>
                  <a:pt x="1" y="16"/>
                  <a:pt x="1" y="16"/>
                  <a:pt x="2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9" y="21"/>
                  <a:pt x="22" y="18"/>
                  <a:pt x="21" y="14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1"/>
                  <a:pt x="9" y="2"/>
                  <a:pt x="5" y="5"/>
                </a:cubicBezTo>
                <a:cubicBezTo>
                  <a:pt x="2" y="9"/>
                  <a:pt x="1" y="12"/>
                  <a:pt x="0" y="16"/>
                </a:cubicBezTo>
                <a:close/>
                <a:moveTo>
                  <a:pt x="5" y="14"/>
                </a:move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5" y="14"/>
                  <a:pt x="5" y="14"/>
                  <a:pt x="5" y="1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99"/>
          <p:cNvSpPr>
            <a:spLocks/>
          </p:cNvSpPr>
          <p:nvPr/>
        </p:nvSpPr>
        <p:spPr bwMode="auto">
          <a:xfrm>
            <a:off x="3605144" y="5286388"/>
            <a:ext cx="261514" cy="258671"/>
          </a:xfrm>
          <a:custGeom>
            <a:avLst/>
            <a:gdLst>
              <a:gd name="T0" fmla="*/ 0 w 78"/>
              <a:gd name="T1" fmla="*/ 38 h 77"/>
              <a:gd name="T2" fmla="*/ 39 w 78"/>
              <a:gd name="T3" fmla="*/ 0 h 77"/>
              <a:gd name="T4" fmla="*/ 39 w 78"/>
              <a:gd name="T5" fmla="*/ 2 h 77"/>
              <a:gd name="T6" fmla="*/ 39 w 78"/>
              <a:gd name="T7" fmla="*/ 4 h 77"/>
              <a:gd name="T8" fmla="*/ 5 w 78"/>
              <a:gd name="T9" fmla="*/ 38 h 77"/>
              <a:gd name="T10" fmla="*/ 39 w 78"/>
              <a:gd name="T11" fmla="*/ 72 h 77"/>
              <a:gd name="T12" fmla="*/ 73 w 78"/>
              <a:gd name="T13" fmla="*/ 38 h 77"/>
              <a:gd name="T14" fmla="*/ 39 w 78"/>
              <a:gd name="T15" fmla="*/ 4 h 77"/>
              <a:gd name="T16" fmla="*/ 39 w 78"/>
              <a:gd name="T17" fmla="*/ 2 h 77"/>
              <a:gd name="T18" fmla="*/ 39 w 78"/>
              <a:gd name="T19" fmla="*/ 0 h 77"/>
              <a:gd name="T20" fmla="*/ 78 w 78"/>
              <a:gd name="T21" fmla="*/ 38 h 77"/>
              <a:gd name="T22" fmla="*/ 39 w 78"/>
              <a:gd name="T23" fmla="*/ 77 h 77"/>
              <a:gd name="T24" fmla="*/ 0 w 78"/>
              <a:gd name="T25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" h="77">
                <a:moveTo>
                  <a:pt x="0" y="38"/>
                </a:moveTo>
                <a:cubicBezTo>
                  <a:pt x="0" y="17"/>
                  <a:pt x="18" y="0"/>
                  <a:pt x="39" y="0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4"/>
                  <a:pt x="39" y="4"/>
                  <a:pt x="39" y="4"/>
                </a:cubicBezTo>
                <a:cubicBezTo>
                  <a:pt x="20" y="4"/>
                  <a:pt x="5" y="20"/>
                  <a:pt x="5" y="38"/>
                </a:cubicBezTo>
                <a:cubicBezTo>
                  <a:pt x="5" y="57"/>
                  <a:pt x="20" y="72"/>
                  <a:pt x="39" y="72"/>
                </a:cubicBezTo>
                <a:cubicBezTo>
                  <a:pt x="58" y="72"/>
                  <a:pt x="73" y="57"/>
                  <a:pt x="73" y="38"/>
                </a:cubicBezTo>
                <a:cubicBezTo>
                  <a:pt x="73" y="20"/>
                  <a:pt x="58" y="4"/>
                  <a:pt x="39" y="4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0"/>
                  <a:pt x="39" y="0"/>
                  <a:pt x="39" y="0"/>
                </a:cubicBezTo>
                <a:cubicBezTo>
                  <a:pt x="60" y="0"/>
                  <a:pt x="78" y="17"/>
                  <a:pt x="78" y="38"/>
                </a:cubicBezTo>
                <a:cubicBezTo>
                  <a:pt x="78" y="60"/>
                  <a:pt x="60" y="77"/>
                  <a:pt x="39" y="77"/>
                </a:cubicBezTo>
                <a:cubicBezTo>
                  <a:pt x="18" y="77"/>
                  <a:pt x="0" y="60"/>
                  <a:pt x="0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100"/>
          <p:cNvSpPr>
            <a:spLocks noEditPoints="1"/>
          </p:cNvSpPr>
          <p:nvPr/>
        </p:nvSpPr>
        <p:spPr bwMode="auto">
          <a:xfrm>
            <a:off x="3679050" y="5333290"/>
            <a:ext cx="123651" cy="171974"/>
          </a:xfrm>
          <a:custGeom>
            <a:avLst/>
            <a:gdLst>
              <a:gd name="T0" fmla="*/ 23 w 37"/>
              <a:gd name="T1" fmla="*/ 35 h 51"/>
              <a:gd name="T2" fmla="*/ 21 w 37"/>
              <a:gd name="T3" fmla="*/ 35 h 51"/>
              <a:gd name="T4" fmla="*/ 10 w 37"/>
              <a:gd name="T5" fmla="*/ 34 h 51"/>
              <a:gd name="T6" fmla="*/ 10 w 37"/>
              <a:gd name="T7" fmla="*/ 30 h 51"/>
              <a:gd name="T8" fmla="*/ 11 w 37"/>
              <a:gd name="T9" fmla="*/ 28 h 51"/>
              <a:gd name="T10" fmla="*/ 13 w 37"/>
              <a:gd name="T11" fmla="*/ 25 h 51"/>
              <a:gd name="T12" fmla="*/ 20 w 37"/>
              <a:gd name="T13" fmla="*/ 19 h 51"/>
              <a:gd name="T14" fmla="*/ 23 w 37"/>
              <a:gd name="T15" fmla="*/ 15 h 51"/>
              <a:gd name="T16" fmla="*/ 22 w 37"/>
              <a:gd name="T17" fmla="*/ 12 h 51"/>
              <a:gd name="T18" fmla="*/ 18 w 37"/>
              <a:gd name="T19" fmla="*/ 11 h 51"/>
              <a:gd name="T20" fmla="*/ 14 w 37"/>
              <a:gd name="T21" fmla="*/ 12 h 51"/>
              <a:gd name="T22" fmla="*/ 12 w 37"/>
              <a:gd name="T23" fmla="*/ 18 h 51"/>
              <a:gd name="T24" fmla="*/ 10 w 37"/>
              <a:gd name="T25" fmla="*/ 18 h 51"/>
              <a:gd name="T26" fmla="*/ 1 w 37"/>
              <a:gd name="T27" fmla="*/ 8 h 51"/>
              <a:gd name="T28" fmla="*/ 4 w 37"/>
              <a:gd name="T29" fmla="*/ 5 h 51"/>
              <a:gd name="T30" fmla="*/ 18 w 37"/>
              <a:gd name="T31" fmla="*/ 0 h 51"/>
              <a:gd name="T32" fmla="*/ 30 w 37"/>
              <a:gd name="T33" fmla="*/ 3 h 51"/>
              <a:gd name="T34" fmla="*/ 37 w 37"/>
              <a:gd name="T35" fmla="*/ 14 h 51"/>
              <a:gd name="T36" fmla="*/ 35 w 37"/>
              <a:gd name="T37" fmla="*/ 20 h 51"/>
              <a:gd name="T38" fmla="*/ 28 w 37"/>
              <a:gd name="T39" fmla="*/ 26 h 51"/>
              <a:gd name="T40" fmla="*/ 24 w 37"/>
              <a:gd name="T41" fmla="*/ 31 h 51"/>
              <a:gd name="T42" fmla="*/ 23 w 37"/>
              <a:gd name="T43" fmla="*/ 35 h 51"/>
              <a:gd name="T44" fmla="*/ 10 w 37"/>
              <a:gd name="T45" fmla="*/ 44 h 51"/>
              <a:gd name="T46" fmla="*/ 17 w 37"/>
              <a:gd name="T47" fmla="*/ 38 h 51"/>
              <a:gd name="T48" fmla="*/ 24 w 37"/>
              <a:gd name="T49" fmla="*/ 44 h 51"/>
              <a:gd name="T50" fmla="*/ 17 w 37"/>
              <a:gd name="T51" fmla="*/ 51 h 51"/>
              <a:gd name="T52" fmla="*/ 10 w 37"/>
              <a:gd name="T53" fmla="*/ 4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7" h="51">
                <a:moveTo>
                  <a:pt x="23" y="35"/>
                </a:moveTo>
                <a:cubicBezTo>
                  <a:pt x="21" y="35"/>
                  <a:pt x="21" y="35"/>
                  <a:pt x="21" y="35"/>
                </a:cubicBezTo>
                <a:cubicBezTo>
                  <a:pt x="15" y="35"/>
                  <a:pt x="10" y="35"/>
                  <a:pt x="10" y="34"/>
                </a:cubicBezTo>
                <a:cubicBezTo>
                  <a:pt x="10" y="34"/>
                  <a:pt x="10" y="32"/>
                  <a:pt x="10" y="30"/>
                </a:cubicBezTo>
                <a:cubicBezTo>
                  <a:pt x="10" y="30"/>
                  <a:pt x="10" y="30"/>
                  <a:pt x="11" y="28"/>
                </a:cubicBezTo>
                <a:cubicBezTo>
                  <a:pt x="11" y="27"/>
                  <a:pt x="12" y="26"/>
                  <a:pt x="13" y="25"/>
                </a:cubicBezTo>
                <a:cubicBezTo>
                  <a:pt x="14" y="24"/>
                  <a:pt x="16" y="22"/>
                  <a:pt x="20" y="19"/>
                </a:cubicBezTo>
                <a:cubicBezTo>
                  <a:pt x="22" y="17"/>
                  <a:pt x="23" y="16"/>
                  <a:pt x="23" y="15"/>
                </a:cubicBezTo>
                <a:cubicBezTo>
                  <a:pt x="23" y="13"/>
                  <a:pt x="22" y="13"/>
                  <a:pt x="22" y="12"/>
                </a:cubicBezTo>
                <a:cubicBezTo>
                  <a:pt x="21" y="11"/>
                  <a:pt x="20" y="11"/>
                  <a:pt x="18" y="11"/>
                </a:cubicBezTo>
                <a:cubicBezTo>
                  <a:pt x="17" y="11"/>
                  <a:pt x="15" y="11"/>
                  <a:pt x="14" y="12"/>
                </a:cubicBezTo>
                <a:cubicBezTo>
                  <a:pt x="13" y="13"/>
                  <a:pt x="12" y="15"/>
                  <a:pt x="12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4" y="17"/>
                  <a:pt x="0" y="12"/>
                  <a:pt x="1" y="8"/>
                </a:cubicBezTo>
                <a:cubicBezTo>
                  <a:pt x="1" y="8"/>
                  <a:pt x="1" y="8"/>
                  <a:pt x="4" y="5"/>
                </a:cubicBezTo>
                <a:cubicBezTo>
                  <a:pt x="7" y="2"/>
                  <a:pt x="12" y="0"/>
                  <a:pt x="18" y="0"/>
                </a:cubicBezTo>
                <a:cubicBezTo>
                  <a:pt x="23" y="0"/>
                  <a:pt x="27" y="1"/>
                  <a:pt x="30" y="3"/>
                </a:cubicBezTo>
                <a:cubicBezTo>
                  <a:pt x="34" y="6"/>
                  <a:pt x="37" y="10"/>
                  <a:pt x="37" y="14"/>
                </a:cubicBezTo>
                <a:cubicBezTo>
                  <a:pt x="37" y="16"/>
                  <a:pt x="36" y="18"/>
                  <a:pt x="35" y="20"/>
                </a:cubicBezTo>
                <a:cubicBezTo>
                  <a:pt x="34" y="22"/>
                  <a:pt x="32" y="24"/>
                  <a:pt x="28" y="26"/>
                </a:cubicBezTo>
                <a:cubicBezTo>
                  <a:pt x="26" y="28"/>
                  <a:pt x="25" y="30"/>
                  <a:pt x="24" y="31"/>
                </a:cubicBezTo>
                <a:cubicBezTo>
                  <a:pt x="23" y="32"/>
                  <a:pt x="23" y="33"/>
                  <a:pt x="23" y="35"/>
                </a:cubicBezTo>
                <a:close/>
                <a:moveTo>
                  <a:pt x="10" y="44"/>
                </a:moveTo>
                <a:cubicBezTo>
                  <a:pt x="10" y="41"/>
                  <a:pt x="13" y="38"/>
                  <a:pt x="17" y="38"/>
                </a:cubicBezTo>
                <a:cubicBezTo>
                  <a:pt x="21" y="38"/>
                  <a:pt x="24" y="41"/>
                  <a:pt x="24" y="44"/>
                </a:cubicBezTo>
                <a:cubicBezTo>
                  <a:pt x="24" y="48"/>
                  <a:pt x="21" y="51"/>
                  <a:pt x="17" y="51"/>
                </a:cubicBezTo>
                <a:cubicBezTo>
                  <a:pt x="13" y="51"/>
                  <a:pt x="10" y="48"/>
                  <a:pt x="10" y="4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01"/>
          <p:cNvSpPr>
            <a:spLocks noEditPoints="1"/>
          </p:cNvSpPr>
          <p:nvPr/>
        </p:nvSpPr>
        <p:spPr bwMode="auto">
          <a:xfrm>
            <a:off x="3679050" y="5333290"/>
            <a:ext cx="123651" cy="171974"/>
          </a:xfrm>
          <a:custGeom>
            <a:avLst/>
            <a:gdLst>
              <a:gd name="T0" fmla="*/ 23 w 37"/>
              <a:gd name="T1" fmla="*/ 35 h 51"/>
              <a:gd name="T2" fmla="*/ 21 w 37"/>
              <a:gd name="T3" fmla="*/ 35 h 51"/>
              <a:gd name="T4" fmla="*/ 10 w 37"/>
              <a:gd name="T5" fmla="*/ 34 h 51"/>
              <a:gd name="T6" fmla="*/ 10 w 37"/>
              <a:gd name="T7" fmla="*/ 30 h 51"/>
              <a:gd name="T8" fmla="*/ 11 w 37"/>
              <a:gd name="T9" fmla="*/ 28 h 51"/>
              <a:gd name="T10" fmla="*/ 13 w 37"/>
              <a:gd name="T11" fmla="*/ 25 h 51"/>
              <a:gd name="T12" fmla="*/ 20 w 37"/>
              <a:gd name="T13" fmla="*/ 19 h 51"/>
              <a:gd name="T14" fmla="*/ 23 w 37"/>
              <a:gd name="T15" fmla="*/ 15 h 51"/>
              <a:gd name="T16" fmla="*/ 22 w 37"/>
              <a:gd name="T17" fmla="*/ 12 h 51"/>
              <a:gd name="T18" fmla="*/ 18 w 37"/>
              <a:gd name="T19" fmla="*/ 11 h 51"/>
              <a:gd name="T20" fmla="*/ 14 w 37"/>
              <a:gd name="T21" fmla="*/ 12 h 51"/>
              <a:gd name="T22" fmla="*/ 12 w 37"/>
              <a:gd name="T23" fmla="*/ 18 h 51"/>
              <a:gd name="T24" fmla="*/ 10 w 37"/>
              <a:gd name="T25" fmla="*/ 18 h 51"/>
              <a:gd name="T26" fmla="*/ 1 w 37"/>
              <a:gd name="T27" fmla="*/ 8 h 51"/>
              <a:gd name="T28" fmla="*/ 4 w 37"/>
              <a:gd name="T29" fmla="*/ 5 h 51"/>
              <a:gd name="T30" fmla="*/ 18 w 37"/>
              <a:gd name="T31" fmla="*/ 0 h 51"/>
              <a:gd name="T32" fmla="*/ 30 w 37"/>
              <a:gd name="T33" fmla="*/ 3 h 51"/>
              <a:gd name="T34" fmla="*/ 37 w 37"/>
              <a:gd name="T35" fmla="*/ 14 h 51"/>
              <a:gd name="T36" fmla="*/ 35 w 37"/>
              <a:gd name="T37" fmla="*/ 20 h 51"/>
              <a:gd name="T38" fmla="*/ 28 w 37"/>
              <a:gd name="T39" fmla="*/ 26 h 51"/>
              <a:gd name="T40" fmla="*/ 24 w 37"/>
              <a:gd name="T41" fmla="*/ 31 h 51"/>
              <a:gd name="T42" fmla="*/ 23 w 37"/>
              <a:gd name="T43" fmla="*/ 35 h 51"/>
              <a:gd name="T44" fmla="*/ 10 w 37"/>
              <a:gd name="T45" fmla="*/ 44 h 51"/>
              <a:gd name="T46" fmla="*/ 17 w 37"/>
              <a:gd name="T47" fmla="*/ 38 h 51"/>
              <a:gd name="T48" fmla="*/ 24 w 37"/>
              <a:gd name="T49" fmla="*/ 44 h 51"/>
              <a:gd name="T50" fmla="*/ 17 w 37"/>
              <a:gd name="T51" fmla="*/ 51 h 51"/>
              <a:gd name="T52" fmla="*/ 10 w 37"/>
              <a:gd name="T53" fmla="*/ 4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7" h="51">
                <a:moveTo>
                  <a:pt x="23" y="35"/>
                </a:moveTo>
                <a:cubicBezTo>
                  <a:pt x="21" y="35"/>
                  <a:pt x="21" y="35"/>
                  <a:pt x="21" y="35"/>
                </a:cubicBezTo>
                <a:cubicBezTo>
                  <a:pt x="15" y="35"/>
                  <a:pt x="10" y="35"/>
                  <a:pt x="10" y="34"/>
                </a:cubicBezTo>
                <a:cubicBezTo>
                  <a:pt x="10" y="34"/>
                  <a:pt x="10" y="32"/>
                  <a:pt x="10" y="30"/>
                </a:cubicBezTo>
                <a:cubicBezTo>
                  <a:pt x="10" y="30"/>
                  <a:pt x="10" y="30"/>
                  <a:pt x="11" y="28"/>
                </a:cubicBezTo>
                <a:cubicBezTo>
                  <a:pt x="11" y="27"/>
                  <a:pt x="12" y="26"/>
                  <a:pt x="13" y="25"/>
                </a:cubicBezTo>
                <a:cubicBezTo>
                  <a:pt x="14" y="24"/>
                  <a:pt x="16" y="22"/>
                  <a:pt x="20" y="19"/>
                </a:cubicBezTo>
                <a:cubicBezTo>
                  <a:pt x="22" y="17"/>
                  <a:pt x="23" y="16"/>
                  <a:pt x="23" y="15"/>
                </a:cubicBezTo>
                <a:cubicBezTo>
                  <a:pt x="23" y="13"/>
                  <a:pt x="22" y="13"/>
                  <a:pt x="22" y="12"/>
                </a:cubicBezTo>
                <a:cubicBezTo>
                  <a:pt x="21" y="11"/>
                  <a:pt x="20" y="11"/>
                  <a:pt x="18" y="11"/>
                </a:cubicBezTo>
                <a:cubicBezTo>
                  <a:pt x="17" y="11"/>
                  <a:pt x="15" y="11"/>
                  <a:pt x="14" y="12"/>
                </a:cubicBezTo>
                <a:cubicBezTo>
                  <a:pt x="13" y="13"/>
                  <a:pt x="12" y="15"/>
                  <a:pt x="12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4" y="17"/>
                  <a:pt x="0" y="12"/>
                  <a:pt x="1" y="8"/>
                </a:cubicBezTo>
                <a:cubicBezTo>
                  <a:pt x="1" y="8"/>
                  <a:pt x="1" y="8"/>
                  <a:pt x="4" y="5"/>
                </a:cubicBezTo>
                <a:cubicBezTo>
                  <a:pt x="7" y="2"/>
                  <a:pt x="12" y="0"/>
                  <a:pt x="18" y="0"/>
                </a:cubicBezTo>
                <a:cubicBezTo>
                  <a:pt x="23" y="0"/>
                  <a:pt x="27" y="1"/>
                  <a:pt x="30" y="3"/>
                </a:cubicBezTo>
                <a:cubicBezTo>
                  <a:pt x="34" y="6"/>
                  <a:pt x="37" y="10"/>
                  <a:pt x="37" y="14"/>
                </a:cubicBezTo>
                <a:cubicBezTo>
                  <a:pt x="37" y="16"/>
                  <a:pt x="36" y="18"/>
                  <a:pt x="35" y="20"/>
                </a:cubicBezTo>
                <a:cubicBezTo>
                  <a:pt x="34" y="22"/>
                  <a:pt x="32" y="24"/>
                  <a:pt x="28" y="26"/>
                </a:cubicBezTo>
                <a:cubicBezTo>
                  <a:pt x="26" y="28"/>
                  <a:pt x="25" y="30"/>
                  <a:pt x="24" y="31"/>
                </a:cubicBezTo>
                <a:cubicBezTo>
                  <a:pt x="23" y="32"/>
                  <a:pt x="23" y="33"/>
                  <a:pt x="23" y="35"/>
                </a:cubicBezTo>
                <a:close/>
                <a:moveTo>
                  <a:pt x="10" y="44"/>
                </a:moveTo>
                <a:cubicBezTo>
                  <a:pt x="10" y="41"/>
                  <a:pt x="13" y="38"/>
                  <a:pt x="17" y="38"/>
                </a:cubicBezTo>
                <a:cubicBezTo>
                  <a:pt x="21" y="38"/>
                  <a:pt x="24" y="41"/>
                  <a:pt x="24" y="44"/>
                </a:cubicBezTo>
                <a:cubicBezTo>
                  <a:pt x="24" y="48"/>
                  <a:pt x="21" y="51"/>
                  <a:pt x="17" y="51"/>
                </a:cubicBezTo>
                <a:cubicBezTo>
                  <a:pt x="13" y="51"/>
                  <a:pt x="10" y="48"/>
                  <a:pt x="10" y="4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102"/>
          <p:cNvSpPr>
            <a:spLocks/>
          </p:cNvSpPr>
          <p:nvPr/>
        </p:nvSpPr>
        <p:spPr bwMode="auto">
          <a:xfrm>
            <a:off x="4496281" y="5323341"/>
            <a:ext cx="258671" cy="144970"/>
          </a:xfrm>
          <a:custGeom>
            <a:avLst/>
            <a:gdLst>
              <a:gd name="T0" fmla="*/ 50 w 77"/>
              <a:gd name="T1" fmla="*/ 43 h 43"/>
              <a:gd name="T2" fmla="*/ 66 w 77"/>
              <a:gd name="T3" fmla="*/ 33 h 43"/>
              <a:gd name="T4" fmla="*/ 75 w 77"/>
              <a:gd name="T5" fmla="*/ 10 h 43"/>
              <a:gd name="T6" fmla="*/ 68 w 77"/>
              <a:gd name="T7" fmla="*/ 0 h 43"/>
              <a:gd name="T8" fmla="*/ 50 w 77"/>
              <a:gd name="T9" fmla="*/ 0 h 43"/>
              <a:gd name="T10" fmla="*/ 28 w 77"/>
              <a:gd name="T11" fmla="*/ 0 h 43"/>
              <a:gd name="T12" fmla="*/ 10 w 77"/>
              <a:gd name="T13" fmla="*/ 0 h 43"/>
              <a:gd name="T14" fmla="*/ 3 w 77"/>
              <a:gd name="T15" fmla="*/ 10 h 43"/>
              <a:gd name="T16" fmla="*/ 12 w 77"/>
              <a:gd name="T17" fmla="*/ 33 h 43"/>
              <a:gd name="T18" fmla="*/ 27 w 77"/>
              <a:gd name="T19" fmla="*/ 43 h 43"/>
              <a:gd name="T20" fmla="*/ 50 w 77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" h="43">
                <a:moveTo>
                  <a:pt x="50" y="43"/>
                </a:moveTo>
                <a:cubicBezTo>
                  <a:pt x="56" y="43"/>
                  <a:pt x="63" y="39"/>
                  <a:pt x="66" y="33"/>
                </a:cubicBezTo>
                <a:cubicBezTo>
                  <a:pt x="75" y="10"/>
                  <a:pt x="75" y="10"/>
                  <a:pt x="75" y="10"/>
                </a:cubicBezTo>
                <a:cubicBezTo>
                  <a:pt x="77" y="4"/>
                  <a:pt x="74" y="0"/>
                  <a:pt x="6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4" y="0"/>
                  <a:pt x="34" y="0"/>
                  <a:pt x="2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0"/>
                  <a:pt x="0" y="4"/>
                  <a:pt x="3" y="10"/>
                </a:cubicBezTo>
                <a:cubicBezTo>
                  <a:pt x="12" y="33"/>
                  <a:pt x="12" y="33"/>
                  <a:pt x="12" y="33"/>
                </a:cubicBezTo>
                <a:cubicBezTo>
                  <a:pt x="14" y="39"/>
                  <a:pt x="21" y="43"/>
                  <a:pt x="27" y="43"/>
                </a:cubicBezTo>
                <a:lnTo>
                  <a:pt x="50" y="4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103"/>
          <p:cNvSpPr>
            <a:spLocks noChangeArrowheads="1"/>
          </p:cNvSpPr>
          <p:nvPr/>
        </p:nvSpPr>
        <p:spPr bwMode="auto">
          <a:xfrm>
            <a:off x="4540340" y="5512371"/>
            <a:ext cx="46902" cy="42638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Oval 104"/>
          <p:cNvSpPr>
            <a:spLocks noChangeArrowheads="1"/>
          </p:cNvSpPr>
          <p:nvPr/>
        </p:nvSpPr>
        <p:spPr bwMode="auto">
          <a:xfrm>
            <a:off x="4658306" y="5512371"/>
            <a:ext cx="46902" cy="42638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105"/>
          <p:cNvSpPr>
            <a:spLocks/>
          </p:cNvSpPr>
          <p:nvPr/>
        </p:nvSpPr>
        <p:spPr bwMode="auto">
          <a:xfrm>
            <a:off x="4402477" y="5357452"/>
            <a:ext cx="309837" cy="147812"/>
          </a:xfrm>
          <a:custGeom>
            <a:avLst/>
            <a:gdLst>
              <a:gd name="T0" fmla="*/ 38 w 92"/>
              <a:gd name="T1" fmla="*/ 44 h 44"/>
              <a:gd name="T2" fmla="*/ 34 w 92"/>
              <a:gd name="T3" fmla="*/ 42 h 44"/>
              <a:gd name="T4" fmla="*/ 19 w 92"/>
              <a:gd name="T5" fmla="*/ 7 h 44"/>
              <a:gd name="T6" fmla="*/ 4 w 92"/>
              <a:gd name="T7" fmla="*/ 7 h 44"/>
              <a:gd name="T8" fmla="*/ 0 w 92"/>
              <a:gd name="T9" fmla="*/ 3 h 44"/>
              <a:gd name="T10" fmla="*/ 4 w 92"/>
              <a:gd name="T11" fmla="*/ 0 h 44"/>
              <a:gd name="T12" fmla="*/ 22 w 92"/>
              <a:gd name="T13" fmla="*/ 0 h 44"/>
              <a:gd name="T14" fmla="*/ 25 w 92"/>
              <a:gd name="T15" fmla="*/ 2 h 44"/>
              <a:gd name="T16" fmla="*/ 40 w 92"/>
              <a:gd name="T17" fmla="*/ 37 h 44"/>
              <a:gd name="T18" fmla="*/ 88 w 92"/>
              <a:gd name="T19" fmla="*/ 37 h 44"/>
              <a:gd name="T20" fmla="*/ 92 w 92"/>
              <a:gd name="T21" fmla="*/ 41 h 44"/>
              <a:gd name="T22" fmla="*/ 88 w 92"/>
              <a:gd name="T23" fmla="*/ 44 h 44"/>
              <a:gd name="T24" fmla="*/ 38 w 92"/>
              <a:gd name="T2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44">
                <a:moveTo>
                  <a:pt x="38" y="44"/>
                </a:moveTo>
                <a:cubicBezTo>
                  <a:pt x="34" y="42"/>
                  <a:pt x="34" y="42"/>
                  <a:pt x="34" y="42"/>
                </a:cubicBezTo>
                <a:cubicBezTo>
                  <a:pt x="19" y="7"/>
                  <a:pt x="19" y="7"/>
                  <a:pt x="19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2"/>
                  <a:pt x="25" y="2"/>
                  <a:pt x="25" y="2"/>
                </a:cubicBezTo>
                <a:cubicBezTo>
                  <a:pt x="40" y="37"/>
                  <a:pt x="40" y="37"/>
                  <a:pt x="40" y="37"/>
                </a:cubicBezTo>
                <a:cubicBezTo>
                  <a:pt x="88" y="37"/>
                  <a:pt x="88" y="37"/>
                  <a:pt x="88" y="37"/>
                </a:cubicBezTo>
                <a:cubicBezTo>
                  <a:pt x="90" y="37"/>
                  <a:pt x="92" y="38"/>
                  <a:pt x="92" y="41"/>
                </a:cubicBezTo>
                <a:cubicBezTo>
                  <a:pt x="92" y="43"/>
                  <a:pt x="90" y="44"/>
                  <a:pt x="88" y="44"/>
                </a:cubicBezTo>
                <a:lnTo>
                  <a:pt x="38" y="4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106"/>
          <p:cNvSpPr>
            <a:spLocks noEditPoints="1"/>
          </p:cNvSpPr>
          <p:nvPr/>
        </p:nvSpPr>
        <p:spPr bwMode="auto">
          <a:xfrm>
            <a:off x="4001679" y="5289231"/>
            <a:ext cx="255829" cy="252986"/>
          </a:xfrm>
          <a:custGeom>
            <a:avLst/>
            <a:gdLst>
              <a:gd name="T0" fmla="*/ 38 w 76"/>
              <a:gd name="T1" fmla="*/ 25 h 75"/>
              <a:gd name="T2" fmla="*/ 38 w 76"/>
              <a:gd name="T3" fmla="*/ 25 h 75"/>
              <a:gd name="T4" fmla="*/ 44 w 76"/>
              <a:gd name="T5" fmla="*/ 22 h 75"/>
              <a:gd name="T6" fmla="*/ 47 w 76"/>
              <a:gd name="T7" fmla="*/ 16 h 75"/>
              <a:gd name="T8" fmla="*/ 44 w 76"/>
              <a:gd name="T9" fmla="*/ 10 h 75"/>
              <a:gd name="T10" fmla="*/ 38 w 76"/>
              <a:gd name="T11" fmla="*/ 8 h 75"/>
              <a:gd name="T12" fmla="*/ 32 w 76"/>
              <a:gd name="T13" fmla="*/ 10 h 75"/>
              <a:gd name="T14" fmla="*/ 34 w 76"/>
              <a:gd name="T15" fmla="*/ 12 h 75"/>
              <a:gd name="T16" fmla="*/ 32 w 76"/>
              <a:gd name="T17" fmla="*/ 10 h 75"/>
              <a:gd name="T18" fmla="*/ 30 w 76"/>
              <a:gd name="T19" fmla="*/ 16 h 75"/>
              <a:gd name="T20" fmla="*/ 32 w 76"/>
              <a:gd name="T21" fmla="*/ 22 h 75"/>
              <a:gd name="T22" fmla="*/ 38 w 76"/>
              <a:gd name="T23" fmla="*/ 25 h 75"/>
              <a:gd name="T24" fmla="*/ 47 w 76"/>
              <a:gd name="T25" fmla="*/ 61 h 75"/>
              <a:gd name="T26" fmla="*/ 46 w 76"/>
              <a:gd name="T27" fmla="*/ 61 h 75"/>
              <a:gd name="T28" fmla="*/ 46 w 76"/>
              <a:gd name="T29" fmla="*/ 61 h 75"/>
              <a:gd name="T30" fmla="*/ 46 w 76"/>
              <a:gd name="T31" fmla="*/ 57 h 75"/>
              <a:gd name="T32" fmla="*/ 46 w 76"/>
              <a:gd name="T33" fmla="*/ 26 h 75"/>
              <a:gd name="T34" fmla="*/ 26 w 76"/>
              <a:gd name="T35" fmla="*/ 26 h 75"/>
              <a:gd name="T36" fmla="*/ 26 w 76"/>
              <a:gd name="T37" fmla="*/ 32 h 75"/>
              <a:gd name="T38" fmla="*/ 28 w 76"/>
              <a:gd name="T39" fmla="*/ 32 h 75"/>
              <a:gd name="T40" fmla="*/ 29 w 76"/>
              <a:gd name="T41" fmla="*/ 32 h 75"/>
              <a:gd name="T42" fmla="*/ 30 w 76"/>
              <a:gd name="T43" fmla="*/ 32 h 75"/>
              <a:gd name="T44" fmla="*/ 30 w 76"/>
              <a:gd name="T45" fmla="*/ 32 h 75"/>
              <a:gd name="T46" fmla="*/ 30 w 76"/>
              <a:gd name="T47" fmla="*/ 36 h 75"/>
              <a:gd name="T48" fmla="*/ 30 w 76"/>
              <a:gd name="T49" fmla="*/ 57 h 75"/>
              <a:gd name="T50" fmla="*/ 30 w 76"/>
              <a:gd name="T51" fmla="*/ 60 h 75"/>
              <a:gd name="T52" fmla="*/ 30 w 76"/>
              <a:gd name="T53" fmla="*/ 61 h 75"/>
              <a:gd name="T54" fmla="*/ 28 w 76"/>
              <a:gd name="T55" fmla="*/ 61 h 75"/>
              <a:gd name="T56" fmla="*/ 26 w 76"/>
              <a:gd name="T57" fmla="*/ 61 h 75"/>
              <a:gd name="T58" fmla="*/ 26 w 76"/>
              <a:gd name="T59" fmla="*/ 67 h 75"/>
              <a:gd name="T60" fmla="*/ 50 w 76"/>
              <a:gd name="T61" fmla="*/ 67 h 75"/>
              <a:gd name="T62" fmla="*/ 50 w 76"/>
              <a:gd name="T63" fmla="*/ 65 h 75"/>
              <a:gd name="T64" fmla="*/ 50 w 76"/>
              <a:gd name="T65" fmla="*/ 64 h 75"/>
              <a:gd name="T66" fmla="*/ 50 w 76"/>
              <a:gd name="T67" fmla="*/ 61 h 75"/>
              <a:gd name="T68" fmla="*/ 48 w 76"/>
              <a:gd name="T69" fmla="*/ 61 h 75"/>
              <a:gd name="T70" fmla="*/ 47 w 76"/>
              <a:gd name="T71" fmla="*/ 61 h 75"/>
              <a:gd name="T72" fmla="*/ 38 w 76"/>
              <a:gd name="T73" fmla="*/ 0 h 75"/>
              <a:gd name="T74" fmla="*/ 0 w 76"/>
              <a:gd name="T75" fmla="*/ 37 h 75"/>
              <a:gd name="T76" fmla="*/ 38 w 76"/>
              <a:gd name="T77" fmla="*/ 75 h 75"/>
              <a:gd name="T78" fmla="*/ 76 w 76"/>
              <a:gd name="T79" fmla="*/ 37 h 75"/>
              <a:gd name="T80" fmla="*/ 38 w 76"/>
              <a:gd name="T81" fmla="*/ 0 h 75"/>
              <a:gd name="T82" fmla="*/ 38 w 76"/>
              <a:gd name="T83" fmla="*/ 70 h 75"/>
              <a:gd name="T84" fmla="*/ 5 w 76"/>
              <a:gd name="T85" fmla="*/ 37 h 75"/>
              <a:gd name="T86" fmla="*/ 38 w 76"/>
              <a:gd name="T87" fmla="*/ 5 h 75"/>
              <a:gd name="T88" fmla="*/ 71 w 76"/>
              <a:gd name="T89" fmla="*/ 37 h 75"/>
              <a:gd name="T90" fmla="*/ 38 w 76"/>
              <a:gd name="T91" fmla="*/ 7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5">
                <a:moveTo>
                  <a:pt x="38" y="25"/>
                </a:moveTo>
                <a:cubicBezTo>
                  <a:pt x="38" y="25"/>
                  <a:pt x="38" y="25"/>
                  <a:pt x="38" y="25"/>
                </a:cubicBezTo>
                <a:cubicBezTo>
                  <a:pt x="40" y="25"/>
                  <a:pt x="43" y="24"/>
                  <a:pt x="44" y="22"/>
                </a:cubicBezTo>
                <a:cubicBezTo>
                  <a:pt x="46" y="21"/>
                  <a:pt x="47" y="18"/>
                  <a:pt x="47" y="16"/>
                </a:cubicBezTo>
                <a:cubicBezTo>
                  <a:pt x="47" y="14"/>
                  <a:pt x="46" y="12"/>
                  <a:pt x="44" y="10"/>
                </a:cubicBezTo>
                <a:cubicBezTo>
                  <a:pt x="43" y="8"/>
                  <a:pt x="40" y="8"/>
                  <a:pt x="38" y="8"/>
                </a:cubicBezTo>
                <a:cubicBezTo>
                  <a:pt x="36" y="8"/>
                  <a:pt x="34" y="8"/>
                  <a:pt x="32" y="10"/>
                </a:cubicBezTo>
                <a:cubicBezTo>
                  <a:pt x="34" y="12"/>
                  <a:pt x="34" y="12"/>
                  <a:pt x="34" y="12"/>
                </a:cubicBezTo>
                <a:cubicBezTo>
                  <a:pt x="32" y="10"/>
                  <a:pt x="32" y="10"/>
                  <a:pt x="32" y="10"/>
                </a:cubicBezTo>
                <a:cubicBezTo>
                  <a:pt x="30" y="12"/>
                  <a:pt x="30" y="14"/>
                  <a:pt x="30" y="16"/>
                </a:cubicBezTo>
                <a:cubicBezTo>
                  <a:pt x="30" y="18"/>
                  <a:pt x="30" y="21"/>
                  <a:pt x="32" y="22"/>
                </a:cubicBezTo>
                <a:cubicBezTo>
                  <a:pt x="34" y="24"/>
                  <a:pt x="36" y="25"/>
                  <a:pt x="38" y="25"/>
                </a:cubicBezTo>
                <a:close/>
                <a:moveTo>
                  <a:pt x="47" y="61"/>
                </a:move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59"/>
                  <a:pt x="46" y="57"/>
                </a:cubicBezTo>
                <a:cubicBezTo>
                  <a:pt x="46" y="26"/>
                  <a:pt x="46" y="26"/>
                  <a:pt x="46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32"/>
                  <a:pt x="26" y="32"/>
                  <a:pt x="26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4"/>
                  <a:pt x="30" y="36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9"/>
                  <a:pt x="30" y="60"/>
                  <a:pt x="30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29" y="61"/>
                  <a:pt x="28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67"/>
                  <a:pt x="26" y="67"/>
                  <a:pt x="26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1"/>
                  <a:pt x="50" y="61"/>
                  <a:pt x="50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7" y="61"/>
                  <a:pt x="47" y="61"/>
                  <a:pt x="47" y="61"/>
                </a:cubicBezTo>
                <a:close/>
                <a:moveTo>
                  <a:pt x="38" y="0"/>
                </a:moveTo>
                <a:cubicBezTo>
                  <a:pt x="17" y="0"/>
                  <a:pt x="0" y="17"/>
                  <a:pt x="0" y="37"/>
                </a:cubicBezTo>
                <a:cubicBezTo>
                  <a:pt x="0" y="58"/>
                  <a:pt x="17" y="75"/>
                  <a:pt x="38" y="75"/>
                </a:cubicBezTo>
                <a:cubicBezTo>
                  <a:pt x="59" y="75"/>
                  <a:pt x="76" y="58"/>
                  <a:pt x="76" y="37"/>
                </a:cubicBezTo>
                <a:cubicBezTo>
                  <a:pt x="76" y="17"/>
                  <a:pt x="59" y="0"/>
                  <a:pt x="38" y="0"/>
                </a:cubicBezTo>
                <a:close/>
                <a:moveTo>
                  <a:pt x="38" y="70"/>
                </a:moveTo>
                <a:cubicBezTo>
                  <a:pt x="20" y="70"/>
                  <a:pt x="5" y="56"/>
                  <a:pt x="5" y="37"/>
                </a:cubicBezTo>
                <a:cubicBezTo>
                  <a:pt x="5" y="19"/>
                  <a:pt x="20" y="5"/>
                  <a:pt x="38" y="5"/>
                </a:cubicBezTo>
                <a:cubicBezTo>
                  <a:pt x="56" y="5"/>
                  <a:pt x="71" y="19"/>
                  <a:pt x="71" y="37"/>
                </a:cubicBezTo>
                <a:cubicBezTo>
                  <a:pt x="71" y="56"/>
                  <a:pt x="56" y="70"/>
                  <a:pt x="38" y="7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Oval 107"/>
          <p:cNvSpPr>
            <a:spLocks noChangeArrowheads="1"/>
          </p:cNvSpPr>
          <p:nvPr/>
        </p:nvSpPr>
        <p:spPr bwMode="auto">
          <a:xfrm>
            <a:off x="4934033" y="5518056"/>
            <a:ext cx="46902" cy="44060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Oval 108"/>
          <p:cNvSpPr>
            <a:spLocks noChangeArrowheads="1"/>
          </p:cNvSpPr>
          <p:nvPr/>
        </p:nvSpPr>
        <p:spPr bwMode="auto">
          <a:xfrm>
            <a:off x="5051998" y="5518056"/>
            <a:ext cx="46902" cy="44060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09"/>
          <p:cNvSpPr>
            <a:spLocks/>
          </p:cNvSpPr>
          <p:nvPr/>
        </p:nvSpPr>
        <p:spPr bwMode="auto">
          <a:xfrm>
            <a:off x="4796169" y="5363137"/>
            <a:ext cx="309837" cy="149234"/>
          </a:xfrm>
          <a:custGeom>
            <a:avLst/>
            <a:gdLst>
              <a:gd name="T0" fmla="*/ 38 w 92"/>
              <a:gd name="T1" fmla="*/ 44 h 44"/>
              <a:gd name="T2" fmla="*/ 34 w 92"/>
              <a:gd name="T3" fmla="*/ 42 h 44"/>
              <a:gd name="T4" fmla="*/ 19 w 92"/>
              <a:gd name="T5" fmla="*/ 7 h 44"/>
              <a:gd name="T6" fmla="*/ 4 w 92"/>
              <a:gd name="T7" fmla="*/ 7 h 44"/>
              <a:gd name="T8" fmla="*/ 0 w 92"/>
              <a:gd name="T9" fmla="*/ 3 h 44"/>
              <a:gd name="T10" fmla="*/ 4 w 92"/>
              <a:gd name="T11" fmla="*/ 0 h 44"/>
              <a:gd name="T12" fmla="*/ 22 w 92"/>
              <a:gd name="T13" fmla="*/ 0 h 44"/>
              <a:gd name="T14" fmla="*/ 25 w 92"/>
              <a:gd name="T15" fmla="*/ 2 h 44"/>
              <a:gd name="T16" fmla="*/ 40 w 92"/>
              <a:gd name="T17" fmla="*/ 37 h 44"/>
              <a:gd name="T18" fmla="*/ 88 w 92"/>
              <a:gd name="T19" fmla="*/ 37 h 44"/>
              <a:gd name="T20" fmla="*/ 92 w 92"/>
              <a:gd name="T21" fmla="*/ 40 h 44"/>
              <a:gd name="T22" fmla="*/ 88 w 92"/>
              <a:gd name="T23" fmla="*/ 44 h 44"/>
              <a:gd name="T24" fmla="*/ 38 w 92"/>
              <a:gd name="T2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44">
                <a:moveTo>
                  <a:pt x="38" y="44"/>
                </a:moveTo>
                <a:cubicBezTo>
                  <a:pt x="34" y="42"/>
                  <a:pt x="34" y="42"/>
                  <a:pt x="34" y="42"/>
                </a:cubicBezTo>
                <a:cubicBezTo>
                  <a:pt x="19" y="7"/>
                  <a:pt x="19" y="7"/>
                  <a:pt x="19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2"/>
                  <a:pt x="25" y="2"/>
                  <a:pt x="25" y="2"/>
                </a:cubicBezTo>
                <a:cubicBezTo>
                  <a:pt x="40" y="37"/>
                  <a:pt x="40" y="37"/>
                  <a:pt x="40" y="37"/>
                </a:cubicBezTo>
                <a:cubicBezTo>
                  <a:pt x="88" y="37"/>
                  <a:pt x="88" y="37"/>
                  <a:pt x="88" y="37"/>
                </a:cubicBezTo>
                <a:cubicBezTo>
                  <a:pt x="90" y="37"/>
                  <a:pt x="92" y="38"/>
                  <a:pt x="92" y="40"/>
                </a:cubicBezTo>
                <a:cubicBezTo>
                  <a:pt x="92" y="43"/>
                  <a:pt x="90" y="44"/>
                  <a:pt x="88" y="44"/>
                </a:cubicBezTo>
                <a:lnTo>
                  <a:pt x="38" y="4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10"/>
          <p:cNvSpPr>
            <a:spLocks/>
          </p:cNvSpPr>
          <p:nvPr/>
        </p:nvSpPr>
        <p:spPr bwMode="auto">
          <a:xfrm>
            <a:off x="4889973" y="5330448"/>
            <a:ext cx="258671" cy="143549"/>
          </a:xfrm>
          <a:custGeom>
            <a:avLst/>
            <a:gdLst>
              <a:gd name="T0" fmla="*/ 52 w 77"/>
              <a:gd name="T1" fmla="*/ 23 h 43"/>
              <a:gd name="T2" fmla="*/ 66 w 77"/>
              <a:gd name="T3" fmla="*/ 9 h 43"/>
              <a:gd name="T4" fmla="*/ 74 w 77"/>
              <a:gd name="T5" fmla="*/ 11 h 43"/>
              <a:gd name="T6" fmla="*/ 75 w 77"/>
              <a:gd name="T7" fmla="*/ 10 h 43"/>
              <a:gd name="T8" fmla="*/ 68 w 77"/>
              <a:gd name="T9" fmla="*/ 0 h 43"/>
              <a:gd name="T10" fmla="*/ 50 w 77"/>
              <a:gd name="T11" fmla="*/ 0 h 43"/>
              <a:gd name="T12" fmla="*/ 27 w 77"/>
              <a:gd name="T13" fmla="*/ 0 h 43"/>
              <a:gd name="T14" fmla="*/ 10 w 77"/>
              <a:gd name="T15" fmla="*/ 0 h 43"/>
              <a:gd name="T16" fmla="*/ 3 w 77"/>
              <a:gd name="T17" fmla="*/ 10 h 43"/>
              <a:gd name="T18" fmla="*/ 12 w 77"/>
              <a:gd name="T19" fmla="*/ 33 h 43"/>
              <a:gd name="T20" fmla="*/ 27 w 77"/>
              <a:gd name="T21" fmla="*/ 43 h 43"/>
              <a:gd name="T22" fmla="*/ 50 w 77"/>
              <a:gd name="T23" fmla="*/ 43 h 43"/>
              <a:gd name="T24" fmla="*/ 64 w 77"/>
              <a:gd name="T25" fmla="*/ 36 h 43"/>
              <a:gd name="T26" fmla="*/ 52 w 77"/>
              <a:gd name="T27" fmla="*/ 2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" h="43">
                <a:moveTo>
                  <a:pt x="52" y="23"/>
                </a:moveTo>
                <a:cubicBezTo>
                  <a:pt x="52" y="15"/>
                  <a:pt x="58" y="9"/>
                  <a:pt x="66" y="9"/>
                </a:cubicBezTo>
                <a:cubicBezTo>
                  <a:pt x="69" y="9"/>
                  <a:pt x="72" y="10"/>
                  <a:pt x="74" y="11"/>
                </a:cubicBezTo>
                <a:cubicBezTo>
                  <a:pt x="75" y="10"/>
                  <a:pt x="75" y="10"/>
                  <a:pt x="75" y="10"/>
                </a:cubicBezTo>
                <a:cubicBezTo>
                  <a:pt x="77" y="4"/>
                  <a:pt x="74" y="0"/>
                  <a:pt x="6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4" y="0"/>
                  <a:pt x="34" y="0"/>
                  <a:pt x="2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0"/>
                  <a:pt x="0" y="4"/>
                  <a:pt x="3" y="10"/>
                </a:cubicBezTo>
                <a:cubicBezTo>
                  <a:pt x="12" y="33"/>
                  <a:pt x="12" y="33"/>
                  <a:pt x="12" y="33"/>
                </a:cubicBezTo>
                <a:cubicBezTo>
                  <a:pt x="14" y="39"/>
                  <a:pt x="21" y="43"/>
                  <a:pt x="27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5" y="43"/>
                  <a:pt x="60" y="40"/>
                  <a:pt x="64" y="36"/>
                </a:cubicBezTo>
                <a:cubicBezTo>
                  <a:pt x="57" y="35"/>
                  <a:pt x="52" y="29"/>
                  <a:pt x="52" y="2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11"/>
          <p:cNvSpPr>
            <a:spLocks noEditPoints="1"/>
          </p:cNvSpPr>
          <p:nvPr/>
        </p:nvSpPr>
        <p:spPr bwMode="auto">
          <a:xfrm>
            <a:off x="5071896" y="5367401"/>
            <a:ext cx="81013" cy="76749"/>
          </a:xfrm>
          <a:custGeom>
            <a:avLst/>
            <a:gdLst>
              <a:gd name="T0" fmla="*/ 19 w 24"/>
              <a:gd name="T1" fmla="*/ 3 h 23"/>
              <a:gd name="T2" fmla="*/ 12 w 24"/>
              <a:gd name="T3" fmla="*/ 0 h 23"/>
              <a:gd name="T4" fmla="*/ 0 w 24"/>
              <a:gd name="T5" fmla="*/ 12 h 23"/>
              <a:gd name="T6" fmla="*/ 11 w 24"/>
              <a:gd name="T7" fmla="*/ 23 h 23"/>
              <a:gd name="T8" fmla="*/ 12 w 24"/>
              <a:gd name="T9" fmla="*/ 23 h 23"/>
              <a:gd name="T10" fmla="*/ 24 w 24"/>
              <a:gd name="T11" fmla="*/ 12 h 23"/>
              <a:gd name="T12" fmla="*/ 19 w 24"/>
              <a:gd name="T13" fmla="*/ 3 h 23"/>
              <a:gd name="T14" fmla="*/ 15 w 24"/>
              <a:gd name="T15" fmla="*/ 13 h 23"/>
              <a:gd name="T16" fmla="*/ 19 w 24"/>
              <a:gd name="T17" fmla="*/ 17 h 23"/>
              <a:gd name="T18" fmla="*/ 19 w 24"/>
              <a:gd name="T19" fmla="*/ 19 h 23"/>
              <a:gd name="T20" fmla="*/ 18 w 24"/>
              <a:gd name="T21" fmla="*/ 20 h 23"/>
              <a:gd name="T22" fmla="*/ 17 w 24"/>
              <a:gd name="T23" fmla="*/ 19 h 23"/>
              <a:gd name="T24" fmla="*/ 14 w 24"/>
              <a:gd name="T25" fmla="*/ 16 h 23"/>
              <a:gd name="T26" fmla="*/ 12 w 24"/>
              <a:gd name="T27" fmla="*/ 14 h 23"/>
              <a:gd name="T28" fmla="*/ 7 w 24"/>
              <a:gd name="T29" fmla="*/ 19 h 23"/>
              <a:gd name="T30" fmla="*/ 6 w 24"/>
              <a:gd name="T31" fmla="*/ 20 h 23"/>
              <a:gd name="T32" fmla="*/ 4 w 24"/>
              <a:gd name="T33" fmla="*/ 19 h 23"/>
              <a:gd name="T34" fmla="*/ 4 w 24"/>
              <a:gd name="T35" fmla="*/ 17 h 23"/>
              <a:gd name="T36" fmla="*/ 10 w 24"/>
              <a:gd name="T37" fmla="*/ 12 h 23"/>
              <a:gd name="T38" fmla="*/ 4 w 24"/>
              <a:gd name="T39" fmla="*/ 6 h 23"/>
              <a:gd name="T40" fmla="*/ 4 w 24"/>
              <a:gd name="T41" fmla="*/ 4 h 23"/>
              <a:gd name="T42" fmla="*/ 7 w 24"/>
              <a:gd name="T43" fmla="*/ 4 h 23"/>
              <a:gd name="T44" fmla="*/ 12 w 24"/>
              <a:gd name="T45" fmla="*/ 9 h 23"/>
              <a:gd name="T46" fmla="*/ 17 w 24"/>
              <a:gd name="T47" fmla="*/ 4 h 23"/>
              <a:gd name="T48" fmla="*/ 19 w 24"/>
              <a:gd name="T49" fmla="*/ 4 h 23"/>
              <a:gd name="T50" fmla="*/ 19 w 24"/>
              <a:gd name="T51" fmla="*/ 4 h 23"/>
              <a:gd name="T52" fmla="*/ 19 w 24"/>
              <a:gd name="T53" fmla="*/ 6 h 23"/>
              <a:gd name="T54" fmla="*/ 17 w 24"/>
              <a:gd name="T55" fmla="*/ 9 h 23"/>
              <a:gd name="T56" fmla="*/ 14 w 24"/>
              <a:gd name="T57" fmla="*/ 12 h 23"/>
              <a:gd name="T58" fmla="*/ 15 w 24"/>
              <a:gd name="T59" fmla="*/ 1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" h="23">
                <a:moveTo>
                  <a:pt x="19" y="3"/>
                </a:moveTo>
                <a:cubicBezTo>
                  <a:pt x="17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8" y="23"/>
                  <a:pt x="24" y="18"/>
                  <a:pt x="24" y="12"/>
                </a:cubicBezTo>
                <a:cubicBezTo>
                  <a:pt x="24" y="8"/>
                  <a:pt x="22" y="5"/>
                  <a:pt x="19" y="3"/>
                </a:cubicBezTo>
                <a:close/>
                <a:moveTo>
                  <a:pt x="15" y="13"/>
                </a:move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8"/>
                  <a:pt x="19" y="19"/>
                </a:cubicBezTo>
                <a:cubicBezTo>
                  <a:pt x="19" y="19"/>
                  <a:pt x="19" y="20"/>
                  <a:pt x="18" y="20"/>
                </a:cubicBezTo>
                <a:cubicBezTo>
                  <a:pt x="18" y="20"/>
                  <a:pt x="17" y="19"/>
                  <a:pt x="17" y="19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4"/>
                  <a:pt x="12" y="14"/>
                  <a:pt x="12" y="14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19"/>
                  <a:pt x="6" y="20"/>
                  <a:pt x="6" y="20"/>
                </a:cubicBezTo>
                <a:cubicBezTo>
                  <a:pt x="5" y="20"/>
                  <a:pt x="5" y="19"/>
                  <a:pt x="4" y="19"/>
                </a:cubicBezTo>
                <a:cubicBezTo>
                  <a:pt x="4" y="18"/>
                  <a:pt x="4" y="17"/>
                  <a:pt x="4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5"/>
                  <a:pt x="4" y="4"/>
                </a:cubicBezTo>
                <a:cubicBezTo>
                  <a:pt x="5" y="3"/>
                  <a:pt x="6" y="3"/>
                  <a:pt x="7" y="4"/>
                </a:cubicBezTo>
                <a:cubicBezTo>
                  <a:pt x="12" y="9"/>
                  <a:pt x="12" y="9"/>
                  <a:pt x="12" y="9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3"/>
                  <a:pt x="18" y="3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5"/>
                  <a:pt x="20" y="6"/>
                  <a:pt x="19" y="6"/>
                </a:cubicBezTo>
                <a:cubicBezTo>
                  <a:pt x="17" y="9"/>
                  <a:pt x="17" y="9"/>
                  <a:pt x="17" y="9"/>
                </a:cubicBezTo>
                <a:cubicBezTo>
                  <a:pt x="14" y="12"/>
                  <a:pt x="14" y="12"/>
                  <a:pt x="14" y="12"/>
                </a:cubicBezTo>
                <a:lnTo>
                  <a:pt x="15" y="1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12"/>
          <p:cNvSpPr>
            <a:spLocks noEditPoints="1"/>
          </p:cNvSpPr>
          <p:nvPr/>
        </p:nvSpPr>
        <p:spPr bwMode="auto">
          <a:xfrm>
            <a:off x="5371784" y="5293495"/>
            <a:ext cx="86698" cy="271463"/>
          </a:xfrm>
          <a:custGeom>
            <a:avLst/>
            <a:gdLst>
              <a:gd name="T0" fmla="*/ 22 w 26"/>
              <a:gd name="T1" fmla="*/ 0 h 81"/>
              <a:gd name="T2" fmla="*/ 4 w 26"/>
              <a:gd name="T3" fmla="*/ 0 h 81"/>
              <a:gd name="T4" fmla="*/ 0 w 26"/>
              <a:gd name="T5" fmla="*/ 1 h 81"/>
              <a:gd name="T6" fmla="*/ 0 w 26"/>
              <a:gd name="T7" fmla="*/ 80 h 81"/>
              <a:gd name="T8" fmla="*/ 4 w 26"/>
              <a:gd name="T9" fmla="*/ 81 h 81"/>
              <a:gd name="T10" fmla="*/ 22 w 26"/>
              <a:gd name="T11" fmla="*/ 81 h 81"/>
              <a:gd name="T12" fmla="*/ 26 w 26"/>
              <a:gd name="T13" fmla="*/ 80 h 81"/>
              <a:gd name="T14" fmla="*/ 26 w 26"/>
              <a:gd name="T15" fmla="*/ 1 h 81"/>
              <a:gd name="T16" fmla="*/ 22 w 26"/>
              <a:gd name="T17" fmla="*/ 0 h 81"/>
              <a:gd name="T18" fmla="*/ 24 w 26"/>
              <a:gd name="T19" fmla="*/ 71 h 81"/>
              <a:gd name="T20" fmla="*/ 23 w 26"/>
              <a:gd name="T21" fmla="*/ 72 h 81"/>
              <a:gd name="T22" fmla="*/ 3 w 26"/>
              <a:gd name="T23" fmla="*/ 72 h 81"/>
              <a:gd name="T24" fmla="*/ 3 w 26"/>
              <a:gd name="T25" fmla="*/ 71 h 81"/>
              <a:gd name="T26" fmla="*/ 3 w 26"/>
              <a:gd name="T27" fmla="*/ 69 h 81"/>
              <a:gd name="T28" fmla="*/ 3 w 26"/>
              <a:gd name="T29" fmla="*/ 69 h 81"/>
              <a:gd name="T30" fmla="*/ 23 w 26"/>
              <a:gd name="T31" fmla="*/ 69 h 81"/>
              <a:gd name="T32" fmla="*/ 24 w 26"/>
              <a:gd name="T33" fmla="*/ 69 h 81"/>
              <a:gd name="T34" fmla="*/ 24 w 26"/>
              <a:gd name="T35" fmla="*/ 71 h 81"/>
              <a:gd name="T36" fmla="*/ 24 w 26"/>
              <a:gd name="T37" fmla="*/ 23 h 81"/>
              <a:gd name="T38" fmla="*/ 23 w 26"/>
              <a:gd name="T39" fmla="*/ 24 h 81"/>
              <a:gd name="T40" fmla="*/ 3 w 26"/>
              <a:gd name="T41" fmla="*/ 24 h 81"/>
              <a:gd name="T42" fmla="*/ 3 w 26"/>
              <a:gd name="T43" fmla="*/ 23 h 81"/>
              <a:gd name="T44" fmla="*/ 3 w 26"/>
              <a:gd name="T45" fmla="*/ 21 h 81"/>
              <a:gd name="T46" fmla="*/ 3 w 26"/>
              <a:gd name="T47" fmla="*/ 21 h 81"/>
              <a:gd name="T48" fmla="*/ 23 w 26"/>
              <a:gd name="T49" fmla="*/ 21 h 81"/>
              <a:gd name="T50" fmla="*/ 24 w 26"/>
              <a:gd name="T51" fmla="*/ 21 h 81"/>
              <a:gd name="T52" fmla="*/ 24 w 26"/>
              <a:gd name="T53" fmla="*/ 23 h 81"/>
              <a:gd name="T54" fmla="*/ 24 w 26"/>
              <a:gd name="T55" fmla="*/ 14 h 81"/>
              <a:gd name="T56" fmla="*/ 23 w 26"/>
              <a:gd name="T57" fmla="*/ 14 h 81"/>
              <a:gd name="T58" fmla="*/ 3 w 26"/>
              <a:gd name="T59" fmla="*/ 14 h 81"/>
              <a:gd name="T60" fmla="*/ 3 w 26"/>
              <a:gd name="T61" fmla="*/ 14 h 81"/>
              <a:gd name="T62" fmla="*/ 3 w 26"/>
              <a:gd name="T63" fmla="*/ 12 h 81"/>
              <a:gd name="T64" fmla="*/ 3 w 26"/>
              <a:gd name="T65" fmla="*/ 11 h 81"/>
              <a:gd name="T66" fmla="*/ 23 w 26"/>
              <a:gd name="T67" fmla="*/ 11 h 81"/>
              <a:gd name="T68" fmla="*/ 24 w 26"/>
              <a:gd name="T69" fmla="*/ 12 h 81"/>
              <a:gd name="T70" fmla="*/ 24 w 26"/>
              <a:gd name="T71" fmla="*/ 14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6" h="81">
                <a:moveTo>
                  <a:pt x="22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1"/>
                  <a:pt x="1" y="81"/>
                  <a:pt x="4" y="81"/>
                </a:cubicBezTo>
                <a:cubicBezTo>
                  <a:pt x="22" y="81"/>
                  <a:pt x="22" y="81"/>
                  <a:pt x="22" y="81"/>
                </a:cubicBezTo>
                <a:cubicBezTo>
                  <a:pt x="24" y="81"/>
                  <a:pt x="26" y="81"/>
                  <a:pt x="26" y="80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4" y="0"/>
                  <a:pt x="22" y="0"/>
                </a:cubicBezTo>
                <a:close/>
                <a:moveTo>
                  <a:pt x="24" y="71"/>
                </a:moveTo>
                <a:cubicBezTo>
                  <a:pt x="23" y="72"/>
                  <a:pt x="23" y="72"/>
                  <a:pt x="23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1"/>
                  <a:pt x="3" y="71"/>
                  <a:pt x="3" y="71"/>
                </a:cubicBezTo>
                <a:cubicBezTo>
                  <a:pt x="3" y="69"/>
                  <a:pt x="3" y="69"/>
                  <a:pt x="3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24" y="69"/>
                  <a:pt x="24" y="69"/>
                  <a:pt x="24" y="69"/>
                </a:cubicBezTo>
                <a:lnTo>
                  <a:pt x="24" y="71"/>
                </a:lnTo>
                <a:close/>
                <a:moveTo>
                  <a:pt x="24" y="23"/>
                </a:moveTo>
                <a:cubicBezTo>
                  <a:pt x="23" y="24"/>
                  <a:pt x="23" y="24"/>
                  <a:pt x="23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23"/>
                  <a:pt x="3" y="23"/>
                  <a:pt x="3" y="23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lnTo>
                  <a:pt x="24" y="23"/>
                </a:lnTo>
                <a:close/>
                <a:moveTo>
                  <a:pt x="24" y="14"/>
                </a:moveTo>
                <a:cubicBezTo>
                  <a:pt x="23" y="14"/>
                  <a:pt x="23" y="14"/>
                  <a:pt x="2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1"/>
                  <a:pt x="3" y="11"/>
                  <a:pt x="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12"/>
                  <a:pt x="24" y="12"/>
                  <a:pt x="24" y="12"/>
                </a:cubicBezTo>
                <a:lnTo>
                  <a:pt x="24" y="1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13"/>
          <p:cNvSpPr>
            <a:spLocks noEditPoints="1"/>
          </p:cNvSpPr>
          <p:nvPr/>
        </p:nvSpPr>
        <p:spPr bwMode="auto">
          <a:xfrm>
            <a:off x="5461324" y="5279282"/>
            <a:ext cx="186187" cy="282833"/>
          </a:xfrm>
          <a:custGeom>
            <a:avLst/>
            <a:gdLst>
              <a:gd name="T0" fmla="*/ 55 w 55"/>
              <a:gd name="T1" fmla="*/ 74 h 84"/>
              <a:gd name="T2" fmla="*/ 25 w 55"/>
              <a:gd name="T3" fmla="*/ 1 h 84"/>
              <a:gd name="T4" fmla="*/ 20 w 55"/>
              <a:gd name="T5" fmla="*/ 1 h 84"/>
              <a:gd name="T6" fmla="*/ 3 w 55"/>
              <a:gd name="T7" fmla="*/ 8 h 84"/>
              <a:gd name="T8" fmla="*/ 0 w 55"/>
              <a:gd name="T9" fmla="*/ 11 h 84"/>
              <a:gd name="T10" fmla="*/ 30 w 55"/>
              <a:gd name="T11" fmla="*/ 84 h 84"/>
              <a:gd name="T12" fmla="*/ 34 w 55"/>
              <a:gd name="T13" fmla="*/ 83 h 84"/>
              <a:gd name="T14" fmla="*/ 51 w 55"/>
              <a:gd name="T15" fmla="*/ 76 h 84"/>
              <a:gd name="T16" fmla="*/ 55 w 55"/>
              <a:gd name="T17" fmla="*/ 74 h 84"/>
              <a:gd name="T18" fmla="*/ 8 w 55"/>
              <a:gd name="T19" fmla="*/ 21 h 84"/>
              <a:gd name="T20" fmla="*/ 7 w 55"/>
              <a:gd name="T21" fmla="*/ 19 h 84"/>
              <a:gd name="T22" fmla="*/ 7 w 55"/>
              <a:gd name="T23" fmla="*/ 19 h 84"/>
              <a:gd name="T24" fmla="*/ 26 w 55"/>
              <a:gd name="T25" fmla="*/ 11 h 84"/>
              <a:gd name="T26" fmla="*/ 26 w 55"/>
              <a:gd name="T27" fmla="*/ 11 h 84"/>
              <a:gd name="T28" fmla="*/ 27 w 55"/>
              <a:gd name="T29" fmla="*/ 13 h 84"/>
              <a:gd name="T30" fmla="*/ 27 w 55"/>
              <a:gd name="T31" fmla="*/ 14 h 84"/>
              <a:gd name="T32" fmla="*/ 9 w 55"/>
              <a:gd name="T33" fmla="*/ 22 h 84"/>
              <a:gd name="T34" fmla="*/ 8 w 55"/>
              <a:gd name="T35" fmla="*/ 21 h 84"/>
              <a:gd name="T36" fmla="*/ 12 w 55"/>
              <a:gd name="T37" fmla="*/ 30 h 84"/>
              <a:gd name="T38" fmla="*/ 11 w 55"/>
              <a:gd name="T39" fmla="*/ 28 h 84"/>
              <a:gd name="T40" fmla="*/ 11 w 55"/>
              <a:gd name="T41" fmla="*/ 28 h 84"/>
              <a:gd name="T42" fmla="*/ 29 w 55"/>
              <a:gd name="T43" fmla="*/ 20 h 84"/>
              <a:gd name="T44" fmla="*/ 30 w 55"/>
              <a:gd name="T45" fmla="*/ 20 h 84"/>
              <a:gd name="T46" fmla="*/ 31 w 55"/>
              <a:gd name="T47" fmla="*/ 22 h 84"/>
              <a:gd name="T48" fmla="*/ 31 w 55"/>
              <a:gd name="T49" fmla="*/ 23 h 84"/>
              <a:gd name="T50" fmla="*/ 12 w 55"/>
              <a:gd name="T51" fmla="*/ 30 h 84"/>
              <a:gd name="T52" fmla="*/ 49 w 55"/>
              <a:gd name="T53" fmla="*/ 67 h 84"/>
              <a:gd name="T54" fmla="*/ 31 w 55"/>
              <a:gd name="T55" fmla="*/ 75 h 84"/>
              <a:gd name="T56" fmla="*/ 30 w 55"/>
              <a:gd name="T57" fmla="*/ 75 h 84"/>
              <a:gd name="T58" fmla="*/ 29 w 55"/>
              <a:gd name="T59" fmla="*/ 72 h 84"/>
              <a:gd name="T60" fmla="*/ 30 w 55"/>
              <a:gd name="T61" fmla="*/ 72 h 84"/>
              <a:gd name="T62" fmla="*/ 48 w 55"/>
              <a:gd name="T63" fmla="*/ 64 h 84"/>
              <a:gd name="T64" fmla="*/ 48 w 55"/>
              <a:gd name="T65" fmla="*/ 65 h 84"/>
              <a:gd name="T66" fmla="*/ 49 w 55"/>
              <a:gd name="T67" fmla="*/ 6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5" h="84">
                <a:moveTo>
                  <a:pt x="55" y="74"/>
                </a:move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2" y="0"/>
                  <a:pt x="20" y="1"/>
                </a:cubicBezTo>
                <a:cubicBezTo>
                  <a:pt x="3" y="8"/>
                  <a:pt x="3" y="8"/>
                  <a:pt x="3" y="8"/>
                </a:cubicBezTo>
                <a:cubicBezTo>
                  <a:pt x="1" y="9"/>
                  <a:pt x="0" y="10"/>
                  <a:pt x="0" y="11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4"/>
                  <a:pt x="32" y="84"/>
                  <a:pt x="34" y="83"/>
                </a:cubicBezTo>
                <a:cubicBezTo>
                  <a:pt x="51" y="76"/>
                  <a:pt x="51" y="76"/>
                  <a:pt x="51" y="76"/>
                </a:cubicBezTo>
                <a:cubicBezTo>
                  <a:pt x="53" y="75"/>
                  <a:pt x="55" y="74"/>
                  <a:pt x="55" y="74"/>
                </a:cubicBezTo>
                <a:close/>
                <a:moveTo>
                  <a:pt x="8" y="21"/>
                </a:moveTo>
                <a:cubicBezTo>
                  <a:pt x="7" y="19"/>
                  <a:pt x="7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7" y="14"/>
                  <a:pt x="27" y="14"/>
                </a:cubicBezTo>
                <a:cubicBezTo>
                  <a:pt x="9" y="22"/>
                  <a:pt x="9" y="22"/>
                  <a:pt x="9" y="22"/>
                </a:cubicBezTo>
                <a:lnTo>
                  <a:pt x="8" y="21"/>
                </a:lnTo>
                <a:close/>
                <a:moveTo>
                  <a:pt x="12" y="30"/>
                </a:move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3"/>
                  <a:pt x="31" y="23"/>
                  <a:pt x="31" y="23"/>
                </a:cubicBezTo>
                <a:cubicBezTo>
                  <a:pt x="12" y="30"/>
                  <a:pt x="12" y="30"/>
                  <a:pt x="12" y="30"/>
                </a:cubicBezTo>
                <a:close/>
                <a:moveTo>
                  <a:pt x="49" y="67"/>
                </a:moveTo>
                <a:cubicBezTo>
                  <a:pt x="31" y="75"/>
                  <a:pt x="31" y="75"/>
                  <a:pt x="31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29" y="72"/>
                  <a:pt x="29" y="72"/>
                  <a:pt x="29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5"/>
                  <a:pt x="48" y="65"/>
                  <a:pt x="48" y="65"/>
                </a:cubicBezTo>
                <a:cubicBezTo>
                  <a:pt x="49" y="67"/>
                  <a:pt x="49" y="67"/>
                  <a:pt x="49" y="6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2057379" y="5518056"/>
            <a:ext cx="44060" cy="44060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Oval 115"/>
          <p:cNvSpPr>
            <a:spLocks noChangeArrowheads="1"/>
          </p:cNvSpPr>
          <p:nvPr/>
        </p:nvSpPr>
        <p:spPr bwMode="auto">
          <a:xfrm>
            <a:off x="1939413" y="5518056"/>
            <a:ext cx="44060" cy="44060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16"/>
          <p:cNvSpPr>
            <a:spLocks/>
          </p:cNvSpPr>
          <p:nvPr/>
        </p:nvSpPr>
        <p:spPr bwMode="auto">
          <a:xfrm>
            <a:off x="1932307" y="5367401"/>
            <a:ext cx="306995" cy="147812"/>
          </a:xfrm>
          <a:custGeom>
            <a:avLst/>
            <a:gdLst>
              <a:gd name="T0" fmla="*/ 54 w 91"/>
              <a:gd name="T1" fmla="*/ 44 h 44"/>
              <a:gd name="T2" fmla="*/ 57 w 91"/>
              <a:gd name="T3" fmla="*/ 42 h 44"/>
              <a:gd name="T4" fmla="*/ 72 w 91"/>
              <a:gd name="T5" fmla="*/ 7 h 44"/>
              <a:gd name="T6" fmla="*/ 87 w 91"/>
              <a:gd name="T7" fmla="*/ 7 h 44"/>
              <a:gd name="T8" fmla="*/ 91 w 91"/>
              <a:gd name="T9" fmla="*/ 4 h 44"/>
              <a:gd name="T10" fmla="*/ 87 w 91"/>
              <a:gd name="T11" fmla="*/ 0 h 44"/>
              <a:gd name="T12" fmla="*/ 69 w 91"/>
              <a:gd name="T13" fmla="*/ 0 h 44"/>
              <a:gd name="T14" fmla="*/ 66 w 91"/>
              <a:gd name="T15" fmla="*/ 2 h 44"/>
              <a:gd name="T16" fmla="*/ 51 w 91"/>
              <a:gd name="T17" fmla="*/ 37 h 44"/>
              <a:gd name="T18" fmla="*/ 4 w 91"/>
              <a:gd name="T19" fmla="*/ 37 h 44"/>
              <a:gd name="T20" fmla="*/ 0 w 91"/>
              <a:gd name="T21" fmla="*/ 40 h 44"/>
              <a:gd name="T22" fmla="*/ 4 w 91"/>
              <a:gd name="T23" fmla="*/ 44 h 44"/>
              <a:gd name="T24" fmla="*/ 54 w 91"/>
              <a:gd name="T2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1" h="44">
                <a:moveTo>
                  <a:pt x="54" y="44"/>
                </a:moveTo>
                <a:cubicBezTo>
                  <a:pt x="57" y="42"/>
                  <a:pt x="57" y="42"/>
                  <a:pt x="57" y="42"/>
                </a:cubicBezTo>
                <a:cubicBezTo>
                  <a:pt x="72" y="7"/>
                  <a:pt x="72" y="7"/>
                  <a:pt x="72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89" y="7"/>
                  <a:pt x="91" y="6"/>
                  <a:pt x="91" y="4"/>
                </a:cubicBezTo>
                <a:cubicBezTo>
                  <a:pt x="91" y="2"/>
                  <a:pt x="89" y="0"/>
                  <a:pt x="87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6" y="2"/>
                  <a:pt x="66" y="2"/>
                  <a:pt x="66" y="2"/>
                </a:cubicBezTo>
                <a:cubicBezTo>
                  <a:pt x="51" y="37"/>
                  <a:pt x="51" y="37"/>
                  <a:pt x="51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8"/>
                  <a:pt x="0" y="40"/>
                </a:cubicBezTo>
                <a:cubicBezTo>
                  <a:pt x="0" y="42"/>
                  <a:pt x="2" y="44"/>
                  <a:pt x="4" y="44"/>
                </a:cubicBezTo>
                <a:lnTo>
                  <a:pt x="54" y="4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17"/>
          <p:cNvSpPr>
            <a:spLocks noEditPoints="1"/>
          </p:cNvSpPr>
          <p:nvPr/>
        </p:nvSpPr>
        <p:spPr bwMode="auto">
          <a:xfrm>
            <a:off x="1888248" y="5333290"/>
            <a:ext cx="255829" cy="144970"/>
          </a:xfrm>
          <a:custGeom>
            <a:avLst/>
            <a:gdLst>
              <a:gd name="T0" fmla="*/ 67 w 76"/>
              <a:gd name="T1" fmla="*/ 0 h 43"/>
              <a:gd name="T2" fmla="*/ 49 w 76"/>
              <a:gd name="T3" fmla="*/ 0 h 43"/>
              <a:gd name="T4" fmla="*/ 27 w 76"/>
              <a:gd name="T5" fmla="*/ 0 h 43"/>
              <a:gd name="T6" fmla="*/ 9 w 76"/>
              <a:gd name="T7" fmla="*/ 0 h 43"/>
              <a:gd name="T8" fmla="*/ 2 w 76"/>
              <a:gd name="T9" fmla="*/ 10 h 43"/>
              <a:gd name="T10" fmla="*/ 11 w 76"/>
              <a:gd name="T11" fmla="*/ 33 h 43"/>
              <a:gd name="T12" fmla="*/ 27 w 76"/>
              <a:gd name="T13" fmla="*/ 43 h 43"/>
              <a:gd name="T14" fmla="*/ 49 w 76"/>
              <a:gd name="T15" fmla="*/ 43 h 43"/>
              <a:gd name="T16" fmla="*/ 65 w 76"/>
              <a:gd name="T17" fmla="*/ 33 h 43"/>
              <a:gd name="T18" fmla="*/ 74 w 76"/>
              <a:gd name="T19" fmla="*/ 10 h 43"/>
              <a:gd name="T20" fmla="*/ 67 w 76"/>
              <a:gd name="T21" fmla="*/ 0 h 43"/>
              <a:gd name="T22" fmla="*/ 57 w 76"/>
              <a:gd name="T23" fmla="*/ 34 h 43"/>
              <a:gd name="T24" fmla="*/ 18 w 76"/>
              <a:gd name="T25" fmla="*/ 34 h 43"/>
              <a:gd name="T26" fmla="*/ 17 w 76"/>
              <a:gd name="T27" fmla="*/ 32 h 43"/>
              <a:gd name="T28" fmla="*/ 18 w 76"/>
              <a:gd name="T29" fmla="*/ 30 h 43"/>
              <a:gd name="T30" fmla="*/ 57 w 76"/>
              <a:gd name="T31" fmla="*/ 30 h 43"/>
              <a:gd name="T32" fmla="*/ 58 w 76"/>
              <a:gd name="T33" fmla="*/ 32 h 43"/>
              <a:gd name="T34" fmla="*/ 57 w 76"/>
              <a:gd name="T35" fmla="*/ 34 h 43"/>
              <a:gd name="T36" fmla="*/ 62 w 76"/>
              <a:gd name="T37" fmla="*/ 23 h 43"/>
              <a:gd name="T38" fmla="*/ 13 w 76"/>
              <a:gd name="T39" fmla="*/ 23 h 43"/>
              <a:gd name="T40" fmla="*/ 12 w 76"/>
              <a:gd name="T41" fmla="*/ 20 h 43"/>
              <a:gd name="T42" fmla="*/ 13 w 76"/>
              <a:gd name="T43" fmla="*/ 18 h 43"/>
              <a:gd name="T44" fmla="*/ 62 w 76"/>
              <a:gd name="T45" fmla="*/ 18 h 43"/>
              <a:gd name="T46" fmla="*/ 63 w 76"/>
              <a:gd name="T47" fmla="*/ 20 h 43"/>
              <a:gd name="T48" fmla="*/ 62 w 76"/>
              <a:gd name="T49" fmla="*/ 23 h 43"/>
              <a:gd name="T50" fmla="*/ 65 w 76"/>
              <a:gd name="T51" fmla="*/ 11 h 43"/>
              <a:gd name="T52" fmla="*/ 10 w 76"/>
              <a:gd name="T53" fmla="*/ 11 h 43"/>
              <a:gd name="T54" fmla="*/ 8 w 76"/>
              <a:gd name="T55" fmla="*/ 8 h 43"/>
              <a:gd name="T56" fmla="*/ 10 w 76"/>
              <a:gd name="T57" fmla="*/ 6 h 43"/>
              <a:gd name="T58" fmla="*/ 65 w 76"/>
              <a:gd name="T59" fmla="*/ 6 h 43"/>
              <a:gd name="T60" fmla="*/ 67 w 76"/>
              <a:gd name="T61" fmla="*/ 8 h 43"/>
              <a:gd name="T62" fmla="*/ 65 w 76"/>
              <a:gd name="T63" fmla="*/ 1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" h="43">
                <a:moveTo>
                  <a:pt x="67" y="0"/>
                </a:moveTo>
                <a:cubicBezTo>
                  <a:pt x="49" y="0"/>
                  <a:pt x="49" y="0"/>
                  <a:pt x="49" y="0"/>
                </a:cubicBezTo>
                <a:cubicBezTo>
                  <a:pt x="43" y="0"/>
                  <a:pt x="33" y="0"/>
                  <a:pt x="27" y="0"/>
                </a:cubicBezTo>
                <a:cubicBezTo>
                  <a:pt x="9" y="0"/>
                  <a:pt x="9" y="0"/>
                  <a:pt x="9" y="0"/>
                </a:cubicBezTo>
                <a:cubicBezTo>
                  <a:pt x="3" y="0"/>
                  <a:pt x="0" y="5"/>
                  <a:pt x="2" y="10"/>
                </a:cubicBezTo>
                <a:cubicBezTo>
                  <a:pt x="11" y="33"/>
                  <a:pt x="11" y="33"/>
                  <a:pt x="11" y="33"/>
                </a:cubicBezTo>
                <a:cubicBezTo>
                  <a:pt x="14" y="39"/>
                  <a:pt x="21" y="43"/>
                  <a:pt x="27" y="43"/>
                </a:cubicBezTo>
                <a:cubicBezTo>
                  <a:pt x="49" y="43"/>
                  <a:pt x="49" y="43"/>
                  <a:pt x="49" y="43"/>
                </a:cubicBezTo>
                <a:cubicBezTo>
                  <a:pt x="55" y="43"/>
                  <a:pt x="62" y="39"/>
                  <a:pt x="65" y="33"/>
                </a:cubicBezTo>
                <a:cubicBezTo>
                  <a:pt x="74" y="10"/>
                  <a:pt x="74" y="10"/>
                  <a:pt x="74" y="10"/>
                </a:cubicBezTo>
                <a:cubicBezTo>
                  <a:pt x="76" y="5"/>
                  <a:pt x="73" y="0"/>
                  <a:pt x="67" y="0"/>
                </a:cubicBezTo>
                <a:close/>
                <a:moveTo>
                  <a:pt x="57" y="34"/>
                </a:moveTo>
                <a:cubicBezTo>
                  <a:pt x="18" y="34"/>
                  <a:pt x="18" y="34"/>
                  <a:pt x="18" y="34"/>
                </a:cubicBezTo>
                <a:cubicBezTo>
                  <a:pt x="18" y="34"/>
                  <a:pt x="17" y="34"/>
                  <a:pt x="17" y="32"/>
                </a:cubicBezTo>
                <a:cubicBezTo>
                  <a:pt x="17" y="31"/>
                  <a:pt x="18" y="30"/>
                  <a:pt x="18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8" y="31"/>
                  <a:pt x="58" y="32"/>
                </a:cubicBezTo>
                <a:cubicBezTo>
                  <a:pt x="58" y="34"/>
                  <a:pt x="57" y="34"/>
                  <a:pt x="57" y="34"/>
                </a:cubicBezTo>
                <a:close/>
                <a:moveTo>
                  <a:pt x="6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2" y="22"/>
                  <a:pt x="12" y="20"/>
                </a:cubicBezTo>
                <a:cubicBezTo>
                  <a:pt x="12" y="19"/>
                  <a:pt x="13" y="18"/>
                  <a:pt x="13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3" y="18"/>
                  <a:pt x="63" y="19"/>
                  <a:pt x="63" y="20"/>
                </a:cubicBezTo>
                <a:cubicBezTo>
                  <a:pt x="63" y="22"/>
                  <a:pt x="63" y="23"/>
                  <a:pt x="62" y="23"/>
                </a:cubicBezTo>
                <a:close/>
                <a:moveTo>
                  <a:pt x="65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8" y="10"/>
                  <a:pt x="8" y="8"/>
                </a:cubicBezTo>
                <a:cubicBezTo>
                  <a:pt x="8" y="7"/>
                  <a:pt x="9" y="6"/>
                  <a:pt x="10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6" y="6"/>
                  <a:pt x="67" y="7"/>
                  <a:pt x="67" y="8"/>
                </a:cubicBezTo>
                <a:cubicBezTo>
                  <a:pt x="67" y="10"/>
                  <a:pt x="66" y="11"/>
                  <a:pt x="65" y="1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18"/>
          <p:cNvSpPr>
            <a:spLocks noEditPoints="1"/>
          </p:cNvSpPr>
          <p:nvPr/>
        </p:nvSpPr>
        <p:spPr bwMode="auto">
          <a:xfrm>
            <a:off x="4432323" y="1664989"/>
            <a:ext cx="194715" cy="243038"/>
          </a:xfrm>
          <a:custGeom>
            <a:avLst/>
            <a:gdLst>
              <a:gd name="T0" fmla="*/ 48 w 58"/>
              <a:gd name="T1" fmla="*/ 45 h 72"/>
              <a:gd name="T2" fmla="*/ 42 w 58"/>
              <a:gd name="T3" fmla="*/ 8 h 72"/>
              <a:gd name="T4" fmla="*/ 19 w 58"/>
              <a:gd name="T5" fmla="*/ 14 h 72"/>
              <a:gd name="T6" fmla="*/ 15 w 58"/>
              <a:gd name="T7" fmla="*/ 17 h 72"/>
              <a:gd name="T8" fmla="*/ 15 w 58"/>
              <a:gd name="T9" fmla="*/ 49 h 72"/>
              <a:gd name="T10" fmla="*/ 28 w 58"/>
              <a:gd name="T11" fmla="*/ 58 h 72"/>
              <a:gd name="T12" fmla="*/ 26 w 58"/>
              <a:gd name="T13" fmla="*/ 70 h 72"/>
              <a:gd name="T14" fmla="*/ 55 w 58"/>
              <a:gd name="T15" fmla="*/ 72 h 72"/>
              <a:gd name="T16" fmla="*/ 18 w 58"/>
              <a:gd name="T17" fmla="*/ 16 h 72"/>
              <a:gd name="T18" fmla="*/ 16 w 58"/>
              <a:gd name="T19" fmla="*/ 16 h 72"/>
              <a:gd name="T20" fmla="*/ 18 w 58"/>
              <a:gd name="T21" fmla="*/ 15 h 72"/>
              <a:gd name="T22" fmla="*/ 43 w 58"/>
              <a:gd name="T23" fmla="*/ 47 h 72"/>
              <a:gd name="T24" fmla="*/ 37 w 58"/>
              <a:gd name="T25" fmla="*/ 50 h 72"/>
              <a:gd name="T26" fmla="*/ 41 w 58"/>
              <a:gd name="T27" fmla="*/ 47 h 72"/>
              <a:gd name="T28" fmla="*/ 43 w 58"/>
              <a:gd name="T29" fmla="*/ 45 h 72"/>
              <a:gd name="T30" fmla="*/ 19 w 58"/>
              <a:gd name="T31" fmla="*/ 26 h 72"/>
              <a:gd name="T32" fmla="*/ 25 w 58"/>
              <a:gd name="T33" fmla="*/ 45 h 72"/>
              <a:gd name="T34" fmla="*/ 24 w 58"/>
              <a:gd name="T35" fmla="*/ 34 h 72"/>
              <a:gd name="T36" fmla="*/ 21 w 58"/>
              <a:gd name="T37" fmla="*/ 23 h 72"/>
              <a:gd name="T38" fmla="*/ 20 w 58"/>
              <a:gd name="T39" fmla="*/ 19 h 72"/>
              <a:gd name="T40" fmla="*/ 22 w 58"/>
              <a:gd name="T41" fmla="*/ 21 h 72"/>
              <a:gd name="T42" fmla="*/ 32 w 58"/>
              <a:gd name="T43" fmla="*/ 31 h 72"/>
              <a:gd name="T44" fmla="*/ 24 w 58"/>
              <a:gd name="T45" fmla="*/ 21 h 72"/>
              <a:gd name="T46" fmla="*/ 21 w 58"/>
              <a:gd name="T47" fmla="*/ 18 h 72"/>
              <a:gd name="T48" fmla="*/ 23 w 58"/>
              <a:gd name="T49" fmla="*/ 19 h 72"/>
              <a:gd name="T50" fmla="*/ 34 w 58"/>
              <a:gd name="T51" fmla="*/ 21 h 72"/>
              <a:gd name="T52" fmla="*/ 47 w 58"/>
              <a:gd name="T53" fmla="*/ 23 h 72"/>
              <a:gd name="T54" fmla="*/ 27 w 58"/>
              <a:gd name="T55" fmla="*/ 18 h 72"/>
              <a:gd name="T56" fmla="*/ 47 w 58"/>
              <a:gd name="T57" fmla="*/ 19 h 72"/>
              <a:gd name="T58" fmla="*/ 21 w 58"/>
              <a:gd name="T59" fmla="*/ 46 h 72"/>
              <a:gd name="T60" fmla="*/ 27 w 58"/>
              <a:gd name="T61" fmla="*/ 51 h 72"/>
              <a:gd name="T62" fmla="*/ 13 w 58"/>
              <a:gd name="T63" fmla="*/ 39 h 72"/>
              <a:gd name="T64" fmla="*/ 22 w 58"/>
              <a:gd name="T65" fmla="*/ 48 h 72"/>
              <a:gd name="T66" fmla="*/ 36 w 58"/>
              <a:gd name="T67" fmla="*/ 44 h 72"/>
              <a:gd name="T68" fmla="*/ 49 w 58"/>
              <a:gd name="T69" fmla="*/ 20 h 72"/>
              <a:gd name="T70" fmla="*/ 27 w 58"/>
              <a:gd name="T71" fmla="*/ 16 h 72"/>
              <a:gd name="T72" fmla="*/ 54 w 58"/>
              <a:gd name="T73" fmla="*/ 22 h 72"/>
              <a:gd name="T74" fmla="*/ 41 w 58"/>
              <a:gd name="T75" fmla="*/ 44 h 72"/>
              <a:gd name="T76" fmla="*/ 32 w 58"/>
              <a:gd name="T77" fmla="*/ 49 h 72"/>
              <a:gd name="T78" fmla="*/ 24 w 58"/>
              <a:gd name="T79" fmla="*/ 68 h 72"/>
              <a:gd name="T80" fmla="*/ 35 w 58"/>
              <a:gd name="T81" fmla="*/ 53 h 72"/>
              <a:gd name="T82" fmla="*/ 39 w 58"/>
              <a:gd name="T83" fmla="*/ 70 h 72"/>
              <a:gd name="T84" fmla="*/ 28 w 58"/>
              <a:gd name="T85" fmla="*/ 69 h 72"/>
              <a:gd name="T86" fmla="*/ 43 w 58"/>
              <a:gd name="T87" fmla="*/ 49 h 72"/>
              <a:gd name="T88" fmla="*/ 52 w 58"/>
              <a:gd name="T89" fmla="*/ 60 h 72"/>
              <a:gd name="T90" fmla="*/ 11 w 58"/>
              <a:gd name="T91" fmla="*/ 10 h 72"/>
              <a:gd name="T92" fmla="*/ 16 w 58"/>
              <a:gd name="T93" fmla="*/ 7 h 72"/>
              <a:gd name="T94" fmla="*/ 9 w 58"/>
              <a:gd name="T95" fmla="*/ 16 h 72"/>
              <a:gd name="T96" fmla="*/ 5 w 58"/>
              <a:gd name="T97" fmla="*/ 4 h 72"/>
              <a:gd name="T98" fmla="*/ 15 w 58"/>
              <a:gd name="T99" fmla="*/ 0 h 72"/>
              <a:gd name="T100" fmla="*/ 2 w 58"/>
              <a:gd name="T101" fmla="*/ 15 h 72"/>
              <a:gd name="T102" fmla="*/ 8 w 58"/>
              <a:gd name="T103" fmla="*/ 7 h 72"/>
              <a:gd name="T104" fmla="*/ 13 w 58"/>
              <a:gd name="T105" fmla="*/ 3 h 72"/>
              <a:gd name="T106" fmla="*/ 6 w 58"/>
              <a:gd name="T107" fmla="*/ 1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8" h="72">
                <a:moveTo>
                  <a:pt x="58" y="68"/>
                </a:moveTo>
                <a:cubicBezTo>
                  <a:pt x="53" y="60"/>
                  <a:pt x="53" y="60"/>
                  <a:pt x="53" y="60"/>
                </a:cubicBezTo>
                <a:cubicBezTo>
                  <a:pt x="52" y="58"/>
                  <a:pt x="51" y="55"/>
                  <a:pt x="50" y="53"/>
                </a:cubicBezTo>
                <a:cubicBezTo>
                  <a:pt x="46" y="47"/>
                  <a:pt x="46" y="47"/>
                  <a:pt x="46" y="47"/>
                </a:cubicBezTo>
                <a:cubicBezTo>
                  <a:pt x="47" y="46"/>
                  <a:pt x="47" y="46"/>
                  <a:pt x="48" y="45"/>
                </a:cubicBezTo>
                <a:cubicBezTo>
                  <a:pt x="53" y="40"/>
                  <a:pt x="56" y="33"/>
                  <a:pt x="56" y="28"/>
                </a:cubicBezTo>
                <a:cubicBezTo>
                  <a:pt x="56" y="26"/>
                  <a:pt x="56" y="25"/>
                  <a:pt x="55" y="24"/>
                </a:cubicBezTo>
                <a:cubicBezTo>
                  <a:pt x="55" y="23"/>
                  <a:pt x="55" y="22"/>
                  <a:pt x="55" y="22"/>
                </a:cubicBezTo>
                <a:cubicBezTo>
                  <a:pt x="55" y="18"/>
                  <a:pt x="54" y="14"/>
                  <a:pt x="52" y="12"/>
                </a:cubicBezTo>
                <a:cubicBezTo>
                  <a:pt x="49" y="10"/>
                  <a:pt x="46" y="8"/>
                  <a:pt x="42" y="8"/>
                </a:cubicBezTo>
                <a:cubicBezTo>
                  <a:pt x="36" y="8"/>
                  <a:pt x="29" y="11"/>
                  <a:pt x="23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5"/>
                  <a:pt x="20" y="14"/>
                  <a:pt x="19" y="13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2"/>
                  <a:pt x="17" y="12"/>
                </a:cubicBezTo>
                <a:cubicBezTo>
                  <a:pt x="16" y="12"/>
                  <a:pt x="15" y="13"/>
                  <a:pt x="15" y="13"/>
                </a:cubicBezTo>
                <a:cubicBezTo>
                  <a:pt x="14" y="14"/>
                  <a:pt x="14" y="15"/>
                  <a:pt x="14" y="15"/>
                </a:cubicBezTo>
                <a:cubicBezTo>
                  <a:pt x="14" y="16"/>
                  <a:pt x="14" y="17"/>
                  <a:pt x="15" y="17"/>
                </a:cubicBezTo>
                <a:cubicBezTo>
                  <a:pt x="15" y="18"/>
                  <a:pt x="16" y="18"/>
                  <a:pt x="17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22"/>
                  <a:pt x="18" y="22"/>
                  <a:pt x="18" y="22"/>
                </a:cubicBezTo>
                <a:cubicBezTo>
                  <a:pt x="14" y="27"/>
                  <a:pt x="11" y="34"/>
                  <a:pt x="11" y="39"/>
                </a:cubicBezTo>
                <a:cubicBezTo>
                  <a:pt x="11" y="43"/>
                  <a:pt x="12" y="47"/>
                  <a:pt x="15" y="49"/>
                </a:cubicBezTo>
                <a:cubicBezTo>
                  <a:pt x="17" y="52"/>
                  <a:pt x="21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5" y="53"/>
                  <a:pt x="26" y="53"/>
                  <a:pt x="26" y="53"/>
                </a:cubicBezTo>
                <a:cubicBezTo>
                  <a:pt x="28" y="53"/>
                  <a:pt x="29" y="53"/>
                  <a:pt x="30" y="53"/>
                </a:cubicBezTo>
                <a:cubicBezTo>
                  <a:pt x="29" y="55"/>
                  <a:pt x="28" y="57"/>
                  <a:pt x="28" y="58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7"/>
                  <a:pt x="22" y="67"/>
                  <a:pt x="22" y="68"/>
                </a:cubicBezTo>
                <a:cubicBezTo>
                  <a:pt x="22" y="69"/>
                  <a:pt x="23" y="69"/>
                  <a:pt x="23" y="70"/>
                </a:cubicBezTo>
                <a:cubicBezTo>
                  <a:pt x="24" y="70"/>
                  <a:pt x="24" y="70"/>
                  <a:pt x="25" y="70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71"/>
                  <a:pt x="26" y="71"/>
                  <a:pt x="27" y="72"/>
                </a:cubicBezTo>
                <a:cubicBezTo>
                  <a:pt x="27" y="72"/>
                  <a:pt x="28" y="72"/>
                  <a:pt x="2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41" y="72"/>
                  <a:pt x="44" y="72"/>
                  <a:pt x="46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6" y="72"/>
                  <a:pt x="57" y="72"/>
                  <a:pt x="57" y="72"/>
                </a:cubicBezTo>
                <a:cubicBezTo>
                  <a:pt x="58" y="71"/>
                  <a:pt x="58" y="70"/>
                  <a:pt x="58" y="70"/>
                </a:cubicBezTo>
                <a:cubicBezTo>
                  <a:pt x="58" y="69"/>
                  <a:pt x="58" y="68"/>
                  <a:pt x="58" y="68"/>
                </a:cubicBezTo>
                <a:close/>
                <a:moveTo>
                  <a:pt x="18" y="15"/>
                </a:move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47" y="44"/>
                </a:moveTo>
                <a:cubicBezTo>
                  <a:pt x="46" y="44"/>
                  <a:pt x="45" y="45"/>
                  <a:pt x="45" y="45"/>
                </a:cubicBezTo>
                <a:cubicBezTo>
                  <a:pt x="44" y="46"/>
                  <a:pt x="44" y="46"/>
                  <a:pt x="44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7"/>
                  <a:pt x="43" y="47"/>
                  <a:pt x="43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8"/>
                  <a:pt x="40" y="49"/>
                  <a:pt x="39" y="49"/>
                </a:cubicBezTo>
                <a:cubicBezTo>
                  <a:pt x="39" y="49"/>
                  <a:pt x="38" y="50"/>
                  <a:pt x="38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5" y="51"/>
                  <a:pt x="34" y="51"/>
                  <a:pt x="33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5" y="50"/>
                  <a:pt x="36" y="50"/>
                  <a:pt x="37" y="49"/>
                </a:cubicBezTo>
                <a:cubicBezTo>
                  <a:pt x="38" y="48"/>
                  <a:pt x="39" y="48"/>
                  <a:pt x="39" y="48"/>
                </a:cubicBezTo>
                <a:cubicBezTo>
                  <a:pt x="40" y="47"/>
                  <a:pt x="40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5"/>
                  <a:pt x="42" y="45"/>
                  <a:pt x="42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44"/>
                  <a:pt x="45" y="43"/>
                  <a:pt x="45" y="43"/>
                </a:cubicBezTo>
                <a:cubicBezTo>
                  <a:pt x="50" y="38"/>
                  <a:pt x="53" y="34"/>
                  <a:pt x="54" y="29"/>
                </a:cubicBezTo>
                <a:cubicBezTo>
                  <a:pt x="54" y="34"/>
                  <a:pt x="51" y="39"/>
                  <a:pt x="47" y="44"/>
                </a:cubicBezTo>
                <a:close/>
                <a:moveTo>
                  <a:pt x="19" y="26"/>
                </a:moveTo>
                <a:cubicBezTo>
                  <a:pt x="21" y="31"/>
                  <a:pt x="21" y="31"/>
                  <a:pt x="21" y="31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7"/>
                  <a:pt x="22" y="37"/>
                  <a:pt x="22" y="37"/>
                </a:cubicBezTo>
                <a:cubicBezTo>
                  <a:pt x="25" y="45"/>
                  <a:pt x="25" y="45"/>
                  <a:pt x="25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4"/>
                  <a:pt x="26" y="44"/>
                  <a:pt x="26" y="4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0"/>
                  <a:pt x="23" y="30"/>
                  <a:pt x="23" y="30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2"/>
                  <a:pt x="22" y="22"/>
                  <a:pt x="22" y="22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7"/>
                  <a:pt x="27" y="27"/>
                  <a:pt x="27" y="27"/>
                </a:cubicBezTo>
                <a:cubicBezTo>
                  <a:pt x="28" y="28"/>
                  <a:pt x="28" y="28"/>
                  <a:pt x="28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8" y="25"/>
                  <a:pt x="28" y="25"/>
                  <a:pt x="28" y="25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32" y="21"/>
                  <a:pt x="32" y="21"/>
                  <a:pt x="32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6" y="20"/>
                  <a:pt x="36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2" y="19"/>
                  <a:pt x="32" y="19"/>
                  <a:pt x="32" y="19"/>
                </a:cubicBezTo>
                <a:cubicBezTo>
                  <a:pt x="27" y="18"/>
                  <a:pt x="27" y="18"/>
                  <a:pt x="27" y="18"/>
                </a:cubicBezTo>
                <a:cubicBezTo>
                  <a:pt x="31" y="15"/>
                  <a:pt x="35" y="14"/>
                  <a:pt x="39" y="14"/>
                </a:cubicBezTo>
                <a:cubicBezTo>
                  <a:pt x="42" y="14"/>
                  <a:pt x="44" y="14"/>
                  <a:pt x="46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20"/>
                  <a:pt x="48" y="21"/>
                  <a:pt x="48" y="23"/>
                </a:cubicBezTo>
                <a:cubicBezTo>
                  <a:pt x="48" y="28"/>
                  <a:pt x="45" y="34"/>
                  <a:pt x="40" y="39"/>
                </a:cubicBezTo>
                <a:cubicBezTo>
                  <a:pt x="35" y="44"/>
                  <a:pt x="29" y="46"/>
                  <a:pt x="24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0" y="46"/>
                  <a:pt x="20" y="45"/>
                </a:cubicBezTo>
                <a:cubicBezTo>
                  <a:pt x="19" y="45"/>
                  <a:pt x="18" y="45"/>
                  <a:pt x="18" y="44"/>
                </a:cubicBezTo>
                <a:cubicBezTo>
                  <a:pt x="16" y="42"/>
                  <a:pt x="15" y="40"/>
                  <a:pt x="15" y="37"/>
                </a:cubicBezTo>
                <a:cubicBezTo>
                  <a:pt x="15" y="34"/>
                  <a:pt x="17" y="30"/>
                  <a:pt x="19" y="26"/>
                </a:cubicBezTo>
                <a:close/>
                <a:moveTo>
                  <a:pt x="27" y="51"/>
                </a:moveTo>
                <a:cubicBezTo>
                  <a:pt x="26" y="51"/>
                  <a:pt x="26" y="51"/>
                  <a:pt x="25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0" y="51"/>
                  <a:pt x="18" y="50"/>
                  <a:pt x="16" y="48"/>
                </a:cubicBezTo>
                <a:cubicBezTo>
                  <a:pt x="14" y="46"/>
                  <a:pt x="13" y="43"/>
                  <a:pt x="13" y="39"/>
                </a:cubicBezTo>
                <a:cubicBezTo>
                  <a:pt x="13" y="37"/>
                  <a:pt x="13" y="35"/>
                  <a:pt x="14" y="32"/>
                </a:cubicBezTo>
                <a:cubicBezTo>
                  <a:pt x="14" y="34"/>
                  <a:pt x="14" y="36"/>
                  <a:pt x="14" y="37"/>
                </a:cubicBezTo>
                <a:cubicBezTo>
                  <a:pt x="14" y="40"/>
                  <a:pt x="14" y="43"/>
                  <a:pt x="17" y="45"/>
                </a:cubicBezTo>
                <a:cubicBezTo>
                  <a:pt x="18" y="46"/>
                  <a:pt x="19" y="47"/>
                  <a:pt x="21" y="48"/>
                </a:cubicBezTo>
                <a:cubicBezTo>
                  <a:pt x="21" y="48"/>
                  <a:pt x="22" y="48"/>
                  <a:pt x="22" y="48"/>
                </a:cubicBezTo>
                <a:cubicBezTo>
                  <a:pt x="22" y="48"/>
                  <a:pt x="23" y="48"/>
                  <a:pt x="23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8" y="48"/>
                  <a:pt x="31" y="47"/>
                  <a:pt x="35" y="45"/>
                </a:cubicBezTo>
                <a:cubicBezTo>
                  <a:pt x="35" y="45"/>
                  <a:pt x="36" y="45"/>
                  <a:pt x="36" y="44"/>
                </a:cubicBezTo>
                <a:cubicBezTo>
                  <a:pt x="37" y="44"/>
                  <a:pt x="38" y="43"/>
                  <a:pt x="39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41"/>
                  <a:pt x="41" y="41"/>
                  <a:pt x="42" y="40"/>
                </a:cubicBezTo>
                <a:cubicBezTo>
                  <a:pt x="47" y="35"/>
                  <a:pt x="50" y="28"/>
                  <a:pt x="50" y="23"/>
                </a:cubicBezTo>
                <a:cubicBezTo>
                  <a:pt x="50" y="22"/>
                  <a:pt x="50" y="21"/>
                  <a:pt x="49" y="20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9" y="18"/>
                  <a:pt x="49" y="18"/>
                </a:cubicBezTo>
                <a:cubicBezTo>
                  <a:pt x="48" y="17"/>
                  <a:pt x="48" y="16"/>
                  <a:pt x="47" y="15"/>
                </a:cubicBezTo>
                <a:cubicBezTo>
                  <a:pt x="45" y="13"/>
                  <a:pt x="42" y="12"/>
                  <a:pt x="39" y="12"/>
                </a:cubicBezTo>
                <a:cubicBezTo>
                  <a:pt x="35" y="12"/>
                  <a:pt x="31" y="13"/>
                  <a:pt x="27" y="16"/>
                </a:cubicBezTo>
                <a:cubicBezTo>
                  <a:pt x="32" y="12"/>
                  <a:pt x="38" y="10"/>
                  <a:pt x="42" y="10"/>
                </a:cubicBezTo>
                <a:cubicBezTo>
                  <a:pt x="46" y="10"/>
                  <a:pt x="48" y="11"/>
                  <a:pt x="50" y="13"/>
                </a:cubicBezTo>
                <a:cubicBezTo>
                  <a:pt x="52" y="15"/>
                  <a:pt x="53" y="18"/>
                  <a:pt x="54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3"/>
                  <a:pt x="54" y="23"/>
                  <a:pt x="53" y="24"/>
                </a:cubicBezTo>
                <a:cubicBezTo>
                  <a:pt x="53" y="30"/>
                  <a:pt x="50" y="36"/>
                  <a:pt x="44" y="41"/>
                </a:cubicBezTo>
                <a:cubicBezTo>
                  <a:pt x="43" y="42"/>
                  <a:pt x="43" y="43"/>
                  <a:pt x="42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8" y="46"/>
                  <a:pt x="37" y="47"/>
                  <a:pt x="35" y="48"/>
                </a:cubicBezTo>
                <a:cubicBezTo>
                  <a:pt x="35" y="48"/>
                  <a:pt x="34" y="48"/>
                  <a:pt x="34" y="49"/>
                </a:cubicBezTo>
                <a:cubicBezTo>
                  <a:pt x="33" y="49"/>
                  <a:pt x="33" y="49"/>
                  <a:pt x="32" y="49"/>
                </a:cubicBezTo>
                <a:cubicBezTo>
                  <a:pt x="30" y="50"/>
                  <a:pt x="29" y="51"/>
                  <a:pt x="27" y="51"/>
                </a:cubicBezTo>
                <a:close/>
                <a:moveTo>
                  <a:pt x="26" y="68"/>
                </a:moveTo>
                <a:cubicBezTo>
                  <a:pt x="26" y="69"/>
                  <a:pt x="26" y="69"/>
                  <a:pt x="26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4" y="69"/>
                  <a:pt x="24" y="68"/>
                  <a:pt x="24" y="68"/>
                </a:cubicBezTo>
                <a:cubicBezTo>
                  <a:pt x="24" y="68"/>
                  <a:pt x="24" y="67"/>
                  <a:pt x="24" y="67"/>
                </a:cubicBezTo>
                <a:cubicBezTo>
                  <a:pt x="29" y="59"/>
                  <a:pt x="29" y="59"/>
                  <a:pt x="29" y="59"/>
                </a:cubicBezTo>
                <a:cubicBezTo>
                  <a:pt x="30" y="57"/>
                  <a:pt x="31" y="55"/>
                  <a:pt x="32" y="53"/>
                </a:cubicBezTo>
                <a:cubicBezTo>
                  <a:pt x="33" y="53"/>
                  <a:pt x="34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5"/>
                  <a:pt x="32" y="58"/>
                  <a:pt x="31" y="60"/>
                </a:cubicBezTo>
                <a:lnTo>
                  <a:pt x="26" y="68"/>
                </a:lnTo>
                <a:close/>
                <a:moveTo>
                  <a:pt x="55" y="70"/>
                </a:moveTo>
                <a:cubicBezTo>
                  <a:pt x="46" y="70"/>
                  <a:pt x="46" y="70"/>
                  <a:pt x="46" y="70"/>
                </a:cubicBezTo>
                <a:cubicBezTo>
                  <a:pt x="44" y="70"/>
                  <a:pt x="41" y="70"/>
                  <a:pt x="3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9" y="70"/>
                  <a:pt x="29" y="70"/>
                  <a:pt x="29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33" y="60"/>
                  <a:pt x="33" y="60"/>
                  <a:pt x="33" y="60"/>
                </a:cubicBezTo>
                <a:cubicBezTo>
                  <a:pt x="34" y="59"/>
                  <a:pt x="35" y="56"/>
                  <a:pt x="36" y="54"/>
                </a:cubicBezTo>
                <a:cubicBezTo>
                  <a:pt x="38" y="52"/>
                  <a:pt x="38" y="52"/>
                  <a:pt x="38" y="52"/>
                </a:cubicBezTo>
                <a:cubicBezTo>
                  <a:pt x="39" y="51"/>
                  <a:pt x="41" y="50"/>
                  <a:pt x="43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8"/>
                  <a:pt x="44" y="48"/>
                  <a:pt x="44" y="48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6"/>
                  <a:pt x="51" y="59"/>
                  <a:pt x="52" y="60"/>
                </a:cubicBezTo>
                <a:cubicBezTo>
                  <a:pt x="56" y="69"/>
                  <a:pt x="56" y="69"/>
                  <a:pt x="56" y="69"/>
                </a:cubicBezTo>
                <a:cubicBezTo>
                  <a:pt x="57" y="69"/>
                  <a:pt x="57" y="69"/>
                  <a:pt x="57" y="70"/>
                </a:cubicBezTo>
                <a:cubicBezTo>
                  <a:pt x="57" y="70"/>
                  <a:pt x="56" y="70"/>
                  <a:pt x="55" y="70"/>
                </a:cubicBezTo>
                <a:close/>
                <a:moveTo>
                  <a:pt x="10" y="13"/>
                </a:moveTo>
                <a:cubicBezTo>
                  <a:pt x="10" y="12"/>
                  <a:pt x="10" y="11"/>
                  <a:pt x="11" y="10"/>
                </a:cubicBezTo>
                <a:cubicBezTo>
                  <a:pt x="12" y="9"/>
                  <a:pt x="13" y="9"/>
                  <a:pt x="14" y="9"/>
                </a:cubicBezTo>
                <a:cubicBezTo>
                  <a:pt x="15" y="9"/>
                  <a:pt x="15" y="9"/>
                  <a:pt x="16" y="9"/>
                </a:cubicBezTo>
                <a:cubicBezTo>
                  <a:pt x="16" y="9"/>
                  <a:pt x="17" y="9"/>
                  <a:pt x="17" y="8"/>
                </a:cubicBezTo>
                <a:cubicBezTo>
                  <a:pt x="17" y="8"/>
                  <a:pt x="17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5" y="7"/>
                  <a:pt x="14" y="7"/>
                </a:cubicBezTo>
                <a:cubicBezTo>
                  <a:pt x="13" y="7"/>
                  <a:pt x="11" y="7"/>
                  <a:pt x="10" y="9"/>
                </a:cubicBezTo>
                <a:cubicBezTo>
                  <a:pt x="9" y="10"/>
                  <a:pt x="8" y="12"/>
                  <a:pt x="8" y="13"/>
                </a:cubicBezTo>
                <a:cubicBezTo>
                  <a:pt x="8" y="14"/>
                  <a:pt x="8" y="15"/>
                  <a:pt x="8" y="15"/>
                </a:cubicBezTo>
                <a:cubicBezTo>
                  <a:pt x="8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6"/>
                  <a:pt x="10" y="15"/>
                  <a:pt x="10" y="15"/>
                </a:cubicBezTo>
                <a:cubicBezTo>
                  <a:pt x="10" y="14"/>
                  <a:pt x="10" y="14"/>
                  <a:pt x="10" y="13"/>
                </a:cubicBezTo>
                <a:close/>
                <a:moveTo>
                  <a:pt x="2" y="11"/>
                </a:moveTo>
                <a:cubicBezTo>
                  <a:pt x="2" y="8"/>
                  <a:pt x="3" y="6"/>
                  <a:pt x="5" y="4"/>
                </a:cubicBezTo>
                <a:cubicBezTo>
                  <a:pt x="7" y="2"/>
                  <a:pt x="9" y="1"/>
                  <a:pt x="12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5" y="2"/>
                  <a:pt x="16" y="2"/>
                  <a:pt x="16" y="1"/>
                </a:cubicBezTo>
                <a:cubicBezTo>
                  <a:pt x="16" y="1"/>
                  <a:pt x="16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9" y="0"/>
                  <a:pt x="6" y="1"/>
                  <a:pt x="4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12"/>
                  <a:pt x="0" y="13"/>
                  <a:pt x="1" y="15"/>
                </a:cubicBezTo>
                <a:cubicBezTo>
                  <a:pt x="1" y="15"/>
                  <a:pt x="1" y="15"/>
                  <a:pt x="2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5"/>
                  <a:pt x="3" y="15"/>
                  <a:pt x="2" y="14"/>
                </a:cubicBezTo>
                <a:cubicBezTo>
                  <a:pt x="2" y="13"/>
                  <a:pt x="2" y="12"/>
                  <a:pt x="2" y="11"/>
                </a:cubicBezTo>
                <a:close/>
                <a:moveTo>
                  <a:pt x="6" y="12"/>
                </a:moveTo>
                <a:cubicBezTo>
                  <a:pt x="6" y="10"/>
                  <a:pt x="7" y="9"/>
                  <a:pt x="8" y="7"/>
                </a:cubicBezTo>
                <a:cubicBezTo>
                  <a:pt x="9" y="6"/>
                  <a:pt x="11" y="5"/>
                  <a:pt x="13" y="5"/>
                </a:cubicBezTo>
                <a:cubicBezTo>
                  <a:pt x="14" y="5"/>
                  <a:pt x="14" y="5"/>
                  <a:pt x="15" y="6"/>
                </a:cubicBezTo>
                <a:cubicBezTo>
                  <a:pt x="16" y="6"/>
                  <a:pt x="16" y="5"/>
                  <a:pt x="16" y="5"/>
                </a:cubicBezTo>
                <a:cubicBezTo>
                  <a:pt x="16" y="4"/>
                  <a:pt x="16" y="4"/>
                  <a:pt x="15" y="4"/>
                </a:cubicBezTo>
                <a:cubicBezTo>
                  <a:pt x="15" y="4"/>
                  <a:pt x="14" y="3"/>
                  <a:pt x="13" y="3"/>
                </a:cubicBezTo>
                <a:cubicBezTo>
                  <a:pt x="11" y="3"/>
                  <a:pt x="8" y="4"/>
                  <a:pt x="7" y="6"/>
                </a:cubicBezTo>
                <a:cubicBezTo>
                  <a:pt x="5" y="8"/>
                  <a:pt x="4" y="10"/>
                  <a:pt x="4" y="12"/>
                </a:cubicBezTo>
                <a:cubicBezTo>
                  <a:pt x="4" y="13"/>
                  <a:pt x="4" y="14"/>
                  <a:pt x="5" y="15"/>
                </a:cubicBezTo>
                <a:cubicBezTo>
                  <a:pt x="5" y="15"/>
                  <a:pt x="5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4"/>
                </a:cubicBezTo>
                <a:cubicBezTo>
                  <a:pt x="6" y="14"/>
                  <a:pt x="6" y="13"/>
                  <a:pt x="6" y="1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19"/>
          <p:cNvSpPr>
            <a:spLocks noEditPoints="1"/>
          </p:cNvSpPr>
          <p:nvPr/>
        </p:nvSpPr>
        <p:spPr bwMode="auto">
          <a:xfrm>
            <a:off x="2355846" y="2058681"/>
            <a:ext cx="186187" cy="228825"/>
          </a:xfrm>
          <a:custGeom>
            <a:avLst/>
            <a:gdLst>
              <a:gd name="T0" fmla="*/ 0 w 55"/>
              <a:gd name="T1" fmla="*/ 45 h 68"/>
              <a:gd name="T2" fmla="*/ 19 w 55"/>
              <a:gd name="T3" fmla="*/ 53 h 68"/>
              <a:gd name="T4" fmla="*/ 5 w 55"/>
              <a:gd name="T5" fmla="*/ 60 h 68"/>
              <a:gd name="T6" fmla="*/ 29 w 55"/>
              <a:gd name="T7" fmla="*/ 68 h 68"/>
              <a:gd name="T8" fmla="*/ 52 w 55"/>
              <a:gd name="T9" fmla="*/ 60 h 68"/>
              <a:gd name="T10" fmla="*/ 38 w 55"/>
              <a:gd name="T11" fmla="*/ 53 h 68"/>
              <a:gd name="T12" fmla="*/ 55 w 55"/>
              <a:gd name="T13" fmla="*/ 45 h 68"/>
              <a:gd name="T14" fmla="*/ 55 w 55"/>
              <a:gd name="T15" fmla="*/ 0 h 68"/>
              <a:gd name="T16" fmla="*/ 43 w 55"/>
              <a:gd name="T17" fmla="*/ 61 h 68"/>
              <a:gd name="T18" fmla="*/ 43 w 55"/>
              <a:gd name="T19" fmla="*/ 61 h 68"/>
              <a:gd name="T20" fmla="*/ 28 w 55"/>
              <a:gd name="T21" fmla="*/ 64 h 68"/>
              <a:gd name="T22" fmla="*/ 13 w 55"/>
              <a:gd name="T23" fmla="*/ 61 h 68"/>
              <a:gd name="T24" fmla="*/ 28 w 55"/>
              <a:gd name="T25" fmla="*/ 63 h 68"/>
              <a:gd name="T26" fmla="*/ 20 w 55"/>
              <a:gd name="T27" fmla="*/ 57 h 68"/>
              <a:gd name="T28" fmla="*/ 20 w 55"/>
              <a:gd name="T29" fmla="*/ 53 h 68"/>
              <a:gd name="T30" fmla="*/ 20 w 55"/>
              <a:gd name="T31" fmla="*/ 45 h 68"/>
              <a:gd name="T32" fmla="*/ 37 w 55"/>
              <a:gd name="T33" fmla="*/ 52 h 68"/>
              <a:gd name="T34" fmla="*/ 37 w 55"/>
              <a:gd name="T35" fmla="*/ 53 h 68"/>
              <a:gd name="T36" fmla="*/ 20 w 55"/>
              <a:gd name="T37" fmla="*/ 57 h 68"/>
              <a:gd name="T38" fmla="*/ 38 w 55"/>
              <a:gd name="T39" fmla="*/ 44 h 68"/>
              <a:gd name="T40" fmla="*/ 1 w 55"/>
              <a:gd name="T41" fmla="*/ 44 h 68"/>
              <a:gd name="T42" fmla="*/ 54 w 55"/>
              <a:gd name="T43" fmla="*/ 1 h 68"/>
              <a:gd name="T44" fmla="*/ 50 w 55"/>
              <a:gd name="T45" fmla="*/ 38 h 68"/>
              <a:gd name="T46" fmla="*/ 6 w 55"/>
              <a:gd name="T47" fmla="*/ 5 h 68"/>
              <a:gd name="T48" fmla="*/ 50 w 55"/>
              <a:gd name="T49" fmla="*/ 39 h 68"/>
              <a:gd name="T50" fmla="*/ 47 w 55"/>
              <a:gd name="T51" fmla="*/ 39 h 68"/>
              <a:gd name="T52" fmla="*/ 47 w 55"/>
              <a:gd name="T53" fmla="*/ 43 h 68"/>
              <a:gd name="T54" fmla="*/ 47 w 55"/>
              <a:gd name="T55" fmla="*/ 39 h 68"/>
              <a:gd name="T56" fmla="*/ 47 w 55"/>
              <a:gd name="T57" fmla="*/ 41 h 68"/>
              <a:gd name="T58" fmla="*/ 48 w 55"/>
              <a:gd name="T59" fmla="*/ 41 h 68"/>
              <a:gd name="T60" fmla="*/ 25 w 55"/>
              <a:gd name="T61" fmla="*/ 40 h 68"/>
              <a:gd name="T62" fmla="*/ 25 w 55"/>
              <a:gd name="T63" fmla="*/ 42 h 68"/>
              <a:gd name="T64" fmla="*/ 25 w 55"/>
              <a:gd name="T65" fmla="*/ 40 h 68"/>
              <a:gd name="T66" fmla="*/ 29 w 55"/>
              <a:gd name="T67" fmla="*/ 41 h 68"/>
              <a:gd name="T68" fmla="*/ 31 w 55"/>
              <a:gd name="T69" fmla="*/ 41 h 68"/>
              <a:gd name="T70" fmla="*/ 35 w 55"/>
              <a:gd name="T71" fmla="*/ 40 h 68"/>
              <a:gd name="T72" fmla="*/ 35 w 55"/>
              <a:gd name="T73" fmla="*/ 42 h 68"/>
              <a:gd name="T74" fmla="*/ 35 w 55"/>
              <a:gd name="T75" fmla="*/ 4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68">
                <a:moveTo>
                  <a:pt x="0" y="0"/>
                </a:moveTo>
                <a:cubicBezTo>
                  <a:pt x="0" y="45"/>
                  <a:pt x="0" y="45"/>
                  <a:pt x="0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53"/>
                  <a:pt x="19" y="53"/>
                  <a:pt x="19" y="53"/>
                </a:cubicBezTo>
                <a:cubicBezTo>
                  <a:pt x="16" y="53"/>
                  <a:pt x="14" y="54"/>
                  <a:pt x="12" y="54"/>
                </a:cubicBezTo>
                <a:cubicBezTo>
                  <a:pt x="8" y="56"/>
                  <a:pt x="5" y="57"/>
                  <a:pt x="5" y="60"/>
                </a:cubicBezTo>
                <a:cubicBezTo>
                  <a:pt x="5" y="62"/>
                  <a:pt x="8" y="64"/>
                  <a:pt x="12" y="65"/>
                </a:cubicBezTo>
                <a:cubicBezTo>
                  <a:pt x="16" y="67"/>
                  <a:pt x="22" y="68"/>
                  <a:pt x="29" y="68"/>
                </a:cubicBezTo>
                <a:cubicBezTo>
                  <a:pt x="35" y="68"/>
                  <a:pt x="41" y="67"/>
                  <a:pt x="45" y="65"/>
                </a:cubicBezTo>
                <a:cubicBezTo>
                  <a:pt x="50" y="64"/>
                  <a:pt x="52" y="62"/>
                  <a:pt x="52" y="60"/>
                </a:cubicBezTo>
                <a:cubicBezTo>
                  <a:pt x="52" y="57"/>
                  <a:pt x="50" y="56"/>
                  <a:pt x="45" y="54"/>
                </a:cubicBezTo>
                <a:cubicBezTo>
                  <a:pt x="43" y="54"/>
                  <a:pt x="41" y="53"/>
                  <a:pt x="38" y="53"/>
                </a:cubicBezTo>
                <a:cubicBezTo>
                  <a:pt x="38" y="45"/>
                  <a:pt x="38" y="45"/>
                  <a:pt x="38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0"/>
                  <a:pt x="55" y="0"/>
                  <a:pt x="55" y="0"/>
                </a:cubicBezTo>
                <a:lnTo>
                  <a:pt x="0" y="0"/>
                </a:lnTo>
                <a:close/>
                <a:moveTo>
                  <a:pt x="43" y="61"/>
                </a:moveTo>
                <a:cubicBezTo>
                  <a:pt x="43" y="61"/>
                  <a:pt x="43" y="61"/>
                  <a:pt x="43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62"/>
                  <a:pt x="43" y="62"/>
                  <a:pt x="43" y="62"/>
                </a:cubicBezTo>
                <a:cubicBezTo>
                  <a:pt x="39" y="64"/>
                  <a:pt x="33" y="64"/>
                  <a:pt x="28" y="64"/>
                </a:cubicBezTo>
                <a:cubicBezTo>
                  <a:pt x="23" y="64"/>
                  <a:pt x="17" y="64"/>
                  <a:pt x="13" y="62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7" y="63"/>
                  <a:pt x="23" y="63"/>
                  <a:pt x="28" y="63"/>
                </a:cubicBezTo>
                <a:cubicBezTo>
                  <a:pt x="33" y="63"/>
                  <a:pt x="39" y="63"/>
                  <a:pt x="43" y="61"/>
                </a:cubicBezTo>
                <a:close/>
                <a:moveTo>
                  <a:pt x="20" y="57"/>
                </a:moveTo>
                <a:cubicBezTo>
                  <a:pt x="20" y="54"/>
                  <a:pt x="20" y="54"/>
                  <a:pt x="20" y="54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45"/>
                  <a:pt x="20" y="45"/>
                  <a:pt x="20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52"/>
                  <a:pt x="37" y="52"/>
                  <a:pt x="37" y="52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7"/>
                  <a:pt x="37" y="57"/>
                  <a:pt x="37" y="57"/>
                </a:cubicBezTo>
                <a:lnTo>
                  <a:pt x="20" y="57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" y="44"/>
                  <a:pt x="1" y="44"/>
                  <a:pt x="1" y="44"/>
                </a:cubicBezTo>
                <a:cubicBezTo>
                  <a:pt x="1" y="1"/>
                  <a:pt x="1" y="1"/>
                  <a:pt x="1" y="1"/>
                </a:cubicBezTo>
                <a:cubicBezTo>
                  <a:pt x="54" y="1"/>
                  <a:pt x="54" y="1"/>
                  <a:pt x="54" y="1"/>
                </a:cubicBezTo>
                <a:lnTo>
                  <a:pt x="54" y="44"/>
                </a:lnTo>
                <a:close/>
                <a:moveTo>
                  <a:pt x="50" y="38"/>
                </a:moveTo>
                <a:cubicBezTo>
                  <a:pt x="50" y="5"/>
                  <a:pt x="50" y="5"/>
                  <a:pt x="50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39"/>
                  <a:pt x="6" y="39"/>
                  <a:pt x="6" y="39"/>
                </a:cubicBezTo>
                <a:cubicBezTo>
                  <a:pt x="50" y="39"/>
                  <a:pt x="50" y="39"/>
                  <a:pt x="50" y="39"/>
                </a:cubicBezTo>
                <a:lnTo>
                  <a:pt x="50" y="38"/>
                </a:lnTo>
                <a:close/>
                <a:moveTo>
                  <a:pt x="47" y="39"/>
                </a:moveTo>
                <a:cubicBezTo>
                  <a:pt x="46" y="39"/>
                  <a:pt x="46" y="40"/>
                  <a:pt x="46" y="41"/>
                </a:cubicBezTo>
                <a:cubicBezTo>
                  <a:pt x="46" y="42"/>
                  <a:pt x="46" y="43"/>
                  <a:pt x="47" y="43"/>
                </a:cubicBezTo>
                <a:cubicBezTo>
                  <a:pt x="48" y="43"/>
                  <a:pt x="49" y="42"/>
                  <a:pt x="49" y="41"/>
                </a:cubicBezTo>
                <a:cubicBezTo>
                  <a:pt x="49" y="40"/>
                  <a:pt x="48" y="39"/>
                  <a:pt x="47" y="39"/>
                </a:cubicBezTo>
                <a:close/>
                <a:moveTo>
                  <a:pt x="47" y="42"/>
                </a:moveTo>
                <a:cubicBezTo>
                  <a:pt x="47" y="42"/>
                  <a:pt x="47" y="42"/>
                  <a:pt x="47" y="41"/>
                </a:cubicBezTo>
                <a:cubicBezTo>
                  <a:pt x="47" y="41"/>
                  <a:pt x="47" y="40"/>
                  <a:pt x="47" y="40"/>
                </a:cubicBezTo>
                <a:cubicBezTo>
                  <a:pt x="48" y="40"/>
                  <a:pt x="48" y="41"/>
                  <a:pt x="48" y="41"/>
                </a:cubicBezTo>
                <a:cubicBezTo>
                  <a:pt x="48" y="42"/>
                  <a:pt x="48" y="42"/>
                  <a:pt x="47" y="42"/>
                </a:cubicBezTo>
                <a:close/>
                <a:moveTo>
                  <a:pt x="25" y="40"/>
                </a:moveTo>
                <a:cubicBezTo>
                  <a:pt x="25" y="40"/>
                  <a:pt x="24" y="41"/>
                  <a:pt x="24" y="41"/>
                </a:cubicBezTo>
                <a:cubicBezTo>
                  <a:pt x="24" y="42"/>
                  <a:pt x="25" y="42"/>
                  <a:pt x="25" y="42"/>
                </a:cubicBezTo>
                <a:cubicBezTo>
                  <a:pt x="26" y="42"/>
                  <a:pt x="27" y="42"/>
                  <a:pt x="27" y="41"/>
                </a:cubicBezTo>
                <a:cubicBezTo>
                  <a:pt x="27" y="41"/>
                  <a:pt x="26" y="40"/>
                  <a:pt x="25" y="40"/>
                </a:cubicBezTo>
                <a:close/>
                <a:moveTo>
                  <a:pt x="30" y="40"/>
                </a:moveTo>
                <a:cubicBezTo>
                  <a:pt x="30" y="40"/>
                  <a:pt x="29" y="41"/>
                  <a:pt x="29" y="41"/>
                </a:cubicBezTo>
                <a:cubicBezTo>
                  <a:pt x="29" y="42"/>
                  <a:pt x="30" y="42"/>
                  <a:pt x="30" y="42"/>
                </a:cubicBezTo>
                <a:cubicBezTo>
                  <a:pt x="31" y="42"/>
                  <a:pt x="31" y="42"/>
                  <a:pt x="31" y="41"/>
                </a:cubicBezTo>
                <a:cubicBezTo>
                  <a:pt x="31" y="41"/>
                  <a:pt x="31" y="40"/>
                  <a:pt x="30" y="40"/>
                </a:cubicBezTo>
                <a:close/>
                <a:moveTo>
                  <a:pt x="35" y="40"/>
                </a:moveTo>
                <a:cubicBezTo>
                  <a:pt x="34" y="40"/>
                  <a:pt x="34" y="41"/>
                  <a:pt x="33" y="41"/>
                </a:cubicBezTo>
                <a:cubicBezTo>
                  <a:pt x="34" y="42"/>
                  <a:pt x="34" y="42"/>
                  <a:pt x="35" y="42"/>
                </a:cubicBezTo>
                <a:cubicBezTo>
                  <a:pt x="35" y="42"/>
                  <a:pt x="36" y="42"/>
                  <a:pt x="36" y="41"/>
                </a:cubicBezTo>
                <a:cubicBezTo>
                  <a:pt x="36" y="41"/>
                  <a:pt x="35" y="40"/>
                  <a:pt x="35" y="4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20"/>
          <p:cNvSpPr>
            <a:spLocks noEditPoints="1"/>
          </p:cNvSpPr>
          <p:nvPr/>
        </p:nvSpPr>
        <p:spPr bwMode="auto">
          <a:xfrm>
            <a:off x="2783649" y="3123213"/>
            <a:ext cx="208927" cy="268621"/>
          </a:xfrm>
          <a:custGeom>
            <a:avLst/>
            <a:gdLst>
              <a:gd name="T0" fmla="*/ 18 w 62"/>
              <a:gd name="T1" fmla="*/ 30 h 80"/>
              <a:gd name="T2" fmla="*/ 18 w 62"/>
              <a:gd name="T3" fmla="*/ 56 h 80"/>
              <a:gd name="T4" fmla="*/ 25 w 62"/>
              <a:gd name="T5" fmla="*/ 63 h 80"/>
              <a:gd name="T6" fmla="*/ 37 w 62"/>
              <a:gd name="T7" fmla="*/ 63 h 80"/>
              <a:gd name="T8" fmla="*/ 43 w 62"/>
              <a:gd name="T9" fmla="*/ 56 h 80"/>
              <a:gd name="T10" fmla="*/ 43 w 62"/>
              <a:gd name="T11" fmla="*/ 30 h 80"/>
              <a:gd name="T12" fmla="*/ 43 w 62"/>
              <a:gd name="T13" fmla="*/ 30 h 80"/>
              <a:gd name="T14" fmla="*/ 48 w 62"/>
              <a:gd name="T15" fmla="*/ 17 h 80"/>
              <a:gd name="T16" fmla="*/ 31 w 62"/>
              <a:gd name="T17" fmla="*/ 0 h 80"/>
              <a:gd name="T18" fmla="*/ 13 w 62"/>
              <a:gd name="T19" fmla="*/ 17 h 80"/>
              <a:gd name="T20" fmla="*/ 18 w 62"/>
              <a:gd name="T21" fmla="*/ 30 h 80"/>
              <a:gd name="T22" fmla="*/ 59 w 62"/>
              <a:gd name="T23" fmla="*/ 36 h 80"/>
              <a:gd name="T24" fmla="*/ 58 w 62"/>
              <a:gd name="T25" fmla="*/ 34 h 80"/>
              <a:gd name="T26" fmla="*/ 50 w 62"/>
              <a:gd name="T27" fmla="*/ 40 h 80"/>
              <a:gd name="T28" fmla="*/ 51 w 62"/>
              <a:gd name="T29" fmla="*/ 41 h 80"/>
              <a:gd name="T30" fmla="*/ 52 w 62"/>
              <a:gd name="T31" fmla="*/ 49 h 80"/>
              <a:gd name="T32" fmla="*/ 31 w 62"/>
              <a:gd name="T33" fmla="*/ 70 h 80"/>
              <a:gd name="T34" fmla="*/ 9 w 62"/>
              <a:gd name="T35" fmla="*/ 49 h 80"/>
              <a:gd name="T36" fmla="*/ 11 w 62"/>
              <a:gd name="T37" fmla="*/ 40 h 80"/>
              <a:gd name="T38" fmla="*/ 12 w 62"/>
              <a:gd name="T39" fmla="*/ 39 h 80"/>
              <a:gd name="T40" fmla="*/ 4 w 62"/>
              <a:gd name="T41" fmla="*/ 33 h 80"/>
              <a:gd name="T42" fmla="*/ 3 w 62"/>
              <a:gd name="T43" fmla="*/ 35 h 80"/>
              <a:gd name="T44" fmla="*/ 0 w 62"/>
              <a:gd name="T45" fmla="*/ 49 h 80"/>
              <a:gd name="T46" fmla="*/ 31 w 62"/>
              <a:gd name="T47" fmla="*/ 80 h 80"/>
              <a:gd name="T48" fmla="*/ 62 w 62"/>
              <a:gd name="T49" fmla="*/ 49 h 80"/>
              <a:gd name="T50" fmla="*/ 59 w 62"/>
              <a:gd name="T51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0">
                <a:moveTo>
                  <a:pt x="18" y="30"/>
                </a:moveTo>
                <a:cubicBezTo>
                  <a:pt x="18" y="56"/>
                  <a:pt x="18" y="56"/>
                  <a:pt x="18" y="56"/>
                </a:cubicBezTo>
                <a:cubicBezTo>
                  <a:pt x="18" y="60"/>
                  <a:pt x="21" y="63"/>
                  <a:pt x="25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40" y="63"/>
                  <a:pt x="43" y="60"/>
                  <a:pt x="43" y="56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6" y="27"/>
                  <a:pt x="48" y="22"/>
                  <a:pt x="48" y="17"/>
                </a:cubicBezTo>
                <a:cubicBezTo>
                  <a:pt x="48" y="8"/>
                  <a:pt x="40" y="0"/>
                  <a:pt x="31" y="0"/>
                </a:cubicBezTo>
                <a:cubicBezTo>
                  <a:pt x="21" y="0"/>
                  <a:pt x="13" y="8"/>
                  <a:pt x="13" y="17"/>
                </a:cubicBezTo>
                <a:cubicBezTo>
                  <a:pt x="13" y="22"/>
                  <a:pt x="15" y="27"/>
                  <a:pt x="18" y="30"/>
                </a:cubicBezTo>
                <a:close/>
                <a:moveTo>
                  <a:pt x="59" y="36"/>
                </a:moveTo>
                <a:cubicBezTo>
                  <a:pt x="58" y="34"/>
                  <a:pt x="58" y="34"/>
                  <a:pt x="58" y="34"/>
                </a:cubicBezTo>
                <a:cubicBezTo>
                  <a:pt x="50" y="40"/>
                  <a:pt x="50" y="40"/>
                  <a:pt x="50" y="40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3"/>
                  <a:pt x="52" y="46"/>
                  <a:pt x="52" y="49"/>
                </a:cubicBezTo>
                <a:cubicBezTo>
                  <a:pt x="52" y="61"/>
                  <a:pt x="43" y="70"/>
                  <a:pt x="31" y="70"/>
                </a:cubicBezTo>
                <a:cubicBezTo>
                  <a:pt x="19" y="70"/>
                  <a:pt x="9" y="61"/>
                  <a:pt x="9" y="49"/>
                </a:cubicBezTo>
                <a:cubicBezTo>
                  <a:pt x="9" y="46"/>
                  <a:pt x="10" y="43"/>
                  <a:pt x="11" y="40"/>
                </a:cubicBezTo>
                <a:cubicBezTo>
                  <a:pt x="12" y="39"/>
                  <a:pt x="12" y="39"/>
                  <a:pt x="12" y="39"/>
                </a:cubicBezTo>
                <a:cubicBezTo>
                  <a:pt x="4" y="33"/>
                  <a:pt x="4" y="33"/>
                  <a:pt x="4" y="33"/>
                </a:cubicBezTo>
                <a:cubicBezTo>
                  <a:pt x="3" y="35"/>
                  <a:pt x="3" y="35"/>
                  <a:pt x="3" y="35"/>
                </a:cubicBezTo>
                <a:cubicBezTo>
                  <a:pt x="1" y="39"/>
                  <a:pt x="0" y="44"/>
                  <a:pt x="0" y="49"/>
                </a:cubicBezTo>
                <a:cubicBezTo>
                  <a:pt x="0" y="66"/>
                  <a:pt x="14" y="80"/>
                  <a:pt x="31" y="80"/>
                </a:cubicBezTo>
                <a:cubicBezTo>
                  <a:pt x="48" y="80"/>
                  <a:pt x="62" y="66"/>
                  <a:pt x="62" y="49"/>
                </a:cubicBezTo>
                <a:cubicBezTo>
                  <a:pt x="62" y="44"/>
                  <a:pt x="61" y="40"/>
                  <a:pt x="59" y="3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21"/>
          <p:cNvSpPr>
            <a:spLocks noEditPoints="1"/>
          </p:cNvSpPr>
          <p:nvPr/>
        </p:nvSpPr>
        <p:spPr bwMode="auto">
          <a:xfrm>
            <a:off x="4818909" y="3111843"/>
            <a:ext cx="299889" cy="289939"/>
          </a:xfrm>
          <a:custGeom>
            <a:avLst/>
            <a:gdLst>
              <a:gd name="T0" fmla="*/ 87 w 89"/>
              <a:gd name="T1" fmla="*/ 22 h 86"/>
              <a:gd name="T2" fmla="*/ 70 w 89"/>
              <a:gd name="T3" fmla="*/ 22 h 86"/>
              <a:gd name="T4" fmla="*/ 70 w 89"/>
              <a:gd name="T5" fmla="*/ 18 h 86"/>
              <a:gd name="T6" fmla="*/ 68 w 89"/>
              <a:gd name="T7" fmla="*/ 6 h 86"/>
              <a:gd name="T8" fmla="*/ 62 w 89"/>
              <a:gd name="T9" fmla="*/ 0 h 86"/>
              <a:gd name="T10" fmla="*/ 56 w 89"/>
              <a:gd name="T11" fmla="*/ 6 h 86"/>
              <a:gd name="T12" fmla="*/ 54 w 89"/>
              <a:gd name="T13" fmla="*/ 18 h 86"/>
              <a:gd name="T14" fmla="*/ 54 w 89"/>
              <a:gd name="T15" fmla="*/ 22 h 86"/>
              <a:gd name="T16" fmla="*/ 35 w 89"/>
              <a:gd name="T17" fmla="*/ 22 h 86"/>
              <a:gd name="T18" fmla="*/ 35 w 89"/>
              <a:gd name="T19" fmla="*/ 18 h 86"/>
              <a:gd name="T20" fmla="*/ 33 w 89"/>
              <a:gd name="T21" fmla="*/ 6 h 86"/>
              <a:gd name="T22" fmla="*/ 27 w 89"/>
              <a:gd name="T23" fmla="*/ 0 h 86"/>
              <a:gd name="T24" fmla="*/ 21 w 89"/>
              <a:gd name="T25" fmla="*/ 6 h 86"/>
              <a:gd name="T26" fmla="*/ 19 w 89"/>
              <a:gd name="T27" fmla="*/ 18 h 86"/>
              <a:gd name="T28" fmla="*/ 19 w 89"/>
              <a:gd name="T29" fmla="*/ 22 h 86"/>
              <a:gd name="T30" fmla="*/ 2 w 89"/>
              <a:gd name="T31" fmla="*/ 22 h 86"/>
              <a:gd name="T32" fmla="*/ 0 w 89"/>
              <a:gd name="T33" fmla="*/ 23 h 86"/>
              <a:gd name="T34" fmla="*/ 0 w 89"/>
              <a:gd name="T35" fmla="*/ 84 h 86"/>
              <a:gd name="T36" fmla="*/ 2 w 89"/>
              <a:gd name="T37" fmla="*/ 86 h 86"/>
              <a:gd name="T38" fmla="*/ 87 w 89"/>
              <a:gd name="T39" fmla="*/ 86 h 86"/>
              <a:gd name="T40" fmla="*/ 89 w 89"/>
              <a:gd name="T41" fmla="*/ 84 h 86"/>
              <a:gd name="T42" fmla="*/ 89 w 89"/>
              <a:gd name="T43" fmla="*/ 23 h 86"/>
              <a:gd name="T44" fmla="*/ 87 w 89"/>
              <a:gd name="T45" fmla="*/ 22 h 86"/>
              <a:gd name="T46" fmla="*/ 57 w 89"/>
              <a:gd name="T47" fmla="*/ 18 h 86"/>
              <a:gd name="T48" fmla="*/ 58 w 89"/>
              <a:gd name="T49" fmla="*/ 6 h 86"/>
              <a:gd name="T50" fmla="*/ 62 w 89"/>
              <a:gd name="T51" fmla="*/ 2 h 86"/>
              <a:gd name="T52" fmla="*/ 66 w 89"/>
              <a:gd name="T53" fmla="*/ 6 h 86"/>
              <a:gd name="T54" fmla="*/ 68 w 89"/>
              <a:gd name="T55" fmla="*/ 18 h 86"/>
              <a:gd name="T56" fmla="*/ 68 w 89"/>
              <a:gd name="T57" fmla="*/ 22 h 86"/>
              <a:gd name="T58" fmla="*/ 57 w 89"/>
              <a:gd name="T59" fmla="*/ 22 h 86"/>
              <a:gd name="T60" fmla="*/ 57 w 89"/>
              <a:gd name="T61" fmla="*/ 18 h 86"/>
              <a:gd name="T62" fmla="*/ 22 w 89"/>
              <a:gd name="T63" fmla="*/ 18 h 86"/>
              <a:gd name="T64" fmla="*/ 23 w 89"/>
              <a:gd name="T65" fmla="*/ 6 h 86"/>
              <a:gd name="T66" fmla="*/ 27 w 89"/>
              <a:gd name="T67" fmla="*/ 2 h 86"/>
              <a:gd name="T68" fmla="*/ 31 w 89"/>
              <a:gd name="T69" fmla="*/ 6 h 86"/>
              <a:gd name="T70" fmla="*/ 33 w 89"/>
              <a:gd name="T71" fmla="*/ 18 h 86"/>
              <a:gd name="T72" fmla="*/ 32 w 89"/>
              <a:gd name="T73" fmla="*/ 22 h 86"/>
              <a:gd name="T74" fmla="*/ 22 w 89"/>
              <a:gd name="T75" fmla="*/ 22 h 86"/>
              <a:gd name="T76" fmla="*/ 22 w 89"/>
              <a:gd name="T77" fmla="*/ 18 h 86"/>
              <a:gd name="T78" fmla="*/ 83 w 89"/>
              <a:gd name="T79" fmla="*/ 80 h 86"/>
              <a:gd name="T80" fmla="*/ 81 w 89"/>
              <a:gd name="T81" fmla="*/ 82 h 86"/>
              <a:gd name="T82" fmla="*/ 8 w 89"/>
              <a:gd name="T83" fmla="*/ 82 h 86"/>
              <a:gd name="T84" fmla="*/ 5 w 89"/>
              <a:gd name="T85" fmla="*/ 80 h 86"/>
              <a:gd name="T86" fmla="*/ 5 w 89"/>
              <a:gd name="T87" fmla="*/ 40 h 86"/>
              <a:gd name="T88" fmla="*/ 8 w 89"/>
              <a:gd name="T89" fmla="*/ 39 h 86"/>
              <a:gd name="T90" fmla="*/ 81 w 89"/>
              <a:gd name="T91" fmla="*/ 39 h 86"/>
              <a:gd name="T92" fmla="*/ 83 w 89"/>
              <a:gd name="T93" fmla="*/ 40 h 86"/>
              <a:gd name="T94" fmla="*/ 83 w 89"/>
              <a:gd name="T95" fmla="*/ 8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" h="86">
                <a:moveTo>
                  <a:pt x="87" y="22"/>
                </a:moveTo>
                <a:cubicBezTo>
                  <a:pt x="70" y="22"/>
                  <a:pt x="70" y="22"/>
                  <a:pt x="70" y="22"/>
                </a:cubicBezTo>
                <a:cubicBezTo>
                  <a:pt x="70" y="21"/>
                  <a:pt x="70" y="19"/>
                  <a:pt x="70" y="18"/>
                </a:cubicBezTo>
                <a:cubicBezTo>
                  <a:pt x="70" y="13"/>
                  <a:pt x="70" y="9"/>
                  <a:pt x="68" y="6"/>
                </a:cubicBezTo>
                <a:cubicBezTo>
                  <a:pt x="67" y="2"/>
                  <a:pt x="65" y="0"/>
                  <a:pt x="62" y="0"/>
                </a:cubicBezTo>
                <a:cubicBezTo>
                  <a:pt x="59" y="0"/>
                  <a:pt x="57" y="2"/>
                  <a:pt x="56" y="6"/>
                </a:cubicBezTo>
                <a:cubicBezTo>
                  <a:pt x="55" y="9"/>
                  <a:pt x="54" y="13"/>
                  <a:pt x="54" y="18"/>
                </a:cubicBezTo>
                <a:cubicBezTo>
                  <a:pt x="54" y="19"/>
                  <a:pt x="54" y="21"/>
                  <a:pt x="54" y="22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21"/>
                  <a:pt x="35" y="19"/>
                  <a:pt x="35" y="18"/>
                </a:cubicBezTo>
                <a:cubicBezTo>
                  <a:pt x="35" y="13"/>
                  <a:pt x="35" y="9"/>
                  <a:pt x="33" y="6"/>
                </a:cubicBezTo>
                <a:cubicBezTo>
                  <a:pt x="32" y="2"/>
                  <a:pt x="30" y="0"/>
                  <a:pt x="27" y="0"/>
                </a:cubicBezTo>
                <a:cubicBezTo>
                  <a:pt x="24" y="0"/>
                  <a:pt x="22" y="2"/>
                  <a:pt x="21" y="6"/>
                </a:cubicBezTo>
                <a:cubicBezTo>
                  <a:pt x="20" y="9"/>
                  <a:pt x="19" y="13"/>
                  <a:pt x="19" y="18"/>
                </a:cubicBezTo>
                <a:cubicBezTo>
                  <a:pt x="19" y="19"/>
                  <a:pt x="19" y="21"/>
                  <a:pt x="19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2"/>
                  <a:pt x="0" y="22"/>
                  <a:pt x="0" y="2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1" y="86"/>
                  <a:pt x="2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8" y="86"/>
                  <a:pt x="89" y="85"/>
                  <a:pt x="89" y="84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2"/>
                  <a:pt x="88" y="22"/>
                  <a:pt x="87" y="22"/>
                </a:cubicBezTo>
                <a:close/>
                <a:moveTo>
                  <a:pt x="57" y="18"/>
                </a:moveTo>
                <a:cubicBezTo>
                  <a:pt x="57" y="13"/>
                  <a:pt x="57" y="9"/>
                  <a:pt x="58" y="6"/>
                </a:cubicBezTo>
                <a:cubicBezTo>
                  <a:pt x="59" y="3"/>
                  <a:pt x="60" y="2"/>
                  <a:pt x="62" y="2"/>
                </a:cubicBezTo>
                <a:cubicBezTo>
                  <a:pt x="64" y="2"/>
                  <a:pt x="65" y="3"/>
                  <a:pt x="66" y="6"/>
                </a:cubicBezTo>
                <a:cubicBezTo>
                  <a:pt x="67" y="9"/>
                  <a:pt x="68" y="13"/>
                  <a:pt x="68" y="18"/>
                </a:cubicBezTo>
                <a:cubicBezTo>
                  <a:pt x="68" y="19"/>
                  <a:pt x="68" y="21"/>
                  <a:pt x="68" y="22"/>
                </a:cubicBezTo>
                <a:cubicBezTo>
                  <a:pt x="57" y="22"/>
                  <a:pt x="57" y="22"/>
                  <a:pt x="57" y="22"/>
                </a:cubicBezTo>
                <a:cubicBezTo>
                  <a:pt x="57" y="21"/>
                  <a:pt x="57" y="19"/>
                  <a:pt x="57" y="18"/>
                </a:cubicBezTo>
                <a:close/>
                <a:moveTo>
                  <a:pt x="22" y="18"/>
                </a:moveTo>
                <a:cubicBezTo>
                  <a:pt x="22" y="13"/>
                  <a:pt x="22" y="9"/>
                  <a:pt x="23" y="6"/>
                </a:cubicBezTo>
                <a:cubicBezTo>
                  <a:pt x="24" y="3"/>
                  <a:pt x="25" y="2"/>
                  <a:pt x="27" y="2"/>
                </a:cubicBezTo>
                <a:cubicBezTo>
                  <a:pt x="29" y="2"/>
                  <a:pt x="30" y="3"/>
                  <a:pt x="31" y="6"/>
                </a:cubicBezTo>
                <a:cubicBezTo>
                  <a:pt x="32" y="9"/>
                  <a:pt x="33" y="13"/>
                  <a:pt x="33" y="18"/>
                </a:cubicBezTo>
                <a:cubicBezTo>
                  <a:pt x="33" y="19"/>
                  <a:pt x="33" y="21"/>
                  <a:pt x="3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19"/>
                  <a:pt x="22" y="18"/>
                </a:cubicBezTo>
                <a:close/>
                <a:moveTo>
                  <a:pt x="83" y="80"/>
                </a:moveTo>
                <a:cubicBezTo>
                  <a:pt x="83" y="81"/>
                  <a:pt x="82" y="82"/>
                  <a:pt x="81" y="82"/>
                </a:cubicBezTo>
                <a:cubicBezTo>
                  <a:pt x="8" y="82"/>
                  <a:pt x="8" y="82"/>
                  <a:pt x="8" y="82"/>
                </a:cubicBezTo>
                <a:cubicBezTo>
                  <a:pt x="6" y="82"/>
                  <a:pt x="5" y="81"/>
                  <a:pt x="5" y="80"/>
                </a:cubicBezTo>
                <a:cubicBezTo>
                  <a:pt x="5" y="40"/>
                  <a:pt x="5" y="40"/>
                  <a:pt x="5" y="40"/>
                </a:cubicBezTo>
                <a:cubicBezTo>
                  <a:pt x="5" y="39"/>
                  <a:pt x="6" y="39"/>
                  <a:pt x="8" y="39"/>
                </a:cubicBezTo>
                <a:cubicBezTo>
                  <a:pt x="81" y="39"/>
                  <a:pt x="81" y="39"/>
                  <a:pt x="81" y="39"/>
                </a:cubicBezTo>
                <a:cubicBezTo>
                  <a:pt x="82" y="39"/>
                  <a:pt x="83" y="39"/>
                  <a:pt x="83" y="40"/>
                </a:cubicBezTo>
                <a:lnTo>
                  <a:pt x="83" y="8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22"/>
          <p:cNvSpPr>
            <a:spLocks noEditPoints="1"/>
          </p:cNvSpPr>
          <p:nvPr/>
        </p:nvSpPr>
        <p:spPr bwMode="auto">
          <a:xfrm>
            <a:off x="4835965" y="3244021"/>
            <a:ext cx="262936" cy="144970"/>
          </a:xfrm>
          <a:custGeom>
            <a:avLst/>
            <a:gdLst>
              <a:gd name="T0" fmla="*/ 76 w 78"/>
              <a:gd name="T1" fmla="*/ 0 h 43"/>
              <a:gd name="T2" fmla="*/ 3 w 78"/>
              <a:gd name="T3" fmla="*/ 0 h 43"/>
              <a:gd name="T4" fmla="*/ 0 w 78"/>
              <a:gd name="T5" fmla="*/ 1 h 43"/>
              <a:gd name="T6" fmla="*/ 0 w 78"/>
              <a:gd name="T7" fmla="*/ 41 h 43"/>
              <a:gd name="T8" fmla="*/ 3 w 78"/>
              <a:gd name="T9" fmla="*/ 43 h 43"/>
              <a:gd name="T10" fmla="*/ 76 w 78"/>
              <a:gd name="T11" fmla="*/ 43 h 43"/>
              <a:gd name="T12" fmla="*/ 78 w 78"/>
              <a:gd name="T13" fmla="*/ 41 h 43"/>
              <a:gd name="T14" fmla="*/ 78 w 78"/>
              <a:gd name="T15" fmla="*/ 1 h 43"/>
              <a:gd name="T16" fmla="*/ 76 w 78"/>
              <a:gd name="T17" fmla="*/ 0 h 43"/>
              <a:gd name="T18" fmla="*/ 77 w 78"/>
              <a:gd name="T19" fmla="*/ 41 h 43"/>
              <a:gd name="T20" fmla="*/ 76 w 78"/>
              <a:gd name="T21" fmla="*/ 43 h 43"/>
              <a:gd name="T22" fmla="*/ 3 w 78"/>
              <a:gd name="T23" fmla="*/ 43 h 43"/>
              <a:gd name="T24" fmla="*/ 1 w 78"/>
              <a:gd name="T25" fmla="*/ 41 h 43"/>
              <a:gd name="T26" fmla="*/ 1 w 78"/>
              <a:gd name="T27" fmla="*/ 1 h 43"/>
              <a:gd name="T28" fmla="*/ 3 w 78"/>
              <a:gd name="T29" fmla="*/ 0 h 43"/>
              <a:gd name="T30" fmla="*/ 76 w 78"/>
              <a:gd name="T31" fmla="*/ 0 h 43"/>
              <a:gd name="T32" fmla="*/ 77 w 78"/>
              <a:gd name="T33" fmla="*/ 1 h 43"/>
              <a:gd name="T34" fmla="*/ 77 w 78"/>
              <a:gd name="T35" fmla="*/ 4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" h="43">
                <a:moveTo>
                  <a:pt x="76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3" y="43"/>
                </a:cubicBezTo>
                <a:cubicBezTo>
                  <a:pt x="76" y="43"/>
                  <a:pt x="76" y="43"/>
                  <a:pt x="76" y="43"/>
                </a:cubicBezTo>
                <a:cubicBezTo>
                  <a:pt x="77" y="43"/>
                  <a:pt x="78" y="42"/>
                  <a:pt x="78" y="41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0"/>
                  <a:pt x="77" y="0"/>
                  <a:pt x="76" y="0"/>
                </a:cubicBezTo>
                <a:close/>
                <a:moveTo>
                  <a:pt x="77" y="41"/>
                </a:moveTo>
                <a:cubicBezTo>
                  <a:pt x="77" y="42"/>
                  <a:pt x="77" y="43"/>
                  <a:pt x="76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2" y="43"/>
                  <a:pt x="1" y="42"/>
                  <a:pt x="1" y="4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2" y="0"/>
                  <a:pt x="3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7" y="0"/>
                  <a:pt x="77" y="1"/>
                  <a:pt x="77" y="1"/>
                </a:cubicBezTo>
                <a:lnTo>
                  <a:pt x="77" y="41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23"/>
          <p:cNvSpPr>
            <a:spLocks/>
          </p:cNvSpPr>
          <p:nvPr/>
        </p:nvSpPr>
        <p:spPr bwMode="auto">
          <a:xfrm>
            <a:off x="4887130" y="3261077"/>
            <a:ext cx="76749" cy="110859"/>
          </a:xfrm>
          <a:custGeom>
            <a:avLst/>
            <a:gdLst>
              <a:gd name="T0" fmla="*/ 12 w 23"/>
              <a:gd name="T1" fmla="*/ 25 h 33"/>
              <a:gd name="T2" fmla="*/ 16 w 23"/>
              <a:gd name="T3" fmla="*/ 21 h 33"/>
              <a:gd name="T4" fmla="*/ 20 w 23"/>
              <a:gd name="T5" fmla="*/ 15 h 33"/>
              <a:gd name="T6" fmla="*/ 22 w 23"/>
              <a:gd name="T7" fmla="*/ 10 h 33"/>
              <a:gd name="T8" fmla="*/ 19 w 23"/>
              <a:gd name="T9" fmla="*/ 3 h 33"/>
              <a:gd name="T10" fmla="*/ 10 w 23"/>
              <a:gd name="T11" fmla="*/ 0 h 33"/>
              <a:gd name="T12" fmla="*/ 5 w 23"/>
              <a:gd name="T13" fmla="*/ 1 h 33"/>
              <a:gd name="T14" fmla="*/ 0 w 23"/>
              <a:gd name="T15" fmla="*/ 2 h 33"/>
              <a:gd name="T16" fmla="*/ 0 w 23"/>
              <a:gd name="T17" fmla="*/ 9 h 33"/>
              <a:gd name="T18" fmla="*/ 1 w 23"/>
              <a:gd name="T19" fmla="*/ 9 h 33"/>
              <a:gd name="T20" fmla="*/ 2 w 23"/>
              <a:gd name="T21" fmla="*/ 8 h 33"/>
              <a:gd name="T22" fmla="*/ 4 w 23"/>
              <a:gd name="T23" fmla="*/ 7 h 33"/>
              <a:gd name="T24" fmla="*/ 6 w 23"/>
              <a:gd name="T25" fmla="*/ 7 h 33"/>
              <a:gd name="T26" fmla="*/ 9 w 23"/>
              <a:gd name="T27" fmla="*/ 6 h 33"/>
              <a:gd name="T28" fmla="*/ 12 w 23"/>
              <a:gd name="T29" fmla="*/ 8 h 33"/>
              <a:gd name="T30" fmla="*/ 14 w 23"/>
              <a:gd name="T31" fmla="*/ 11 h 33"/>
              <a:gd name="T32" fmla="*/ 12 w 23"/>
              <a:gd name="T33" fmla="*/ 15 h 33"/>
              <a:gd name="T34" fmla="*/ 9 w 23"/>
              <a:gd name="T35" fmla="*/ 19 h 33"/>
              <a:gd name="T36" fmla="*/ 5 w 23"/>
              <a:gd name="T37" fmla="*/ 23 h 33"/>
              <a:gd name="T38" fmla="*/ 0 w 23"/>
              <a:gd name="T39" fmla="*/ 28 h 33"/>
              <a:gd name="T40" fmla="*/ 0 w 23"/>
              <a:gd name="T41" fmla="*/ 33 h 33"/>
              <a:gd name="T42" fmla="*/ 23 w 23"/>
              <a:gd name="T43" fmla="*/ 33 h 33"/>
              <a:gd name="T44" fmla="*/ 23 w 23"/>
              <a:gd name="T45" fmla="*/ 27 h 33"/>
              <a:gd name="T46" fmla="*/ 10 w 23"/>
              <a:gd name="T47" fmla="*/ 27 h 33"/>
              <a:gd name="T48" fmla="*/ 12 w 23"/>
              <a:gd name="T49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" h="33">
                <a:moveTo>
                  <a:pt x="12" y="25"/>
                </a:moveTo>
                <a:cubicBezTo>
                  <a:pt x="13" y="24"/>
                  <a:pt x="15" y="23"/>
                  <a:pt x="16" y="21"/>
                </a:cubicBezTo>
                <a:cubicBezTo>
                  <a:pt x="18" y="19"/>
                  <a:pt x="19" y="17"/>
                  <a:pt x="20" y="15"/>
                </a:cubicBezTo>
                <a:cubicBezTo>
                  <a:pt x="21" y="14"/>
                  <a:pt x="22" y="12"/>
                  <a:pt x="22" y="10"/>
                </a:cubicBezTo>
                <a:cubicBezTo>
                  <a:pt x="22" y="7"/>
                  <a:pt x="21" y="5"/>
                  <a:pt x="19" y="3"/>
                </a:cubicBezTo>
                <a:cubicBezTo>
                  <a:pt x="17" y="1"/>
                  <a:pt x="14" y="0"/>
                  <a:pt x="10" y="0"/>
                </a:cubicBezTo>
                <a:cubicBezTo>
                  <a:pt x="8" y="0"/>
                  <a:pt x="7" y="1"/>
                  <a:pt x="5" y="1"/>
                </a:cubicBezTo>
                <a:cubicBezTo>
                  <a:pt x="3" y="1"/>
                  <a:pt x="1" y="2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2" y="9"/>
                  <a:pt x="2" y="8"/>
                </a:cubicBezTo>
                <a:cubicBezTo>
                  <a:pt x="3" y="8"/>
                  <a:pt x="3" y="8"/>
                  <a:pt x="4" y="7"/>
                </a:cubicBezTo>
                <a:cubicBezTo>
                  <a:pt x="5" y="7"/>
                  <a:pt x="5" y="7"/>
                  <a:pt x="6" y="7"/>
                </a:cubicBezTo>
                <a:cubicBezTo>
                  <a:pt x="7" y="7"/>
                  <a:pt x="8" y="6"/>
                  <a:pt x="9" y="6"/>
                </a:cubicBezTo>
                <a:cubicBezTo>
                  <a:pt x="10" y="6"/>
                  <a:pt x="11" y="7"/>
                  <a:pt x="12" y="8"/>
                </a:cubicBezTo>
                <a:cubicBezTo>
                  <a:pt x="13" y="8"/>
                  <a:pt x="14" y="10"/>
                  <a:pt x="14" y="11"/>
                </a:cubicBezTo>
                <a:cubicBezTo>
                  <a:pt x="14" y="12"/>
                  <a:pt x="13" y="14"/>
                  <a:pt x="12" y="15"/>
                </a:cubicBezTo>
                <a:cubicBezTo>
                  <a:pt x="12" y="16"/>
                  <a:pt x="11" y="18"/>
                  <a:pt x="9" y="19"/>
                </a:cubicBezTo>
                <a:cubicBezTo>
                  <a:pt x="8" y="20"/>
                  <a:pt x="7" y="22"/>
                  <a:pt x="5" y="23"/>
                </a:cubicBezTo>
                <a:cubicBezTo>
                  <a:pt x="3" y="25"/>
                  <a:pt x="2" y="26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27"/>
                  <a:pt x="23" y="27"/>
                  <a:pt x="23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6"/>
                  <a:pt x="11" y="26"/>
                  <a:pt x="12" y="2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24"/>
          <p:cNvSpPr>
            <a:spLocks/>
          </p:cNvSpPr>
          <p:nvPr/>
        </p:nvSpPr>
        <p:spPr bwMode="auto">
          <a:xfrm>
            <a:off x="4980934" y="3263919"/>
            <a:ext cx="71064" cy="108017"/>
          </a:xfrm>
          <a:custGeom>
            <a:avLst/>
            <a:gdLst>
              <a:gd name="T0" fmla="*/ 15 w 21"/>
              <a:gd name="T1" fmla="*/ 0 h 32"/>
              <a:gd name="T2" fmla="*/ 8 w 21"/>
              <a:gd name="T3" fmla="*/ 0 h 32"/>
              <a:gd name="T4" fmla="*/ 7 w 21"/>
              <a:gd name="T5" fmla="*/ 2 h 32"/>
              <a:gd name="T6" fmla="*/ 6 w 21"/>
              <a:gd name="T7" fmla="*/ 3 h 32"/>
              <a:gd name="T8" fmla="*/ 3 w 21"/>
              <a:gd name="T9" fmla="*/ 4 h 32"/>
              <a:gd name="T10" fmla="*/ 0 w 21"/>
              <a:gd name="T11" fmla="*/ 4 h 32"/>
              <a:gd name="T12" fmla="*/ 0 w 21"/>
              <a:gd name="T13" fmla="*/ 9 h 32"/>
              <a:gd name="T14" fmla="*/ 7 w 21"/>
              <a:gd name="T15" fmla="*/ 9 h 32"/>
              <a:gd name="T16" fmla="*/ 7 w 21"/>
              <a:gd name="T17" fmla="*/ 26 h 32"/>
              <a:gd name="T18" fmla="*/ 0 w 21"/>
              <a:gd name="T19" fmla="*/ 26 h 32"/>
              <a:gd name="T20" fmla="*/ 0 w 21"/>
              <a:gd name="T21" fmla="*/ 32 h 32"/>
              <a:gd name="T22" fmla="*/ 21 w 21"/>
              <a:gd name="T23" fmla="*/ 32 h 32"/>
              <a:gd name="T24" fmla="*/ 21 w 21"/>
              <a:gd name="T25" fmla="*/ 26 h 32"/>
              <a:gd name="T26" fmla="*/ 15 w 21"/>
              <a:gd name="T27" fmla="*/ 26 h 32"/>
              <a:gd name="T28" fmla="*/ 15 w 21"/>
              <a:gd name="T2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32">
                <a:moveTo>
                  <a:pt x="15" y="0"/>
                </a:moveTo>
                <a:cubicBezTo>
                  <a:pt x="8" y="0"/>
                  <a:pt x="8" y="0"/>
                  <a:pt x="8" y="0"/>
                </a:cubicBezTo>
                <a:cubicBezTo>
                  <a:pt x="8" y="1"/>
                  <a:pt x="8" y="1"/>
                  <a:pt x="7" y="2"/>
                </a:cubicBezTo>
                <a:cubicBezTo>
                  <a:pt x="7" y="3"/>
                  <a:pt x="6" y="3"/>
                  <a:pt x="6" y="3"/>
                </a:cubicBezTo>
                <a:cubicBezTo>
                  <a:pt x="5" y="4"/>
                  <a:pt x="4" y="4"/>
                  <a:pt x="3" y="4"/>
                </a:cubicBezTo>
                <a:cubicBezTo>
                  <a:pt x="2" y="4"/>
                  <a:pt x="1" y="4"/>
                  <a:pt x="0" y="4"/>
                </a:cubicBezTo>
                <a:cubicBezTo>
                  <a:pt x="0" y="9"/>
                  <a:pt x="0" y="9"/>
                  <a:pt x="0" y="9"/>
                </a:cubicBezTo>
                <a:cubicBezTo>
                  <a:pt x="7" y="9"/>
                  <a:pt x="7" y="9"/>
                  <a:pt x="7" y="9"/>
                </a:cubicBezTo>
                <a:cubicBezTo>
                  <a:pt x="7" y="26"/>
                  <a:pt x="7" y="26"/>
                  <a:pt x="7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2"/>
                  <a:pt x="0" y="32"/>
                  <a:pt x="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6"/>
                  <a:pt x="21" y="26"/>
                  <a:pt x="21" y="26"/>
                </a:cubicBezTo>
                <a:cubicBezTo>
                  <a:pt x="15" y="26"/>
                  <a:pt x="15" y="26"/>
                  <a:pt x="15" y="26"/>
                </a:cubicBezTo>
                <a:lnTo>
                  <a:pt x="15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25"/>
          <p:cNvSpPr>
            <a:spLocks noEditPoints="1"/>
          </p:cNvSpPr>
          <p:nvPr/>
        </p:nvSpPr>
        <p:spPr bwMode="auto">
          <a:xfrm>
            <a:off x="3971832" y="3101894"/>
            <a:ext cx="305574" cy="306995"/>
          </a:xfrm>
          <a:custGeom>
            <a:avLst/>
            <a:gdLst>
              <a:gd name="T0" fmla="*/ 46 w 91"/>
              <a:gd name="T1" fmla="*/ 0 h 91"/>
              <a:gd name="T2" fmla="*/ 0 w 91"/>
              <a:gd name="T3" fmla="*/ 46 h 91"/>
              <a:gd name="T4" fmla="*/ 46 w 91"/>
              <a:gd name="T5" fmla="*/ 91 h 91"/>
              <a:gd name="T6" fmla="*/ 91 w 91"/>
              <a:gd name="T7" fmla="*/ 46 h 91"/>
              <a:gd name="T8" fmla="*/ 46 w 91"/>
              <a:gd name="T9" fmla="*/ 0 h 91"/>
              <a:gd name="T10" fmla="*/ 46 w 91"/>
              <a:gd name="T11" fmla="*/ 86 h 91"/>
              <a:gd name="T12" fmla="*/ 5 w 91"/>
              <a:gd name="T13" fmla="*/ 46 h 91"/>
              <a:gd name="T14" fmla="*/ 46 w 91"/>
              <a:gd name="T15" fmla="*/ 6 h 91"/>
              <a:gd name="T16" fmla="*/ 86 w 91"/>
              <a:gd name="T17" fmla="*/ 46 h 91"/>
              <a:gd name="T18" fmla="*/ 46 w 91"/>
              <a:gd name="T19" fmla="*/ 8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91">
                <a:moveTo>
                  <a:pt x="46" y="0"/>
                </a:moveTo>
                <a:cubicBezTo>
                  <a:pt x="20" y="0"/>
                  <a:pt x="0" y="21"/>
                  <a:pt x="0" y="46"/>
                </a:cubicBezTo>
                <a:cubicBezTo>
                  <a:pt x="0" y="71"/>
                  <a:pt x="20" y="91"/>
                  <a:pt x="46" y="91"/>
                </a:cubicBezTo>
                <a:cubicBezTo>
                  <a:pt x="71" y="91"/>
                  <a:pt x="91" y="71"/>
                  <a:pt x="91" y="46"/>
                </a:cubicBezTo>
                <a:cubicBezTo>
                  <a:pt x="91" y="21"/>
                  <a:pt x="71" y="0"/>
                  <a:pt x="46" y="0"/>
                </a:cubicBezTo>
                <a:close/>
                <a:moveTo>
                  <a:pt x="46" y="86"/>
                </a:moveTo>
                <a:cubicBezTo>
                  <a:pt x="23" y="86"/>
                  <a:pt x="5" y="68"/>
                  <a:pt x="5" y="46"/>
                </a:cubicBezTo>
                <a:cubicBezTo>
                  <a:pt x="5" y="24"/>
                  <a:pt x="23" y="6"/>
                  <a:pt x="46" y="6"/>
                </a:cubicBezTo>
                <a:cubicBezTo>
                  <a:pt x="68" y="6"/>
                  <a:pt x="86" y="24"/>
                  <a:pt x="86" y="46"/>
                </a:cubicBezTo>
                <a:cubicBezTo>
                  <a:pt x="86" y="68"/>
                  <a:pt x="68" y="86"/>
                  <a:pt x="46" y="8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26"/>
          <p:cNvSpPr>
            <a:spLocks noEditPoints="1"/>
          </p:cNvSpPr>
          <p:nvPr/>
        </p:nvSpPr>
        <p:spPr bwMode="auto">
          <a:xfrm>
            <a:off x="4004521" y="3136005"/>
            <a:ext cx="240195" cy="243038"/>
          </a:xfrm>
          <a:custGeom>
            <a:avLst/>
            <a:gdLst>
              <a:gd name="T0" fmla="*/ 36 w 71"/>
              <a:gd name="T1" fmla="*/ 0 h 72"/>
              <a:gd name="T2" fmla="*/ 0 w 71"/>
              <a:gd name="T3" fmla="*/ 36 h 72"/>
              <a:gd name="T4" fmla="*/ 36 w 71"/>
              <a:gd name="T5" fmla="*/ 72 h 72"/>
              <a:gd name="T6" fmla="*/ 71 w 71"/>
              <a:gd name="T7" fmla="*/ 36 h 72"/>
              <a:gd name="T8" fmla="*/ 36 w 71"/>
              <a:gd name="T9" fmla="*/ 0 h 72"/>
              <a:gd name="T10" fmla="*/ 36 w 71"/>
              <a:gd name="T11" fmla="*/ 66 h 72"/>
              <a:gd name="T12" fmla="*/ 5 w 71"/>
              <a:gd name="T13" fmla="*/ 36 h 72"/>
              <a:gd name="T14" fmla="*/ 36 w 71"/>
              <a:gd name="T15" fmla="*/ 6 h 72"/>
              <a:gd name="T16" fmla="*/ 66 w 71"/>
              <a:gd name="T17" fmla="*/ 36 h 72"/>
              <a:gd name="T18" fmla="*/ 36 w 71"/>
              <a:gd name="T19" fmla="*/ 6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72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55" y="72"/>
                  <a:pt x="71" y="56"/>
                  <a:pt x="71" y="36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66"/>
                </a:moveTo>
                <a:cubicBezTo>
                  <a:pt x="19" y="66"/>
                  <a:pt x="5" y="52"/>
                  <a:pt x="5" y="36"/>
                </a:cubicBezTo>
                <a:cubicBezTo>
                  <a:pt x="5" y="19"/>
                  <a:pt x="19" y="6"/>
                  <a:pt x="36" y="6"/>
                </a:cubicBezTo>
                <a:cubicBezTo>
                  <a:pt x="52" y="6"/>
                  <a:pt x="66" y="19"/>
                  <a:pt x="66" y="36"/>
                </a:cubicBezTo>
                <a:cubicBezTo>
                  <a:pt x="66" y="52"/>
                  <a:pt x="52" y="66"/>
                  <a:pt x="36" y="6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27"/>
          <p:cNvSpPr>
            <a:spLocks noEditPoints="1"/>
          </p:cNvSpPr>
          <p:nvPr/>
        </p:nvSpPr>
        <p:spPr bwMode="auto">
          <a:xfrm>
            <a:off x="4038632" y="3170115"/>
            <a:ext cx="171974" cy="174817"/>
          </a:xfrm>
          <a:custGeom>
            <a:avLst/>
            <a:gdLst>
              <a:gd name="T0" fmla="*/ 26 w 51"/>
              <a:gd name="T1" fmla="*/ 0 h 52"/>
              <a:gd name="T2" fmla="*/ 0 w 51"/>
              <a:gd name="T3" fmla="*/ 26 h 52"/>
              <a:gd name="T4" fmla="*/ 26 w 51"/>
              <a:gd name="T5" fmla="*/ 52 h 52"/>
              <a:gd name="T6" fmla="*/ 51 w 51"/>
              <a:gd name="T7" fmla="*/ 26 h 52"/>
              <a:gd name="T8" fmla="*/ 26 w 51"/>
              <a:gd name="T9" fmla="*/ 0 h 52"/>
              <a:gd name="T10" fmla="*/ 26 w 51"/>
              <a:gd name="T11" fmla="*/ 46 h 52"/>
              <a:gd name="T12" fmla="*/ 6 w 51"/>
              <a:gd name="T13" fmla="*/ 26 h 52"/>
              <a:gd name="T14" fmla="*/ 26 w 51"/>
              <a:gd name="T15" fmla="*/ 6 h 52"/>
              <a:gd name="T16" fmla="*/ 45 w 51"/>
              <a:gd name="T17" fmla="*/ 26 h 52"/>
              <a:gd name="T18" fmla="*/ 26 w 51"/>
              <a:gd name="T19" fmla="*/ 4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52">
                <a:moveTo>
                  <a:pt x="26" y="0"/>
                </a:moveTo>
                <a:cubicBezTo>
                  <a:pt x="11" y="0"/>
                  <a:pt x="0" y="12"/>
                  <a:pt x="0" y="26"/>
                </a:cubicBezTo>
                <a:cubicBezTo>
                  <a:pt x="0" y="40"/>
                  <a:pt x="11" y="52"/>
                  <a:pt x="26" y="52"/>
                </a:cubicBezTo>
                <a:cubicBezTo>
                  <a:pt x="40" y="52"/>
                  <a:pt x="51" y="40"/>
                  <a:pt x="51" y="26"/>
                </a:cubicBezTo>
                <a:cubicBezTo>
                  <a:pt x="51" y="12"/>
                  <a:pt x="40" y="0"/>
                  <a:pt x="26" y="0"/>
                </a:cubicBezTo>
                <a:close/>
                <a:moveTo>
                  <a:pt x="26" y="46"/>
                </a:moveTo>
                <a:cubicBezTo>
                  <a:pt x="15" y="46"/>
                  <a:pt x="6" y="37"/>
                  <a:pt x="6" y="26"/>
                </a:cubicBezTo>
                <a:cubicBezTo>
                  <a:pt x="6" y="15"/>
                  <a:pt x="15" y="6"/>
                  <a:pt x="26" y="6"/>
                </a:cubicBezTo>
                <a:cubicBezTo>
                  <a:pt x="36" y="6"/>
                  <a:pt x="45" y="15"/>
                  <a:pt x="45" y="26"/>
                </a:cubicBezTo>
                <a:cubicBezTo>
                  <a:pt x="45" y="37"/>
                  <a:pt x="36" y="46"/>
                  <a:pt x="26" y="4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28"/>
          <p:cNvSpPr>
            <a:spLocks noEditPoints="1"/>
          </p:cNvSpPr>
          <p:nvPr/>
        </p:nvSpPr>
        <p:spPr bwMode="auto">
          <a:xfrm>
            <a:off x="4068478" y="3199962"/>
            <a:ext cx="112281" cy="115123"/>
          </a:xfrm>
          <a:custGeom>
            <a:avLst/>
            <a:gdLst>
              <a:gd name="T0" fmla="*/ 17 w 33"/>
              <a:gd name="T1" fmla="*/ 0 h 34"/>
              <a:gd name="T2" fmla="*/ 0 w 33"/>
              <a:gd name="T3" fmla="*/ 17 h 34"/>
              <a:gd name="T4" fmla="*/ 17 w 33"/>
              <a:gd name="T5" fmla="*/ 34 h 34"/>
              <a:gd name="T6" fmla="*/ 33 w 33"/>
              <a:gd name="T7" fmla="*/ 17 h 34"/>
              <a:gd name="T8" fmla="*/ 17 w 33"/>
              <a:gd name="T9" fmla="*/ 0 h 34"/>
              <a:gd name="T10" fmla="*/ 17 w 33"/>
              <a:gd name="T11" fmla="*/ 28 h 34"/>
              <a:gd name="T12" fmla="*/ 6 w 33"/>
              <a:gd name="T13" fmla="*/ 17 h 34"/>
              <a:gd name="T14" fmla="*/ 17 w 33"/>
              <a:gd name="T15" fmla="*/ 6 h 34"/>
              <a:gd name="T16" fmla="*/ 27 w 33"/>
              <a:gd name="T17" fmla="*/ 17 h 34"/>
              <a:gd name="T18" fmla="*/ 27 w 33"/>
              <a:gd name="T19" fmla="*/ 17 h 34"/>
              <a:gd name="T20" fmla="*/ 17 w 33"/>
              <a:gd name="T21" fmla="*/ 2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4">
                <a:moveTo>
                  <a:pt x="17" y="0"/>
                </a:moveTo>
                <a:cubicBezTo>
                  <a:pt x="7" y="0"/>
                  <a:pt x="0" y="8"/>
                  <a:pt x="0" y="17"/>
                </a:cubicBezTo>
                <a:cubicBezTo>
                  <a:pt x="0" y="26"/>
                  <a:pt x="7" y="34"/>
                  <a:pt x="17" y="34"/>
                </a:cubicBezTo>
                <a:cubicBezTo>
                  <a:pt x="26" y="34"/>
                  <a:pt x="33" y="26"/>
                  <a:pt x="33" y="17"/>
                </a:cubicBezTo>
                <a:cubicBezTo>
                  <a:pt x="33" y="8"/>
                  <a:pt x="26" y="0"/>
                  <a:pt x="17" y="0"/>
                </a:cubicBezTo>
                <a:close/>
                <a:moveTo>
                  <a:pt x="17" y="28"/>
                </a:moveTo>
                <a:cubicBezTo>
                  <a:pt x="11" y="28"/>
                  <a:pt x="6" y="23"/>
                  <a:pt x="6" y="17"/>
                </a:cubicBezTo>
                <a:cubicBezTo>
                  <a:pt x="6" y="11"/>
                  <a:pt x="11" y="6"/>
                  <a:pt x="17" y="6"/>
                </a:cubicBezTo>
                <a:cubicBezTo>
                  <a:pt x="22" y="6"/>
                  <a:pt x="27" y="11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23"/>
                  <a:pt x="22" y="28"/>
                  <a:pt x="17" y="2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Oval 129"/>
          <p:cNvSpPr>
            <a:spLocks noChangeArrowheads="1"/>
          </p:cNvSpPr>
          <p:nvPr/>
        </p:nvSpPr>
        <p:spPr bwMode="auto">
          <a:xfrm>
            <a:off x="4099746" y="3229809"/>
            <a:ext cx="49745" cy="51166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30"/>
          <p:cNvSpPr>
            <a:spLocks noEditPoints="1"/>
          </p:cNvSpPr>
          <p:nvPr/>
        </p:nvSpPr>
        <p:spPr bwMode="auto">
          <a:xfrm>
            <a:off x="4415268" y="3101894"/>
            <a:ext cx="319787" cy="306995"/>
          </a:xfrm>
          <a:custGeom>
            <a:avLst/>
            <a:gdLst>
              <a:gd name="T0" fmla="*/ 75 w 95"/>
              <a:gd name="T1" fmla="*/ 7 h 91"/>
              <a:gd name="T2" fmla="*/ 67 w 95"/>
              <a:gd name="T3" fmla="*/ 20 h 91"/>
              <a:gd name="T4" fmla="*/ 33 w 95"/>
              <a:gd name="T5" fmla="*/ 21 h 91"/>
              <a:gd name="T6" fmla="*/ 5 w 95"/>
              <a:gd name="T7" fmla="*/ 66 h 91"/>
              <a:gd name="T8" fmla="*/ 42 w 95"/>
              <a:gd name="T9" fmla="*/ 86 h 91"/>
              <a:gd name="T10" fmla="*/ 78 w 95"/>
              <a:gd name="T11" fmla="*/ 41 h 91"/>
              <a:gd name="T12" fmla="*/ 69 w 95"/>
              <a:gd name="T13" fmla="*/ 23 h 91"/>
              <a:gd name="T14" fmla="*/ 87 w 95"/>
              <a:gd name="T15" fmla="*/ 13 h 91"/>
              <a:gd name="T16" fmla="*/ 81 w 95"/>
              <a:gd name="T17" fmla="*/ 3 h 91"/>
              <a:gd name="T18" fmla="*/ 27 w 95"/>
              <a:gd name="T19" fmla="*/ 76 h 91"/>
              <a:gd name="T20" fmla="*/ 27 w 95"/>
              <a:gd name="T21" fmla="*/ 73 h 91"/>
              <a:gd name="T22" fmla="*/ 24 w 95"/>
              <a:gd name="T23" fmla="*/ 70 h 91"/>
              <a:gd name="T24" fmla="*/ 18 w 95"/>
              <a:gd name="T25" fmla="*/ 63 h 91"/>
              <a:gd name="T26" fmla="*/ 21 w 95"/>
              <a:gd name="T27" fmla="*/ 63 h 91"/>
              <a:gd name="T28" fmla="*/ 19 w 95"/>
              <a:gd name="T29" fmla="*/ 67 h 91"/>
              <a:gd name="T30" fmla="*/ 29 w 95"/>
              <a:gd name="T31" fmla="*/ 67 h 91"/>
              <a:gd name="T32" fmla="*/ 40 w 95"/>
              <a:gd name="T33" fmla="*/ 61 h 91"/>
              <a:gd name="T34" fmla="*/ 39 w 95"/>
              <a:gd name="T35" fmla="*/ 64 h 91"/>
              <a:gd name="T36" fmla="*/ 31 w 95"/>
              <a:gd name="T37" fmla="*/ 66 h 91"/>
              <a:gd name="T38" fmla="*/ 31 w 95"/>
              <a:gd name="T39" fmla="*/ 53 h 91"/>
              <a:gd name="T40" fmla="*/ 26 w 95"/>
              <a:gd name="T41" fmla="*/ 59 h 91"/>
              <a:gd name="T42" fmla="*/ 27 w 95"/>
              <a:gd name="T43" fmla="*/ 54 h 91"/>
              <a:gd name="T44" fmla="*/ 40 w 95"/>
              <a:gd name="T45" fmla="*/ 58 h 91"/>
              <a:gd name="T46" fmla="*/ 40 w 95"/>
              <a:gd name="T47" fmla="*/ 61 h 91"/>
              <a:gd name="T48" fmla="*/ 38 w 95"/>
              <a:gd name="T49" fmla="*/ 49 h 91"/>
              <a:gd name="T50" fmla="*/ 40 w 95"/>
              <a:gd name="T51" fmla="*/ 47 h 91"/>
              <a:gd name="T52" fmla="*/ 57 w 95"/>
              <a:gd name="T53" fmla="*/ 46 h 91"/>
              <a:gd name="T54" fmla="*/ 45 w 95"/>
              <a:gd name="T55" fmla="*/ 48 h 91"/>
              <a:gd name="T56" fmla="*/ 53 w 95"/>
              <a:gd name="T57" fmla="*/ 37 h 91"/>
              <a:gd name="T58" fmla="*/ 47 w 95"/>
              <a:gd name="T59" fmla="*/ 46 h 91"/>
              <a:gd name="T60" fmla="*/ 57 w 95"/>
              <a:gd name="T61" fmla="*/ 42 h 91"/>
              <a:gd name="T62" fmla="*/ 63 w 95"/>
              <a:gd name="T63" fmla="*/ 35 h 91"/>
              <a:gd name="T64" fmla="*/ 56 w 95"/>
              <a:gd name="T65" fmla="*/ 28 h 91"/>
              <a:gd name="T66" fmla="*/ 63 w 95"/>
              <a:gd name="T67" fmla="*/ 35 h 91"/>
              <a:gd name="T68" fmla="*/ 87 w 95"/>
              <a:gd name="T69" fmla="*/ 12 h 91"/>
              <a:gd name="T70" fmla="*/ 69 w 95"/>
              <a:gd name="T71" fmla="*/ 22 h 91"/>
              <a:gd name="T72" fmla="*/ 67 w 95"/>
              <a:gd name="T73" fmla="*/ 21 h 91"/>
              <a:gd name="T74" fmla="*/ 76 w 95"/>
              <a:gd name="T75" fmla="*/ 8 h 91"/>
              <a:gd name="T76" fmla="*/ 88 w 95"/>
              <a:gd name="T77" fmla="*/ 10 h 91"/>
              <a:gd name="T78" fmla="*/ 35 w 95"/>
              <a:gd name="T79" fmla="*/ 57 h 91"/>
              <a:gd name="T80" fmla="*/ 37 w 95"/>
              <a:gd name="T81" fmla="*/ 64 h 91"/>
              <a:gd name="T82" fmla="*/ 45 w 95"/>
              <a:gd name="T83" fmla="*/ 38 h 91"/>
              <a:gd name="T84" fmla="*/ 51 w 95"/>
              <a:gd name="T85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5" h="91">
                <a:moveTo>
                  <a:pt x="81" y="3"/>
                </a:moveTo>
                <a:cubicBezTo>
                  <a:pt x="78" y="5"/>
                  <a:pt x="77" y="5"/>
                  <a:pt x="75" y="7"/>
                </a:cubicBezTo>
                <a:cubicBezTo>
                  <a:pt x="73" y="10"/>
                  <a:pt x="71" y="12"/>
                  <a:pt x="70" y="14"/>
                </a:cubicBezTo>
                <a:cubicBezTo>
                  <a:pt x="68" y="16"/>
                  <a:pt x="67" y="18"/>
                  <a:pt x="67" y="20"/>
                </a:cubicBezTo>
                <a:cubicBezTo>
                  <a:pt x="62" y="16"/>
                  <a:pt x="55" y="13"/>
                  <a:pt x="50" y="13"/>
                </a:cubicBezTo>
                <a:cubicBezTo>
                  <a:pt x="45" y="13"/>
                  <a:pt x="37" y="17"/>
                  <a:pt x="33" y="21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54"/>
                  <a:pt x="0" y="61"/>
                  <a:pt x="5" y="66"/>
                </a:cubicBezTo>
                <a:cubicBezTo>
                  <a:pt x="25" y="86"/>
                  <a:pt x="25" y="86"/>
                  <a:pt x="25" y="86"/>
                </a:cubicBezTo>
                <a:cubicBezTo>
                  <a:pt x="30" y="91"/>
                  <a:pt x="37" y="91"/>
                  <a:pt x="42" y="86"/>
                </a:cubicBezTo>
                <a:cubicBezTo>
                  <a:pt x="69" y="58"/>
                  <a:pt x="69" y="58"/>
                  <a:pt x="69" y="58"/>
                </a:cubicBezTo>
                <a:cubicBezTo>
                  <a:pt x="74" y="54"/>
                  <a:pt x="78" y="46"/>
                  <a:pt x="78" y="41"/>
                </a:cubicBezTo>
                <a:cubicBezTo>
                  <a:pt x="78" y="36"/>
                  <a:pt x="74" y="28"/>
                  <a:pt x="70" y="23"/>
                </a:cubicBezTo>
                <a:cubicBezTo>
                  <a:pt x="69" y="23"/>
                  <a:pt x="69" y="23"/>
                  <a:pt x="69" y="23"/>
                </a:cubicBezTo>
                <a:cubicBezTo>
                  <a:pt x="76" y="21"/>
                  <a:pt x="82" y="18"/>
                  <a:pt x="87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8" y="12"/>
                  <a:pt x="89" y="11"/>
                  <a:pt x="90" y="10"/>
                </a:cubicBezTo>
                <a:cubicBezTo>
                  <a:pt x="95" y="3"/>
                  <a:pt x="86" y="1"/>
                  <a:pt x="81" y="3"/>
                </a:cubicBezTo>
                <a:close/>
                <a:moveTo>
                  <a:pt x="29" y="75"/>
                </a:move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4" y="76"/>
                  <a:pt x="24" y="75"/>
                </a:cubicBezTo>
                <a:cubicBezTo>
                  <a:pt x="25" y="75"/>
                  <a:pt x="26" y="74"/>
                  <a:pt x="27" y="73"/>
                </a:cubicBezTo>
                <a:cubicBezTo>
                  <a:pt x="29" y="72"/>
                  <a:pt x="28" y="70"/>
                  <a:pt x="28" y="70"/>
                </a:cubicBezTo>
                <a:cubicBezTo>
                  <a:pt x="27" y="69"/>
                  <a:pt x="26" y="69"/>
                  <a:pt x="24" y="70"/>
                </a:cubicBezTo>
                <a:cubicBezTo>
                  <a:pt x="21" y="71"/>
                  <a:pt x="19" y="71"/>
                  <a:pt x="18" y="69"/>
                </a:cubicBezTo>
                <a:cubicBezTo>
                  <a:pt x="16" y="68"/>
                  <a:pt x="16" y="65"/>
                  <a:pt x="18" y="63"/>
                </a:cubicBezTo>
                <a:cubicBezTo>
                  <a:pt x="19" y="61"/>
                  <a:pt x="21" y="61"/>
                  <a:pt x="22" y="61"/>
                </a:cubicBezTo>
                <a:cubicBezTo>
                  <a:pt x="22" y="62"/>
                  <a:pt x="22" y="63"/>
                  <a:pt x="21" y="63"/>
                </a:cubicBezTo>
                <a:cubicBezTo>
                  <a:pt x="21" y="63"/>
                  <a:pt x="21" y="63"/>
                  <a:pt x="20" y="64"/>
                </a:cubicBezTo>
                <a:cubicBezTo>
                  <a:pt x="19" y="65"/>
                  <a:pt x="19" y="66"/>
                  <a:pt x="19" y="67"/>
                </a:cubicBezTo>
                <a:cubicBezTo>
                  <a:pt x="20" y="68"/>
                  <a:pt x="21" y="68"/>
                  <a:pt x="23" y="67"/>
                </a:cubicBezTo>
                <a:cubicBezTo>
                  <a:pt x="26" y="66"/>
                  <a:pt x="28" y="66"/>
                  <a:pt x="29" y="67"/>
                </a:cubicBezTo>
                <a:cubicBezTo>
                  <a:pt x="31" y="69"/>
                  <a:pt x="31" y="72"/>
                  <a:pt x="29" y="75"/>
                </a:cubicBezTo>
                <a:close/>
                <a:moveTo>
                  <a:pt x="40" y="61"/>
                </a:moveTo>
                <a:cubicBezTo>
                  <a:pt x="40" y="61"/>
                  <a:pt x="39" y="61"/>
                  <a:pt x="39" y="61"/>
                </a:cubicBezTo>
                <a:cubicBezTo>
                  <a:pt x="39" y="61"/>
                  <a:pt x="39" y="62"/>
                  <a:pt x="39" y="64"/>
                </a:cubicBezTo>
                <a:cubicBezTo>
                  <a:pt x="39" y="64"/>
                  <a:pt x="39" y="64"/>
                  <a:pt x="37" y="66"/>
                </a:cubicBezTo>
                <a:cubicBezTo>
                  <a:pt x="35" y="68"/>
                  <a:pt x="33" y="68"/>
                  <a:pt x="31" y="66"/>
                </a:cubicBezTo>
                <a:cubicBezTo>
                  <a:pt x="29" y="63"/>
                  <a:pt x="29" y="60"/>
                  <a:pt x="34" y="56"/>
                </a:cubicBezTo>
                <a:cubicBezTo>
                  <a:pt x="33" y="55"/>
                  <a:pt x="32" y="54"/>
                  <a:pt x="31" y="53"/>
                </a:cubicBezTo>
                <a:cubicBezTo>
                  <a:pt x="31" y="53"/>
                  <a:pt x="31" y="53"/>
                  <a:pt x="28" y="55"/>
                </a:cubicBezTo>
                <a:cubicBezTo>
                  <a:pt x="27" y="56"/>
                  <a:pt x="27" y="58"/>
                  <a:pt x="26" y="59"/>
                </a:cubicBezTo>
                <a:cubicBezTo>
                  <a:pt x="25" y="58"/>
                  <a:pt x="25" y="57"/>
                  <a:pt x="26" y="55"/>
                </a:cubicBezTo>
                <a:cubicBezTo>
                  <a:pt x="26" y="55"/>
                  <a:pt x="26" y="55"/>
                  <a:pt x="27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3" y="52"/>
                  <a:pt x="38" y="56"/>
                  <a:pt x="40" y="58"/>
                </a:cubicBezTo>
                <a:cubicBezTo>
                  <a:pt x="41" y="59"/>
                  <a:pt x="42" y="60"/>
                  <a:pt x="43" y="60"/>
                </a:cubicBezTo>
                <a:cubicBezTo>
                  <a:pt x="42" y="61"/>
                  <a:pt x="40" y="62"/>
                  <a:pt x="40" y="61"/>
                </a:cubicBezTo>
                <a:close/>
                <a:moveTo>
                  <a:pt x="46" y="56"/>
                </a:moveTo>
                <a:cubicBezTo>
                  <a:pt x="46" y="57"/>
                  <a:pt x="42" y="54"/>
                  <a:pt x="38" y="49"/>
                </a:cubicBezTo>
                <a:cubicBezTo>
                  <a:pt x="33" y="45"/>
                  <a:pt x="30" y="41"/>
                  <a:pt x="31" y="41"/>
                </a:cubicBezTo>
                <a:cubicBezTo>
                  <a:pt x="31" y="40"/>
                  <a:pt x="35" y="43"/>
                  <a:pt x="40" y="47"/>
                </a:cubicBezTo>
                <a:cubicBezTo>
                  <a:pt x="44" y="52"/>
                  <a:pt x="47" y="56"/>
                  <a:pt x="46" y="56"/>
                </a:cubicBezTo>
                <a:close/>
                <a:moveTo>
                  <a:pt x="57" y="46"/>
                </a:moveTo>
                <a:cubicBezTo>
                  <a:pt x="57" y="46"/>
                  <a:pt x="57" y="46"/>
                  <a:pt x="55" y="48"/>
                </a:cubicBezTo>
                <a:cubicBezTo>
                  <a:pt x="52" y="51"/>
                  <a:pt x="48" y="51"/>
                  <a:pt x="45" y="48"/>
                </a:cubicBezTo>
                <a:cubicBezTo>
                  <a:pt x="42" y="44"/>
                  <a:pt x="41" y="40"/>
                  <a:pt x="44" y="37"/>
                </a:cubicBezTo>
                <a:cubicBezTo>
                  <a:pt x="48" y="33"/>
                  <a:pt x="52" y="35"/>
                  <a:pt x="53" y="37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1" y="42"/>
                  <a:pt x="47" y="46"/>
                </a:cubicBezTo>
                <a:cubicBezTo>
                  <a:pt x="49" y="49"/>
                  <a:pt x="52" y="48"/>
                  <a:pt x="54" y="46"/>
                </a:cubicBezTo>
                <a:cubicBezTo>
                  <a:pt x="56" y="45"/>
                  <a:pt x="56" y="44"/>
                  <a:pt x="57" y="42"/>
                </a:cubicBezTo>
                <a:cubicBezTo>
                  <a:pt x="58" y="43"/>
                  <a:pt x="58" y="45"/>
                  <a:pt x="57" y="46"/>
                </a:cubicBezTo>
                <a:close/>
                <a:moveTo>
                  <a:pt x="63" y="35"/>
                </a:moveTo>
                <a:cubicBezTo>
                  <a:pt x="61" y="37"/>
                  <a:pt x="58" y="37"/>
                  <a:pt x="56" y="35"/>
                </a:cubicBezTo>
                <a:cubicBezTo>
                  <a:pt x="54" y="33"/>
                  <a:pt x="54" y="30"/>
                  <a:pt x="56" y="28"/>
                </a:cubicBezTo>
                <a:cubicBezTo>
                  <a:pt x="58" y="26"/>
                  <a:pt x="61" y="26"/>
                  <a:pt x="63" y="28"/>
                </a:cubicBezTo>
                <a:cubicBezTo>
                  <a:pt x="65" y="30"/>
                  <a:pt x="65" y="33"/>
                  <a:pt x="63" y="35"/>
                </a:cubicBezTo>
                <a:close/>
                <a:moveTo>
                  <a:pt x="88" y="10"/>
                </a:moveTo>
                <a:cubicBezTo>
                  <a:pt x="87" y="12"/>
                  <a:pt x="87" y="11"/>
                  <a:pt x="87" y="12"/>
                </a:cubicBezTo>
                <a:cubicBezTo>
                  <a:pt x="86" y="13"/>
                  <a:pt x="86" y="13"/>
                  <a:pt x="86" y="13"/>
                </a:cubicBezTo>
                <a:cubicBezTo>
                  <a:pt x="82" y="17"/>
                  <a:pt x="75" y="20"/>
                  <a:pt x="69" y="22"/>
                </a:cubicBezTo>
                <a:cubicBezTo>
                  <a:pt x="68" y="21"/>
                  <a:pt x="68" y="21"/>
                  <a:pt x="68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68" y="19"/>
                  <a:pt x="69" y="17"/>
                  <a:pt x="70" y="14"/>
                </a:cubicBezTo>
                <a:cubicBezTo>
                  <a:pt x="71" y="13"/>
                  <a:pt x="73" y="10"/>
                  <a:pt x="76" y="8"/>
                </a:cubicBezTo>
                <a:cubicBezTo>
                  <a:pt x="78" y="6"/>
                  <a:pt x="78" y="5"/>
                  <a:pt x="81" y="4"/>
                </a:cubicBezTo>
                <a:cubicBezTo>
                  <a:pt x="89" y="0"/>
                  <a:pt x="93" y="5"/>
                  <a:pt x="88" y="10"/>
                </a:cubicBezTo>
                <a:close/>
                <a:moveTo>
                  <a:pt x="37" y="59"/>
                </a:moveTo>
                <a:cubicBezTo>
                  <a:pt x="37" y="59"/>
                  <a:pt x="36" y="58"/>
                  <a:pt x="35" y="57"/>
                </a:cubicBezTo>
                <a:cubicBezTo>
                  <a:pt x="33" y="59"/>
                  <a:pt x="31" y="62"/>
                  <a:pt x="33" y="64"/>
                </a:cubicBezTo>
                <a:cubicBezTo>
                  <a:pt x="34" y="65"/>
                  <a:pt x="36" y="65"/>
                  <a:pt x="37" y="64"/>
                </a:cubicBezTo>
                <a:cubicBezTo>
                  <a:pt x="38" y="62"/>
                  <a:pt x="38" y="61"/>
                  <a:pt x="37" y="59"/>
                </a:cubicBezTo>
                <a:close/>
                <a:moveTo>
                  <a:pt x="45" y="38"/>
                </a:moveTo>
                <a:cubicBezTo>
                  <a:pt x="43" y="40"/>
                  <a:pt x="43" y="40"/>
                  <a:pt x="43" y="40"/>
                </a:cubicBezTo>
                <a:cubicBezTo>
                  <a:pt x="44" y="43"/>
                  <a:pt x="48" y="42"/>
                  <a:pt x="51" y="39"/>
                </a:cubicBezTo>
                <a:cubicBezTo>
                  <a:pt x="50" y="38"/>
                  <a:pt x="47" y="36"/>
                  <a:pt x="45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31"/>
          <p:cNvSpPr>
            <a:spLocks noEditPoints="1"/>
          </p:cNvSpPr>
          <p:nvPr/>
        </p:nvSpPr>
        <p:spPr bwMode="auto">
          <a:xfrm>
            <a:off x="5246712" y="3099052"/>
            <a:ext cx="312680" cy="312680"/>
          </a:xfrm>
          <a:custGeom>
            <a:avLst/>
            <a:gdLst>
              <a:gd name="T0" fmla="*/ 46 w 93"/>
              <a:gd name="T1" fmla="*/ 0 h 93"/>
              <a:gd name="T2" fmla="*/ 0 w 93"/>
              <a:gd name="T3" fmla="*/ 47 h 93"/>
              <a:gd name="T4" fmla="*/ 46 w 93"/>
              <a:gd name="T5" fmla="*/ 93 h 93"/>
              <a:gd name="T6" fmla="*/ 93 w 93"/>
              <a:gd name="T7" fmla="*/ 47 h 93"/>
              <a:gd name="T8" fmla="*/ 46 w 93"/>
              <a:gd name="T9" fmla="*/ 0 h 93"/>
              <a:gd name="T10" fmla="*/ 46 w 93"/>
              <a:gd name="T11" fmla="*/ 88 h 93"/>
              <a:gd name="T12" fmla="*/ 5 w 93"/>
              <a:gd name="T13" fmla="*/ 47 h 93"/>
              <a:gd name="T14" fmla="*/ 45 w 93"/>
              <a:gd name="T15" fmla="*/ 6 h 93"/>
              <a:gd name="T16" fmla="*/ 43 w 93"/>
              <a:gd name="T17" fmla="*/ 10 h 93"/>
              <a:gd name="T18" fmla="*/ 42 w 93"/>
              <a:gd name="T19" fmla="*/ 12 h 93"/>
              <a:gd name="T20" fmla="*/ 38 w 93"/>
              <a:gd name="T21" fmla="*/ 19 h 93"/>
              <a:gd name="T22" fmla="*/ 43 w 93"/>
              <a:gd name="T23" fmla="*/ 19 h 93"/>
              <a:gd name="T24" fmla="*/ 43 w 93"/>
              <a:gd name="T25" fmla="*/ 45 h 93"/>
              <a:gd name="T26" fmla="*/ 40 w 93"/>
              <a:gd name="T27" fmla="*/ 50 h 93"/>
              <a:gd name="T28" fmla="*/ 45 w 93"/>
              <a:gd name="T29" fmla="*/ 55 h 93"/>
              <a:gd name="T30" fmla="*/ 50 w 93"/>
              <a:gd name="T31" fmla="*/ 52 h 93"/>
              <a:gd name="T32" fmla="*/ 76 w 93"/>
              <a:gd name="T33" fmla="*/ 52 h 93"/>
              <a:gd name="T34" fmla="*/ 76 w 93"/>
              <a:gd name="T35" fmla="*/ 58 h 93"/>
              <a:gd name="T36" fmla="*/ 83 w 93"/>
              <a:gd name="T37" fmla="*/ 54 h 93"/>
              <a:gd name="T38" fmla="*/ 87 w 93"/>
              <a:gd name="T39" fmla="*/ 51 h 93"/>
              <a:gd name="T40" fmla="*/ 46 w 93"/>
              <a:gd name="T41" fmla="*/ 88 h 93"/>
              <a:gd name="T42" fmla="*/ 85 w 93"/>
              <a:gd name="T43" fmla="*/ 47 h 93"/>
              <a:gd name="T44" fmla="*/ 83 w 93"/>
              <a:gd name="T45" fmla="*/ 46 h 93"/>
              <a:gd name="T46" fmla="*/ 76 w 93"/>
              <a:gd name="T47" fmla="*/ 42 h 93"/>
              <a:gd name="T48" fmla="*/ 76 w 93"/>
              <a:gd name="T49" fmla="*/ 47 h 93"/>
              <a:gd name="T50" fmla="*/ 50 w 93"/>
              <a:gd name="T51" fmla="*/ 47 h 93"/>
              <a:gd name="T52" fmla="*/ 48 w 93"/>
              <a:gd name="T53" fmla="*/ 46 h 93"/>
              <a:gd name="T54" fmla="*/ 48 w 93"/>
              <a:gd name="T55" fmla="*/ 19 h 93"/>
              <a:gd name="T56" fmla="*/ 53 w 93"/>
              <a:gd name="T57" fmla="*/ 19 h 93"/>
              <a:gd name="T58" fmla="*/ 49 w 93"/>
              <a:gd name="T59" fmla="*/ 12 h 93"/>
              <a:gd name="T60" fmla="*/ 46 w 93"/>
              <a:gd name="T61" fmla="*/ 6 h 93"/>
              <a:gd name="T62" fmla="*/ 46 w 93"/>
              <a:gd name="T63" fmla="*/ 6 h 93"/>
              <a:gd name="T64" fmla="*/ 87 w 93"/>
              <a:gd name="T65" fmla="*/ 47 h 93"/>
              <a:gd name="T66" fmla="*/ 87 w 93"/>
              <a:gd name="T67" fmla="*/ 48 h 93"/>
              <a:gd name="T68" fmla="*/ 85 w 93"/>
              <a:gd name="T69" fmla="*/ 47 h 93"/>
              <a:gd name="T70" fmla="*/ 45 w 93"/>
              <a:gd name="T71" fmla="*/ 76 h 93"/>
              <a:gd name="T72" fmla="*/ 40 w 93"/>
              <a:gd name="T73" fmla="*/ 81 h 93"/>
              <a:gd name="T74" fmla="*/ 45 w 93"/>
              <a:gd name="T75" fmla="*/ 86 h 93"/>
              <a:gd name="T76" fmla="*/ 51 w 93"/>
              <a:gd name="T77" fmla="*/ 81 h 93"/>
              <a:gd name="T78" fmla="*/ 45 w 93"/>
              <a:gd name="T79" fmla="*/ 76 h 93"/>
              <a:gd name="T80" fmla="*/ 14 w 93"/>
              <a:gd name="T81" fmla="*/ 45 h 93"/>
              <a:gd name="T82" fmla="*/ 9 w 93"/>
              <a:gd name="T83" fmla="*/ 50 h 93"/>
              <a:gd name="T84" fmla="*/ 14 w 93"/>
              <a:gd name="T85" fmla="*/ 55 h 93"/>
              <a:gd name="T86" fmla="*/ 19 w 93"/>
              <a:gd name="T87" fmla="*/ 50 h 93"/>
              <a:gd name="T88" fmla="*/ 14 w 93"/>
              <a:gd name="T89" fmla="*/ 4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" h="93">
                <a:moveTo>
                  <a:pt x="46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3"/>
                  <a:pt x="46" y="93"/>
                </a:cubicBezTo>
                <a:cubicBezTo>
                  <a:pt x="72" y="93"/>
                  <a:pt x="93" y="73"/>
                  <a:pt x="93" y="47"/>
                </a:cubicBezTo>
                <a:cubicBezTo>
                  <a:pt x="93" y="21"/>
                  <a:pt x="72" y="0"/>
                  <a:pt x="46" y="0"/>
                </a:cubicBezTo>
                <a:close/>
                <a:moveTo>
                  <a:pt x="46" y="88"/>
                </a:moveTo>
                <a:cubicBezTo>
                  <a:pt x="24" y="88"/>
                  <a:pt x="6" y="70"/>
                  <a:pt x="5" y="47"/>
                </a:cubicBezTo>
                <a:cubicBezTo>
                  <a:pt x="6" y="25"/>
                  <a:pt x="23" y="7"/>
                  <a:pt x="45" y="6"/>
                </a:cubicBezTo>
                <a:cubicBezTo>
                  <a:pt x="43" y="10"/>
                  <a:pt x="43" y="10"/>
                  <a:pt x="43" y="10"/>
                </a:cubicBezTo>
                <a:cubicBezTo>
                  <a:pt x="42" y="12"/>
                  <a:pt x="42" y="12"/>
                  <a:pt x="42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6"/>
                  <a:pt x="40" y="48"/>
                  <a:pt x="40" y="50"/>
                </a:cubicBezTo>
                <a:cubicBezTo>
                  <a:pt x="40" y="53"/>
                  <a:pt x="42" y="55"/>
                  <a:pt x="45" y="55"/>
                </a:cubicBezTo>
                <a:cubicBezTo>
                  <a:pt x="47" y="55"/>
                  <a:pt x="49" y="54"/>
                  <a:pt x="50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8"/>
                  <a:pt x="76" y="58"/>
                  <a:pt x="76" y="58"/>
                </a:cubicBezTo>
                <a:cubicBezTo>
                  <a:pt x="83" y="54"/>
                  <a:pt x="83" y="54"/>
                  <a:pt x="83" y="54"/>
                </a:cubicBezTo>
                <a:cubicBezTo>
                  <a:pt x="87" y="51"/>
                  <a:pt x="87" y="51"/>
                  <a:pt x="87" y="51"/>
                </a:cubicBezTo>
                <a:cubicBezTo>
                  <a:pt x="85" y="72"/>
                  <a:pt x="68" y="88"/>
                  <a:pt x="46" y="88"/>
                </a:cubicBezTo>
                <a:close/>
                <a:moveTo>
                  <a:pt x="85" y="47"/>
                </a:moveTo>
                <a:cubicBezTo>
                  <a:pt x="83" y="46"/>
                  <a:pt x="83" y="46"/>
                  <a:pt x="83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7"/>
                  <a:pt x="76" y="47"/>
                  <a:pt x="76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6"/>
                  <a:pt x="49" y="46"/>
                  <a:pt x="48" y="46"/>
                </a:cubicBezTo>
                <a:cubicBezTo>
                  <a:pt x="48" y="19"/>
                  <a:pt x="48" y="19"/>
                  <a:pt x="48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49" y="12"/>
                  <a:pt x="49" y="12"/>
                  <a:pt x="49" y="12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69" y="6"/>
                  <a:pt x="87" y="24"/>
                  <a:pt x="87" y="47"/>
                </a:cubicBezTo>
                <a:cubicBezTo>
                  <a:pt x="87" y="47"/>
                  <a:pt x="87" y="48"/>
                  <a:pt x="87" y="48"/>
                </a:cubicBezTo>
                <a:lnTo>
                  <a:pt x="85" y="47"/>
                </a:lnTo>
                <a:close/>
                <a:moveTo>
                  <a:pt x="45" y="76"/>
                </a:moveTo>
                <a:cubicBezTo>
                  <a:pt x="43" y="76"/>
                  <a:pt x="40" y="78"/>
                  <a:pt x="40" y="81"/>
                </a:cubicBezTo>
                <a:cubicBezTo>
                  <a:pt x="40" y="84"/>
                  <a:pt x="43" y="86"/>
                  <a:pt x="45" y="86"/>
                </a:cubicBezTo>
                <a:cubicBezTo>
                  <a:pt x="48" y="86"/>
                  <a:pt x="51" y="84"/>
                  <a:pt x="51" y="81"/>
                </a:cubicBezTo>
                <a:cubicBezTo>
                  <a:pt x="51" y="78"/>
                  <a:pt x="48" y="76"/>
                  <a:pt x="45" y="76"/>
                </a:cubicBezTo>
                <a:close/>
                <a:moveTo>
                  <a:pt x="14" y="45"/>
                </a:moveTo>
                <a:cubicBezTo>
                  <a:pt x="11" y="45"/>
                  <a:pt x="9" y="47"/>
                  <a:pt x="9" y="50"/>
                </a:cubicBezTo>
                <a:cubicBezTo>
                  <a:pt x="9" y="53"/>
                  <a:pt x="11" y="55"/>
                  <a:pt x="14" y="55"/>
                </a:cubicBezTo>
                <a:cubicBezTo>
                  <a:pt x="17" y="55"/>
                  <a:pt x="19" y="53"/>
                  <a:pt x="19" y="50"/>
                </a:cubicBezTo>
                <a:cubicBezTo>
                  <a:pt x="19" y="47"/>
                  <a:pt x="17" y="45"/>
                  <a:pt x="14" y="4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32"/>
          <p:cNvSpPr>
            <a:spLocks/>
          </p:cNvSpPr>
          <p:nvPr/>
        </p:nvSpPr>
        <p:spPr bwMode="auto">
          <a:xfrm>
            <a:off x="3160286" y="3136005"/>
            <a:ext cx="245880" cy="243038"/>
          </a:xfrm>
          <a:custGeom>
            <a:avLst/>
            <a:gdLst>
              <a:gd name="T0" fmla="*/ 64 w 73"/>
              <a:gd name="T1" fmla="*/ 0 h 72"/>
              <a:gd name="T2" fmla="*/ 58 w 73"/>
              <a:gd name="T3" fmla="*/ 0 h 72"/>
              <a:gd name="T4" fmla="*/ 58 w 73"/>
              <a:gd name="T5" fmla="*/ 1 h 72"/>
              <a:gd name="T6" fmla="*/ 37 w 73"/>
              <a:gd name="T7" fmla="*/ 18 h 72"/>
              <a:gd name="T8" fmla="*/ 15 w 73"/>
              <a:gd name="T9" fmla="*/ 1 h 72"/>
              <a:gd name="T10" fmla="*/ 15 w 73"/>
              <a:gd name="T11" fmla="*/ 0 h 72"/>
              <a:gd name="T12" fmla="*/ 9 w 73"/>
              <a:gd name="T13" fmla="*/ 0 h 72"/>
              <a:gd name="T14" fmla="*/ 0 w 73"/>
              <a:gd name="T15" fmla="*/ 9 h 72"/>
              <a:gd name="T16" fmla="*/ 0 w 73"/>
              <a:gd name="T17" fmla="*/ 17 h 72"/>
              <a:gd name="T18" fmla="*/ 1 w 73"/>
              <a:gd name="T19" fmla="*/ 17 h 72"/>
              <a:gd name="T20" fmla="*/ 19 w 73"/>
              <a:gd name="T21" fmla="*/ 38 h 72"/>
              <a:gd name="T22" fmla="*/ 1 w 73"/>
              <a:gd name="T23" fmla="*/ 59 h 72"/>
              <a:gd name="T24" fmla="*/ 0 w 73"/>
              <a:gd name="T25" fmla="*/ 59 h 72"/>
              <a:gd name="T26" fmla="*/ 0 w 73"/>
              <a:gd name="T27" fmla="*/ 63 h 72"/>
              <a:gd name="T28" fmla="*/ 9 w 73"/>
              <a:gd name="T29" fmla="*/ 72 h 72"/>
              <a:gd name="T30" fmla="*/ 64 w 73"/>
              <a:gd name="T31" fmla="*/ 72 h 72"/>
              <a:gd name="T32" fmla="*/ 73 w 73"/>
              <a:gd name="T33" fmla="*/ 63 h 72"/>
              <a:gd name="T34" fmla="*/ 73 w 73"/>
              <a:gd name="T35" fmla="*/ 58 h 72"/>
              <a:gd name="T36" fmla="*/ 73 w 73"/>
              <a:gd name="T37" fmla="*/ 58 h 72"/>
              <a:gd name="T38" fmla="*/ 53 w 73"/>
              <a:gd name="T39" fmla="*/ 36 h 72"/>
              <a:gd name="T40" fmla="*/ 73 w 73"/>
              <a:gd name="T41" fmla="*/ 14 h 72"/>
              <a:gd name="T42" fmla="*/ 73 w 73"/>
              <a:gd name="T43" fmla="*/ 14 h 72"/>
              <a:gd name="T44" fmla="*/ 73 w 73"/>
              <a:gd name="T45" fmla="*/ 13 h 72"/>
              <a:gd name="T46" fmla="*/ 73 w 73"/>
              <a:gd name="T47" fmla="*/ 9 h 72"/>
              <a:gd name="T48" fmla="*/ 64 w 73"/>
              <a:gd name="T4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3" h="72">
                <a:moveTo>
                  <a:pt x="64" y="0"/>
                </a:moveTo>
                <a:cubicBezTo>
                  <a:pt x="58" y="0"/>
                  <a:pt x="58" y="0"/>
                  <a:pt x="58" y="0"/>
                </a:cubicBezTo>
                <a:cubicBezTo>
                  <a:pt x="58" y="1"/>
                  <a:pt x="58" y="1"/>
                  <a:pt x="58" y="1"/>
                </a:cubicBezTo>
                <a:cubicBezTo>
                  <a:pt x="57" y="11"/>
                  <a:pt x="48" y="18"/>
                  <a:pt x="37" y="18"/>
                </a:cubicBezTo>
                <a:cubicBezTo>
                  <a:pt x="26" y="18"/>
                  <a:pt x="17" y="11"/>
                  <a:pt x="15" y="1"/>
                </a:cubicBezTo>
                <a:cubicBezTo>
                  <a:pt x="15" y="0"/>
                  <a:pt x="15" y="0"/>
                  <a:pt x="15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1" y="18"/>
                  <a:pt x="19" y="27"/>
                  <a:pt x="19" y="38"/>
                </a:cubicBezTo>
                <a:cubicBezTo>
                  <a:pt x="19" y="49"/>
                  <a:pt x="11" y="58"/>
                  <a:pt x="1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8"/>
                  <a:pt x="4" y="72"/>
                  <a:pt x="9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9" y="72"/>
                  <a:pt x="73" y="68"/>
                  <a:pt x="73" y="63"/>
                </a:cubicBezTo>
                <a:cubicBezTo>
                  <a:pt x="73" y="58"/>
                  <a:pt x="73" y="58"/>
                  <a:pt x="73" y="58"/>
                </a:cubicBezTo>
                <a:cubicBezTo>
                  <a:pt x="73" y="58"/>
                  <a:pt x="73" y="58"/>
                  <a:pt x="73" y="58"/>
                </a:cubicBezTo>
                <a:cubicBezTo>
                  <a:pt x="62" y="57"/>
                  <a:pt x="53" y="47"/>
                  <a:pt x="53" y="36"/>
                </a:cubicBezTo>
                <a:cubicBezTo>
                  <a:pt x="53" y="24"/>
                  <a:pt x="62" y="15"/>
                  <a:pt x="73" y="14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3"/>
                  <a:pt x="73" y="13"/>
                  <a:pt x="73" y="13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33"/>
          <p:cNvSpPr>
            <a:spLocks noEditPoints="1"/>
          </p:cNvSpPr>
          <p:nvPr/>
        </p:nvSpPr>
        <p:spPr bwMode="auto">
          <a:xfrm>
            <a:off x="1528666" y="3128898"/>
            <a:ext cx="255829" cy="255829"/>
          </a:xfrm>
          <a:custGeom>
            <a:avLst/>
            <a:gdLst>
              <a:gd name="T0" fmla="*/ 0 w 76"/>
              <a:gd name="T1" fmla="*/ 38 h 76"/>
              <a:gd name="T2" fmla="*/ 38 w 76"/>
              <a:gd name="T3" fmla="*/ 0 h 76"/>
              <a:gd name="T4" fmla="*/ 76 w 76"/>
              <a:gd name="T5" fmla="*/ 38 h 76"/>
              <a:gd name="T6" fmla="*/ 38 w 76"/>
              <a:gd name="T7" fmla="*/ 76 h 76"/>
              <a:gd name="T8" fmla="*/ 0 w 76"/>
              <a:gd name="T9" fmla="*/ 38 h 76"/>
              <a:gd name="T10" fmla="*/ 5 w 76"/>
              <a:gd name="T11" fmla="*/ 38 h 76"/>
              <a:gd name="T12" fmla="*/ 38 w 76"/>
              <a:gd name="T13" fmla="*/ 71 h 76"/>
              <a:gd name="T14" fmla="*/ 72 w 76"/>
              <a:gd name="T15" fmla="*/ 38 h 76"/>
              <a:gd name="T16" fmla="*/ 38 w 76"/>
              <a:gd name="T17" fmla="*/ 4 h 76"/>
              <a:gd name="T18" fmla="*/ 5 w 76"/>
              <a:gd name="T19" fmla="*/ 3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" h="76">
                <a:moveTo>
                  <a:pt x="0" y="38"/>
                </a:move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59"/>
                  <a:pt x="59" y="76"/>
                  <a:pt x="38" y="76"/>
                </a:cubicBezTo>
                <a:cubicBezTo>
                  <a:pt x="17" y="76"/>
                  <a:pt x="0" y="59"/>
                  <a:pt x="0" y="38"/>
                </a:cubicBezTo>
                <a:close/>
                <a:moveTo>
                  <a:pt x="5" y="38"/>
                </a:moveTo>
                <a:cubicBezTo>
                  <a:pt x="5" y="56"/>
                  <a:pt x="20" y="71"/>
                  <a:pt x="38" y="71"/>
                </a:cubicBezTo>
                <a:cubicBezTo>
                  <a:pt x="57" y="71"/>
                  <a:pt x="72" y="56"/>
                  <a:pt x="72" y="38"/>
                </a:cubicBezTo>
                <a:cubicBezTo>
                  <a:pt x="72" y="19"/>
                  <a:pt x="57" y="4"/>
                  <a:pt x="38" y="4"/>
                </a:cubicBezTo>
                <a:cubicBezTo>
                  <a:pt x="20" y="4"/>
                  <a:pt x="5" y="19"/>
                  <a:pt x="5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34"/>
          <p:cNvSpPr>
            <a:spLocks/>
          </p:cNvSpPr>
          <p:nvPr/>
        </p:nvSpPr>
        <p:spPr bwMode="auto">
          <a:xfrm>
            <a:off x="1602573" y="3155903"/>
            <a:ext cx="71064" cy="159182"/>
          </a:xfrm>
          <a:custGeom>
            <a:avLst/>
            <a:gdLst>
              <a:gd name="T0" fmla="*/ 18 w 21"/>
              <a:gd name="T1" fmla="*/ 26 h 47"/>
              <a:gd name="T2" fmla="*/ 18 w 21"/>
              <a:gd name="T3" fmla="*/ 2 h 47"/>
              <a:gd name="T4" fmla="*/ 16 w 21"/>
              <a:gd name="T5" fmla="*/ 0 h 47"/>
              <a:gd name="T6" fmla="*/ 14 w 21"/>
              <a:gd name="T7" fmla="*/ 2 h 47"/>
              <a:gd name="T8" fmla="*/ 14 w 21"/>
              <a:gd name="T9" fmla="*/ 26 h 47"/>
              <a:gd name="T10" fmla="*/ 11 w 21"/>
              <a:gd name="T11" fmla="*/ 30 h 47"/>
              <a:gd name="T12" fmla="*/ 12 w 21"/>
              <a:gd name="T13" fmla="*/ 32 h 47"/>
              <a:gd name="T14" fmla="*/ 1 w 21"/>
              <a:gd name="T15" fmla="*/ 43 h 47"/>
              <a:gd name="T16" fmla="*/ 1 w 21"/>
              <a:gd name="T17" fmla="*/ 46 h 47"/>
              <a:gd name="T18" fmla="*/ 3 w 21"/>
              <a:gd name="T19" fmla="*/ 47 h 47"/>
              <a:gd name="T20" fmla="*/ 4 w 21"/>
              <a:gd name="T21" fmla="*/ 46 h 47"/>
              <a:gd name="T22" fmla="*/ 15 w 21"/>
              <a:gd name="T23" fmla="*/ 34 h 47"/>
              <a:gd name="T24" fmla="*/ 16 w 21"/>
              <a:gd name="T25" fmla="*/ 35 h 47"/>
              <a:gd name="T26" fmla="*/ 21 w 21"/>
              <a:gd name="T27" fmla="*/ 30 h 47"/>
              <a:gd name="T28" fmla="*/ 18 w 21"/>
              <a:gd name="T29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47">
                <a:moveTo>
                  <a:pt x="18" y="26"/>
                </a:moveTo>
                <a:cubicBezTo>
                  <a:pt x="18" y="2"/>
                  <a:pt x="18" y="2"/>
                  <a:pt x="18" y="2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4" y="0"/>
                  <a:pt x="14" y="2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26"/>
                  <a:pt x="11" y="28"/>
                  <a:pt x="11" y="30"/>
                </a:cubicBezTo>
                <a:cubicBezTo>
                  <a:pt x="11" y="30"/>
                  <a:pt x="11" y="31"/>
                  <a:pt x="12" y="32"/>
                </a:cubicBezTo>
                <a:cubicBezTo>
                  <a:pt x="1" y="43"/>
                  <a:pt x="1" y="43"/>
                  <a:pt x="1" y="43"/>
                </a:cubicBezTo>
                <a:cubicBezTo>
                  <a:pt x="0" y="44"/>
                  <a:pt x="0" y="46"/>
                  <a:pt x="1" y="46"/>
                </a:cubicBezTo>
                <a:cubicBezTo>
                  <a:pt x="2" y="47"/>
                  <a:pt x="2" y="47"/>
                  <a:pt x="3" y="47"/>
                </a:cubicBezTo>
                <a:cubicBezTo>
                  <a:pt x="3" y="47"/>
                  <a:pt x="4" y="47"/>
                  <a:pt x="4" y="46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6" y="35"/>
                  <a:pt x="16" y="35"/>
                </a:cubicBezTo>
                <a:cubicBezTo>
                  <a:pt x="19" y="35"/>
                  <a:pt x="21" y="32"/>
                  <a:pt x="21" y="30"/>
                </a:cubicBezTo>
                <a:cubicBezTo>
                  <a:pt x="21" y="28"/>
                  <a:pt x="20" y="26"/>
                  <a:pt x="18" y="2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35"/>
          <p:cNvSpPr>
            <a:spLocks noEditPoints="1"/>
          </p:cNvSpPr>
          <p:nvPr/>
        </p:nvSpPr>
        <p:spPr bwMode="auto">
          <a:xfrm>
            <a:off x="3595195" y="3123213"/>
            <a:ext cx="268621" cy="268621"/>
          </a:xfrm>
          <a:custGeom>
            <a:avLst/>
            <a:gdLst>
              <a:gd name="T0" fmla="*/ 0 w 80"/>
              <a:gd name="T1" fmla="*/ 40 h 80"/>
              <a:gd name="T2" fmla="*/ 80 w 80"/>
              <a:gd name="T3" fmla="*/ 40 h 80"/>
              <a:gd name="T4" fmla="*/ 33 w 80"/>
              <a:gd name="T5" fmla="*/ 76 h 80"/>
              <a:gd name="T6" fmla="*/ 39 w 80"/>
              <a:gd name="T7" fmla="*/ 61 h 80"/>
              <a:gd name="T8" fmla="*/ 33 w 80"/>
              <a:gd name="T9" fmla="*/ 76 h 80"/>
              <a:gd name="T10" fmla="*/ 18 w 80"/>
              <a:gd name="T11" fmla="*/ 41 h 80"/>
              <a:gd name="T12" fmla="*/ 8 w 80"/>
              <a:gd name="T13" fmla="*/ 58 h 80"/>
              <a:gd name="T14" fmla="*/ 42 w 80"/>
              <a:gd name="T15" fmla="*/ 19 h 80"/>
              <a:gd name="T16" fmla="*/ 46 w 80"/>
              <a:gd name="T17" fmla="*/ 3 h 80"/>
              <a:gd name="T18" fmla="*/ 42 w 80"/>
              <a:gd name="T19" fmla="*/ 19 h 80"/>
              <a:gd name="T20" fmla="*/ 59 w 80"/>
              <a:gd name="T21" fmla="*/ 38 h 80"/>
              <a:gd name="T22" fmla="*/ 42 w 80"/>
              <a:gd name="T23" fmla="*/ 22 h 80"/>
              <a:gd name="T24" fmla="*/ 39 w 80"/>
              <a:gd name="T25" fmla="*/ 19 h 80"/>
              <a:gd name="T26" fmla="*/ 33 w 80"/>
              <a:gd name="T27" fmla="*/ 3 h 80"/>
              <a:gd name="T28" fmla="*/ 39 w 80"/>
              <a:gd name="T29" fmla="*/ 19 h 80"/>
              <a:gd name="T30" fmla="*/ 39 w 80"/>
              <a:gd name="T31" fmla="*/ 38 h 80"/>
              <a:gd name="T32" fmla="*/ 24 w 80"/>
              <a:gd name="T33" fmla="*/ 22 h 80"/>
              <a:gd name="T34" fmla="*/ 18 w 80"/>
              <a:gd name="T35" fmla="*/ 38 h 80"/>
              <a:gd name="T36" fmla="*/ 8 w 80"/>
              <a:gd name="T37" fmla="*/ 22 h 80"/>
              <a:gd name="T38" fmla="*/ 18 w 80"/>
              <a:gd name="T39" fmla="*/ 38 h 80"/>
              <a:gd name="T40" fmla="*/ 39 w 80"/>
              <a:gd name="T41" fmla="*/ 41 h 80"/>
              <a:gd name="T42" fmla="*/ 24 w 80"/>
              <a:gd name="T43" fmla="*/ 58 h 80"/>
              <a:gd name="T44" fmla="*/ 42 w 80"/>
              <a:gd name="T45" fmla="*/ 61 h 80"/>
              <a:gd name="T46" fmla="*/ 46 w 80"/>
              <a:gd name="T47" fmla="*/ 77 h 80"/>
              <a:gd name="T48" fmla="*/ 42 w 80"/>
              <a:gd name="T49" fmla="*/ 61 h 80"/>
              <a:gd name="T50" fmla="*/ 42 w 80"/>
              <a:gd name="T51" fmla="*/ 41 h 80"/>
              <a:gd name="T52" fmla="*/ 56 w 80"/>
              <a:gd name="T53" fmla="*/ 58 h 80"/>
              <a:gd name="T54" fmla="*/ 61 w 80"/>
              <a:gd name="T55" fmla="*/ 41 h 80"/>
              <a:gd name="T56" fmla="*/ 73 w 80"/>
              <a:gd name="T57" fmla="*/ 58 h 80"/>
              <a:gd name="T58" fmla="*/ 59 w 80"/>
              <a:gd name="T59" fmla="*/ 58 h 80"/>
              <a:gd name="T60" fmla="*/ 61 w 80"/>
              <a:gd name="T61" fmla="*/ 38 h 80"/>
              <a:gd name="T62" fmla="*/ 73 w 80"/>
              <a:gd name="T63" fmla="*/ 22 h 80"/>
              <a:gd name="T64" fmla="*/ 61 w 80"/>
              <a:gd name="T65" fmla="*/ 38 h 80"/>
              <a:gd name="T66" fmla="*/ 58 w 80"/>
              <a:gd name="T67" fmla="*/ 19 h 80"/>
              <a:gd name="T68" fmla="*/ 67 w 80"/>
              <a:gd name="T69" fmla="*/ 13 h 80"/>
              <a:gd name="T70" fmla="*/ 14 w 80"/>
              <a:gd name="T71" fmla="*/ 13 h 80"/>
              <a:gd name="T72" fmla="*/ 22 w 80"/>
              <a:gd name="T73" fmla="*/ 19 h 80"/>
              <a:gd name="T74" fmla="*/ 14 w 80"/>
              <a:gd name="T75" fmla="*/ 13 h 80"/>
              <a:gd name="T76" fmla="*/ 22 w 80"/>
              <a:gd name="T77" fmla="*/ 61 h 80"/>
              <a:gd name="T78" fmla="*/ 14 w 80"/>
              <a:gd name="T79" fmla="*/ 66 h 80"/>
              <a:gd name="T80" fmla="*/ 67 w 80"/>
              <a:gd name="T81" fmla="*/ 66 h 80"/>
              <a:gd name="T82" fmla="*/ 58 w 80"/>
              <a:gd name="T83" fmla="*/ 61 h 80"/>
              <a:gd name="T84" fmla="*/ 67 w 80"/>
              <a:gd name="T85" fmla="*/ 6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33" y="76"/>
                </a:moveTo>
                <a:cubicBezTo>
                  <a:pt x="30" y="72"/>
                  <a:pt x="27" y="67"/>
                  <a:pt x="25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77"/>
                  <a:pt x="39" y="77"/>
                  <a:pt x="39" y="77"/>
                </a:cubicBezTo>
                <a:cubicBezTo>
                  <a:pt x="37" y="77"/>
                  <a:pt x="35" y="77"/>
                  <a:pt x="33" y="76"/>
                </a:cubicBezTo>
                <a:close/>
                <a:moveTo>
                  <a:pt x="3" y="41"/>
                </a:moveTo>
                <a:cubicBezTo>
                  <a:pt x="18" y="41"/>
                  <a:pt x="18" y="41"/>
                  <a:pt x="18" y="41"/>
                </a:cubicBezTo>
                <a:cubicBezTo>
                  <a:pt x="19" y="47"/>
                  <a:pt x="19" y="53"/>
                  <a:pt x="21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5" y="53"/>
                  <a:pt x="3" y="47"/>
                  <a:pt x="3" y="41"/>
                </a:cubicBezTo>
                <a:close/>
                <a:moveTo>
                  <a:pt x="42" y="19"/>
                </a:move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5" y="3"/>
                  <a:pt x="46" y="3"/>
                </a:cubicBezTo>
                <a:cubicBezTo>
                  <a:pt x="50" y="8"/>
                  <a:pt x="53" y="13"/>
                  <a:pt x="55" y="19"/>
                </a:cubicBezTo>
                <a:lnTo>
                  <a:pt x="42" y="19"/>
                </a:lnTo>
                <a:close/>
                <a:moveTo>
                  <a:pt x="56" y="22"/>
                </a:moveTo>
                <a:cubicBezTo>
                  <a:pt x="58" y="27"/>
                  <a:pt x="58" y="33"/>
                  <a:pt x="59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22"/>
                  <a:pt x="42" y="22"/>
                  <a:pt x="42" y="22"/>
                </a:cubicBezTo>
                <a:lnTo>
                  <a:pt x="56" y="22"/>
                </a:lnTo>
                <a:close/>
                <a:moveTo>
                  <a:pt x="39" y="19"/>
                </a:moveTo>
                <a:cubicBezTo>
                  <a:pt x="25" y="19"/>
                  <a:pt x="25" y="19"/>
                  <a:pt x="25" y="19"/>
                </a:cubicBezTo>
                <a:cubicBezTo>
                  <a:pt x="27" y="13"/>
                  <a:pt x="30" y="8"/>
                  <a:pt x="33" y="3"/>
                </a:cubicBezTo>
                <a:cubicBezTo>
                  <a:pt x="35" y="3"/>
                  <a:pt x="37" y="3"/>
                  <a:pt x="39" y="3"/>
                </a:cubicBezTo>
                <a:lnTo>
                  <a:pt x="39" y="19"/>
                </a:lnTo>
                <a:close/>
                <a:moveTo>
                  <a:pt x="39" y="22"/>
                </a:moveTo>
                <a:cubicBezTo>
                  <a:pt x="39" y="38"/>
                  <a:pt x="39" y="38"/>
                  <a:pt x="39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3"/>
                  <a:pt x="22" y="27"/>
                  <a:pt x="24" y="22"/>
                </a:cubicBezTo>
                <a:lnTo>
                  <a:pt x="39" y="22"/>
                </a:lnTo>
                <a:close/>
                <a:moveTo>
                  <a:pt x="18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32"/>
                  <a:pt x="5" y="27"/>
                  <a:pt x="8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19" y="27"/>
                  <a:pt x="19" y="33"/>
                  <a:pt x="18" y="38"/>
                </a:cubicBezTo>
                <a:close/>
                <a:moveTo>
                  <a:pt x="21" y="41"/>
                </a:moveTo>
                <a:cubicBezTo>
                  <a:pt x="39" y="41"/>
                  <a:pt x="39" y="41"/>
                  <a:pt x="39" y="41"/>
                </a:cubicBezTo>
                <a:cubicBezTo>
                  <a:pt x="39" y="58"/>
                  <a:pt x="39" y="58"/>
                  <a:pt x="39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2" y="53"/>
                  <a:pt x="21" y="47"/>
                  <a:pt x="21" y="41"/>
                </a:cubicBezTo>
                <a:close/>
                <a:moveTo>
                  <a:pt x="42" y="61"/>
                </a:moveTo>
                <a:cubicBezTo>
                  <a:pt x="55" y="61"/>
                  <a:pt x="55" y="61"/>
                  <a:pt x="55" y="61"/>
                </a:cubicBezTo>
                <a:cubicBezTo>
                  <a:pt x="53" y="67"/>
                  <a:pt x="50" y="72"/>
                  <a:pt x="46" y="77"/>
                </a:cubicBezTo>
                <a:cubicBezTo>
                  <a:pt x="45" y="77"/>
                  <a:pt x="43" y="77"/>
                  <a:pt x="42" y="77"/>
                </a:cubicBezTo>
                <a:lnTo>
                  <a:pt x="42" y="61"/>
                </a:lnTo>
                <a:close/>
                <a:moveTo>
                  <a:pt x="42" y="58"/>
                </a:moveTo>
                <a:cubicBezTo>
                  <a:pt x="42" y="41"/>
                  <a:pt x="42" y="41"/>
                  <a:pt x="42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7"/>
                  <a:pt x="58" y="53"/>
                  <a:pt x="56" y="58"/>
                </a:cubicBezTo>
                <a:lnTo>
                  <a:pt x="42" y="58"/>
                </a:lnTo>
                <a:close/>
                <a:moveTo>
                  <a:pt x="61" y="41"/>
                </a:moveTo>
                <a:cubicBezTo>
                  <a:pt x="78" y="41"/>
                  <a:pt x="78" y="41"/>
                  <a:pt x="78" y="41"/>
                </a:cubicBezTo>
                <a:cubicBezTo>
                  <a:pt x="77" y="47"/>
                  <a:pt x="76" y="53"/>
                  <a:pt x="73" y="58"/>
                </a:cubicBezTo>
                <a:cubicBezTo>
                  <a:pt x="73" y="58"/>
                  <a:pt x="73" y="58"/>
                  <a:pt x="73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60" y="53"/>
                  <a:pt x="61" y="47"/>
                  <a:pt x="61" y="41"/>
                </a:cubicBezTo>
                <a:close/>
                <a:moveTo>
                  <a:pt x="61" y="38"/>
                </a:moveTo>
                <a:cubicBezTo>
                  <a:pt x="61" y="33"/>
                  <a:pt x="60" y="27"/>
                  <a:pt x="59" y="22"/>
                </a:cubicBezTo>
                <a:cubicBezTo>
                  <a:pt x="73" y="22"/>
                  <a:pt x="73" y="22"/>
                  <a:pt x="73" y="22"/>
                </a:cubicBezTo>
                <a:cubicBezTo>
                  <a:pt x="76" y="27"/>
                  <a:pt x="77" y="32"/>
                  <a:pt x="78" y="38"/>
                </a:cubicBezTo>
                <a:lnTo>
                  <a:pt x="61" y="38"/>
                </a:lnTo>
                <a:close/>
                <a:moveTo>
                  <a:pt x="71" y="19"/>
                </a:moveTo>
                <a:cubicBezTo>
                  <a:pt x="58" y="19"/>
                  <a:pt x="58" y="19"/>
                  <a:pt x="58" y="19"/>
                </a:cubicBezTo>
                <a:cubicBezTo>
                  <a:pt x="56" y="13"/>
                  <a:pt x="54" y="8"/>
                  <a:pt x="50" y="4"/>
                </a:cubicBezTo>
                <a:cubicBezTo>
                  <a:pt x="57" y="6"/>
                  <a:pt x="62" y="9"/>
                  <a:pt x="67" y="13"/>
                </a:cubicBezTo>
                <a:cubicBezTo>
                  <a:pt x="68" y="15"/>
                  <a:pt x="70" y="17"/>
                  <a:pt x="71" y="19"/>
                </a:cubicBezTo>
                <a:close/>
                <a:moveTo>
                  <a:pt x="14" y="13"/>
                </a:moveTo>
                <a:cubicBezTo>
                  <a:pt x="18" y="9"/>
                  <a:pt x="23" y="6"/>
                  <a:pt x="29" y="4"/>
                </a:cubicBezTo>
                <a:cubicBezTo>
                  <a:pt x="26" y="9"/>
                  <a:pt x="24" y="14"/>
                  <a:pt x="22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17"/>
                  <a:pt x="12" y="15"/>
                  <a:pt x="14" y="13"/>
                </a:cubicBezTo>
                <a:close/>
                <a:moveTo>
                  <a:pt x="9" y="61"/>
                </a:moveTo>
                <a:cubicBezTo>
                  <a:pt x="22" y="61"/>
                  <a:pt x="22" y="61"/>
                  <a:pt x="22" y="61"/>
                </a:cubicBezTo>
                <a:cubicBezTo>
                  <a:pt x="24" y="66"/>
                  <a:pt x="26" y="71"/>
                  <a:pt x="29" y="75"/>
                </a:cubicBezTo>
                <a:cubicBezTo>
                  <a:pt x="23" y="74"/>
                  <a:pt x="18" y="70"/>
                  <a:pt x="14" y="66"/>
                </a:cubicBezTo>
                <a:cubicBezTo>
                  <a:pt x="12" y="65"/>
                  <a:pt x="11" y="63"/>
                  <a:pt x="9" y="61"/>
                </a:cubicBezTo>
                <a:close/>
                <a:moveTo>
                  <a:pt x="67" y="66"/>
                </a:moveTo>
                <a:cubicBezTo>
                  <a:pt x="62" y="71"/>
                  <a:pt x="57" y="74"/>
                  <a:pt x="50" y="76"/>
                </a:cubicBezTo>
                <a:cubicBezTo>
                  <a:pt x="54" y="71"/>
                  <a:pt x="56" y="66"/>
                  <a:pt x="58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0" y="63"/>
                  <a:pt x="68" y="65"/>
                  <a:pt x="67" y="6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36"/>
          <p:cNvSpPr>
            <a:spLocks/>
          </p:cNvSpPr>
          <p:nvPr/>
        </p:nvSpPr>
        <p:spPr bwMode="auto">
          <a:xfrm>
            <a:off x="2350161" y="3116107"/>
            <a:ext cx="282833" cy="278569"/>
          </a:xfrm>
          <a:custGeom>
            <a:avLst/>
            <a:gdLst>
              <a:gd name="T0" fmla="*/ 50 w 84"/>
              <a:gd name="T1" fmla="*/ 69 h 83"/>
              <a:gd name="T2" fmla="*/ 64 w 84"/>
              <a:gd name="T3" fmla="*/ 42 h 83"/>
              <a:gd name="T4" fmla="*/ 69 w 84"/>
              <a:gd name="T5" fmla="*/ 31 h 83"/>
              <a:gd name="T6" fmla="*/ 82 w 84"/>
              <a:gd name="T7" fmla="*/ 4 h 83"/>
              <a:gd name="T8" fmla="*/ 80 w 84"/>
              <a:gd name="T9" fmla="*/ 1 h 83"/>
              <a:gd name="T10" fmla="*/ 52 w 84"/>
              <a:gd name="T11" fmla="*/ 15 h 83"/>
              <a:gd name="T12" fmla="*/ 42 w 84"/>
              <a:gd name="T13" fmla="*/ 20 h 83"/>
              <a:gd name="T14" fmla="*/ 15 w 84"/>
              <a:gd name="T15" fmla="*/ 34 h 83"/>
              <a:gd name="T16" fmla="*/ 14 w 84"/>
              <a:gd name="T17" fmla="*/ 40 h 83"/>
              <a:gd name="T18" fmla="*/ 24 w 84"/>
              <a:gd name="T19" fmla="*/ 50 h 83"/>
              <a:gd name="T20" fmla="*/ 2 w 84"/>
              <a:gd name="T21" fmla="*/ 72 h 83"/>
              <a:gd name="T22" fmla="*/ 1 w 84"/>
              <a:gd name="T23" fmla="*/ 76 h 83"/>
              <a:gd name="T24" fmla="*/ 8 w 84"/>
              <a:gd name="T25" fmla="*/ 82 h 83"/>
              <a:gd name="T26" fmla="*/ 11 w 84"/>
              <a:gd name="T27" fmla="*/ 82 h 83"/>
              <a:gd name="T28" fmla="*/ 33 w 84"/>
              <a:gd name="T29" fmla="*/ 60 h 83"/>
              <a:gd name="T30" fmla="*/ 43 w 84"/>
              <a:gd name="T31" fmla="*/ 70 h 83"/>
              <a:gd name="T32" fmla="*/ 50 w 84"/>
              <a:gd name="T33" fmla="*/ 6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" h="83">
                <a:moveTo>
                  <a:pt x="50" y="69"/>
                </a:moveTo>
                <a:cubicBezTo>
                  <a:pt x="64" y="42"/>
                  <a:pt x="64" y="42"/>
                  <a:pt x="64" y="42"/>
                </a:cubicBezTo>
                <a:cubicBezTo>
                  <a:pt x="65" y="39"/>
                  <a:pt x="67" y="34"/>
                  <a:pt x="69" y="31"/>
                </a:cubicBezTo>
                <a:cubicBezTo>
                  <a:pt x="82" y="4"/>
                  <a:pt x="82" y="4"/>
                  <a:pt x="82" y="4"/>
                </a:cubicBezTo>
                <a:cubicBezTo>
                  <a:pt x="84" y="1"/>
                  <a:pt x="82" y="0"/>
                  <a:pt x="80" y="1"/>
                </a:cubicBezTo>
                <a:cubicBezTo>
                  <a:pt x="52" y="15"/>
                  <a:pt x="52" y="15"/>
                  <a:pt x="52" y="15"/>
                </a:cubicBezTo>
                <a:cubicBezTo>
                  <a:pt x="50" y="16"/>
                  <a:pt x="45" y="19"/>
                  <a:pt x="42" y="20"/>
                </a:cubicBezTo>
                <a:cubicBezTo>
                  <a:pt x="15" y="34"/>
                  <a:pt x="15" y="34"/>
                  <a:pt x="15" y="34"/>
                </a:cubicBezTo>
                <a:cubicBezTo>
                  <a:pt x="12" y="35"/>
                  <a:pt x="11" y="38"/>
                  <a:pt x="14" y="40"/>
                </a:cubicBezTo>
                <a:cubicBezTo>
                  <a:pt x="24" y="50"/>
                  <a:pt x="24" y="50"/>
                  <a:pt x="24" y="50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4"/>
                  <a:pt x="0" y="75"/>
                  <a:pt x="1" y="76"/>
                </a:cubicBezTo>
                <a:cubicBezTo>
                  <a:pt x="8" y="82"/>
                  <a:pt x="8" y="82"/>
                  <a:pt x="8" y="82"/>
                </a:cubicBezTo>
                <a:cubicBezTo>
                  <a:pt x="8" y="83"/>
                  <a:pt x="10" y="83"/>
                  <a:pt x="11" y="82"/>
                </a:cubicBezTo>
                <a:cubicBezTo>
                  <a:pt x="33" y="60"/>
                  <a:pt x="33" y="60"/>
                  <a:pt x="33" y="60"/>
                </a:cubicBezTo>
                <a:cubicBezTo>
                  <a:pt x="43" y="70"/>
                  <a:pt x="43" y="70"/>
                  <a:pt x="43" y="70"/>
                </a:cubicBezTo>
                <a:cubicBezTo>
                  <a:pt x="46" y="72"/>
                  <a:pt x="49" y="72"/>
                  <a:pt x="50" y="6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37"/>
          <p:cNvSpPr>
            <a:spLocks/>
          </p:cNvSpPr>
          <p:nvPr/>
        </p:nvSpPr>
        <p:spPr bwMode="auto">
          <a:xfrm>
            <a:off x="1932307" y="3128898"/>
            <a:ext cx="255829" cy="255829"/>
          </a:xfrm>
          <a:custGeom>
            <a:avLst/>
            <a:gdLst>
              <a:gd name="T0" fmla="*/ 66 w 76"/>
              <a:gd name="T1" fmla="*/ 26 h 76"/>
              <a:gd name="T2" fmla="*/ 40 w 76"/>
              <a:gd name="T3" fmla="*/ 16 h 76"/>
              <a:gd name="T4" fmla="*/ 30 w 76"/>
              <a:gd name="T5" fmla="*/ 11 h 76"/>
              <a:gd name="T6" fmla="*/ 4 w 76"/>
              <a:gd name="T7" fmla="*/ 1 h 76"/>
              <a:gd name="T8" fmla="*/ 1 w 76"/>
              <a:gd name="T9" fmla="*/ 4 h 76"/>
              <a:gd name="T10" fmla="*/ 12 w 76"/>
              <a:gd name="T11" fmla="*/ 30 h 76"/>
              <a:gd name="T12" fmla="*/ 16 w 76"/>
              <a:gd name="T13" fmla="*/ 40 h 76"/>
              <a:gd name="T14" fmla="*/ 26 w 76"/>
              <a:gd name="T15" fmla="*/ 66 h 76"/>
              <a:gd name="T16" fmla="*/ 33 w 76"/>
              <a:gd name="T17" fmla="*/ 66 h 76"/>
              <a:gd name="T18" fmla="*/ 44 w 76"/>
              <a:gd name="T19" fmla="*/ 55 h 76"/>
              <a:gd name="T20" fmla="*/ 64 w 76"/>
              <a:gd name="T21" fmla="*/ 74 h 76"/>
              <a:gd name="T22" fmla="*/ 68 w 76"/>
              <a:gd name="T23" fmla="*/ 75 h 76"/>
              <a:gd name="T24" fmla="*/ 75 w 76"/>
              <a:gd name="T25" fmla="*/ 68 h 76"/>
              <a:gd name="T26" fmla="*/ 75 w 76"/>
              <a:gd name="T27" fmla="*/ 64 h 76"/>
              <a:gd name="T28" fmla="*/ 55 w 76"/>
              <a:gd name="T29" fmla="*/ 44 h 76"/>
              <a:gd name="T30" fmla="*/ 66 w 76"/>
              <a:gd name="T31" fmla="*/ 33 h 76"/>
              <a:gd name="T32" fmla="*/ 66 w 76"/>
              <a:gd name="T33" fmla="*/ 2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6" h="76">
                <a:moveTo>
                  <a:pt x="66" y="26"/>
                </a:moveTo>
                <a:cubicBezTo>
                  <a:pt x="40" y="16"/>
                  <a:pt x="40" y="16"/>
                  <a:pt x="40" y="16"/>
                </a:cubicBezTo>
                <a:cubicBezTo>
                  <a:pt x="37" y="14"/>
                  <a:pt x="33" y="13"/>
                  <a:pt x="30" y="11"/>
                </a:cubicBezTo>
                <a:cubicBezTo>
                  <a:pt x="4" y="1"/>
                  <a:pt x="4" y="1"/>
                  <a:pt x="4" y="1"/>
                </a:cubicBezTo>
                <a:cubicBezTo>
                  <a:pt x="1" y="0"/>
                  <a:pt x="0" y="1"/>
                  <a:pt x="1" y="4"/>
                </a:cubicBezTo>
                <a:cubicBezTo>
                  <a:pt x="12" y="30"/>
                  <a:pt x="12" y="30"/>
                  <a:pt x="12" y="30"/>
                </a:cubicBezTo>
                <a:cubicBezTo>
                  <a:pt x="13" y="33"/>
                  <a:pt x="15" y="37"/>
                  <a:pt x="16" y="40"/>
                </a:cubicBezTo>
                <a:cubicBezTo>
                  <a:pt x="26" y="66"/>
                  <a:pt x="26" y="66"/>
                  <a:pt x="26" y="66"/>
                </a:cubicBezTo>
                <a:cubicBezTo>
                  <a:pt x="27" y="68"/>
                  <a:pt x="30" y="69"/>
                  <a:pt x="33" y="66"/>
                </a:cubicBezTo>
                <a:cubicBezTo>
                  <a:pt x="44" y="55"/>
                  <a:pt x="44" y="55"/>
                  <a:pt x="44" y="55"/>
                </a:cubicBezTo>
                <a:cubicBezTo>
                  <a:pt x="64" y="74"/>
                  <a:pt x="64" y="74"/>
                  <a:pt x="64" y="74"/>
                </a:cubicBezTo>
                <a:cubicBezTo>
                  <a:pt x="65" y="75"/>
                  <a:pt x="67" y="76"/>
                  <a:pt x="68" y="75"/>
                </a:cubicBezTo>
                <a:cubicBezTo>
                  <a:pt x="75" y="68"/>
                  <a:pt x="75" y="68"/>
                  <a:pt x="75" y="68"/>
                </a:cubicBezTo>
                <a:cubicBezTo>
                  <a:pt x="76" y="67"/>
                  <a:pt x="76" y="65"/>
                  <a:pt x="75" y="64"/>
                </a:cubicBezTo>
                <a:cubicBezTo>
                  <a:pt x="55" y="44"/>
                  <a:pt x="55" y="44"/>
                  <a:pt x="55" y="44"/>
                </a:cubicBezTo>
                <a:cubicBezTo>
                  <a:pt x="66" y="33"/>
                  <a:pt x="66" y="33"/>
                  <a:pt x="66" y="33"/>
                </a:cubicBezTo>
                <a:cubicBezTo>
                  <a:pt x="69" y="30"/>
                  <a:pt x="69" y="27"/>
                  <a:pt x="66" y="2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38"/>
          <p:cNvSpPr>
            <a:spLocks/>
          </p:cNvSpPr>
          <p:nvPr/>
        </p:nvSpPr>
        <p:spPr bwMode="auto">
          <a:xfrm>
            <a:off x="4008785" y="5714191"/>
            <a:ext cx="241616" cy="278569"/>
          </a:xfrm>
          <a:custGeom>
            <a:avLst/>
            <a:gdLst>
              <a:gd name="T0" fmla="*/ 72 w 72"/>
              <a:gd name="T1" fmla="*/ 35 h 83"/>
              <a:gd name="T2" fmla="*/ 39 w 72"/>
              <a:gd name="T3" fmla="*/ 4 h 83"/>
              <a:gd name="T4" fmla="*/ 39 w 72"/>
              <a:gd name="T5" fmla="*/ 3 h 83"/>
              <a:gd name="T6" fmla="*/ 36 w 72"/>
              <a:gd name="T7" fmla="*/ 0 h 83"/>
              <a:gd name="T8" fmla="*/ 33 w 72"/>
              <a:gd name="T9" fmla="*/ 3 h 83"/>
              <a:gd name="T10" fmla="*/ 33 w 72"/>
              <a:gd name="T11" fmla="*/ 4 h 83"/>
              <a:gd name="T12" fmla="*/ 0 w 72"/>
              <a:gd name="T13" fmla="*/ 35 h 83"/>
              <a:gd name="T14" fmla="*/ 33 w 72"/>
              <a:gd name="T15" fmla="*/ 35 h 83"/>
              <a:gd name="T16" fmla="*/ 33 w 72"/>
              <a:gd name="T17" fmla="*/ 67 h 83"/>
              <a:gd name="T18" fmla="*/ 30 w 72"/>
              <a:gd name="T19" fmla="*/ 75 h 83"/>
              <a:gd name="T20" fmla="*/ 22 w 72"/>
              <a:gd name="T21" fmla="*/ 78 h 83"/>
              <a:gd name="T22" fmla="*/ 15 w 72"/>
              <a:gd name="T23" fmla="*/ 75 h 83"/>
              <a:gd name="T24" fmla="*/ 12 w 72"/>
              <a:gd name="T25" fmla="*/ 67 h 83"/>
              <a:gd name="T26" fmla="*/ 9 w 72"/>
              <a:gd name="T27" fmla="*/ 65 h 83"/>
              <a:gd name="T28" fmla="*/ 6 w 72"/>
              <a:gd name="T29" fmla="*/ 67 h 83"/>
              <a:gd name="T30" fmla="*/ 22 w 72"/>
              <a:gd name="T31" fmla="*/ 83 h 83"/>
              <a:gd name="T32" fmla="*/ 39 w 72"/>
              <a:gd name="T33" fmla="*/ 68 h 83"/>
              <a:gd name="T34" fmla="*/ 39 w 72"/>
              <a:gd name="T35" fmla="*/ 68 h 83"/>
              <a:gd name="T36" fmla="*/ 39 w 72"/>
              <a:gd name="T37" fmla="*/ 35 h 83"/>
              <a:gd name="T38" fmla="*/ 72 w 72"/>
              <a:gd name="T39" fmla="*/ 3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2" h="83">
                <a:moveTo>
                  <a:pt x="72" y="35"/>
                </a:moveTo>
                <a:cubicBezTo>
                  <a:pt x="72" y="18"/>
                  <a:pt x="58" y="5"/>
                  <a:pt x="39" y="4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1"/>
                  <a:pt x="37" y="0"/>
                  <a:pt x="36" y="0"/>
                </a:cubicBezTo>
                <a:cubicBezTo>
                  <a:pt x="34" y="0"/>
                  <a:pt x="33" y="1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15" y="5"/>
                  <a:pt x="0" y="18"/>
                  <a:pt x="0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67"/>
                  <a:pt x="33" y="67"/>
                  <a:pt x="33" y="67"/>
                </a:cubicBezTo>
                <a:cubicBezTo>
                  <a:pt x="33" y="70"/>
                  <a:pt x="32" y="73"/>
                  <a:pt x="30" y="75"/>
                </a:cubicBezTo>
                <a:cubicBezTo>
                  <a:pt x="28" y="77"/>
                  <a:pt x="25" y="78"/>
                  <a:pt x="22" y="78"/>
                </a:cubicBezTo>
                <a:cubicBezTo>
                  <a:pt x="19" y="78"/>
                  <a:pt x="17" y="77"/>
                  <a:pt x="15" y="75"/>
                </a:cubicBezTo>
                <a:cubicBezTo>
                  <a:pt x="13" y="73"/>
                  <a:pt x="12" y="70"/>
                  <a:pt x="12" y="67"/>
                </a:cubicBezTo>
                <a:cubicBezTo>
                  <a:pt x="12" y="66"/>
                  <a:pt x="10" y="65"/>
                  <a:pt x="9" y="65"/>
                </a:cubicBezTo>
                <a:cubicBezTo>
                  <a:pt x="7" y="65"/>
                  <a:pt x="6" y="66"/>
                  <a:pt x="6" y="67"/>
                </a:cubicBezTo>
                <a:cubicBezTo>
                  <a:pt x="6" y="76"/>
                  <a:pt x="14" y="83"/>
                  <a:pt x="22" y="83"/>
                </a:cubicBezTo>
                <a:cubicBezTo>
                  <a:pt x="31" y="83"/>
                  <a:pt x="38" y="77"/>
                  <a:pt x="39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35"/>
                  <a:pt x="39" y="35"/>
                  <a:pt x="39" y="35"/>
                </a:cubicBezTo>
                <a:lnTo>
                  <a:pt x="72" y="3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39"/>
          <p:cNvSpPr>
            <a:spLocks/>
          </p:cNvSpPr>
          <p:nvPr/>
        </p:nvSpPr>
        <p:spPr bwMode="auto">
          <a:xfrm>
            <a:off x="4936875" y="4794628"/>
            <a:ext cx="198978" cy="343948"/>
          </a:xfrm>
          <a:custGeom>
            <a:avLst/>
            <a:gdLst>
              <a:gd name="T0" fmla="*/ 6 w 59"/>
              <a:gd name="T1" fmla="*/ 8 h 102"/>
              <a:gd name="T2" fmla="*/ 3 w 59"/>
              <a:gd name="T3" fmla="*/ 15 h 102"/>
              <a:gd name="T4" fmla="*/ 6 w 59"/>
              <a:gd name="T5" fmla="*/ 15 h 102"/>
              <a:gd name="T6" fmla="*/ 17 w 59"/>
              <a:gd name="T7" fmla="*/ 24 h 102"/>
              <a:gd name="T8" fmla="*/ 12 w 59"/>
              <a:gd name="T9" fmla="*/ 31 h 102"/>
              <a:gd name="T10" fmla="*/ 18 w 59"/>
              <a:gd name="T11" fmla="*/ 39 h 102"/>
              <a:gd name="T12" fmla="*/ 7 w 59"/>
              <a:gd name="T13" fmla="*/ 48 h 102"/>
              <a:gd name="T14" fmla="*/ 4 w 59"/>
              <a:gd name="T15" fmla="*/ 48 h 102"/>
              <a:gd name="T16" fmla="*/ 7 w 59"/>
              <a:gd name="T17" fmla="*/ 55 h 102"/>
              <a:gd name="T18" fmla="*/ 1 w 59"/>
              <a:gd name="T19" fmla="*/ 63 h 102"/>
              <a:gd name="T20" fmla="*/ 29 w 59"/>
              <a:gd name="T21" fmla="*/ 63 h 102"/>
              <a:gd name="T22" fmla="*/ 25 w 59"/>
              <a:gd name="T23" fmla="*/ 80 h 102"/>
              <a:gd name="T24" fmla="*/ 24 w 59"/>
              <a:gd name="T25" fmla="*/ 89 h 102"/>
              <a:gd name="T26" fmla="*/ 32 w 59"/>
              <a:gd name="T27" fmla="*/ 102 h 102"/>
              <a:gd name="T28" fmla="*/ 33 w 59"/>
              <a:gd name="T29" fmla="*/ 102 h 102"/>
              <a:gd name="T30" fmla="*/ 42 w 59"/>
              <a:gd name="T31" fmla="*/ 93 h 102"/>
              <a:gd name="T32" fmla="*/ 43 w 59"/>
              <a:gd name="T33" fmla="*/ 84 h 102"/>
              <a:gd name="T34" fmla="*/ 49 w 59"/>
              <a:gd name="T35" fmla="*/ 63 h 102"/>
              <a:gd name="T36" fmla="*/ 58 w 59"/>
              <a:gd name="T37" fmla="*/ 55 h 102"/>
              <a:gd name="T38" fmla="*/ 58 w 59"/>
              <a:gd name="T39" fmla="*/ 14 h 102"/>
              <a:gd name="T40" fmla="*/ 46 w 59"/>
              <a:gd name="T41" fmla="*/ 0 h 102"/>
              <a:gd name="T42" fmla="*/ 0 w 59"/>
              <a:gd name="T43" fmla="*/ 0 h 102"/>
              <a:gd name="T44" fmla="*/ 6 w 59"/>
              <a:gd name="T45" fmla="*/ 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" h="102">
                <a:moveTo>
                  <a:pt x="6" y="8"/>
                </a:moveTo>
                <a:cubicBezTo>
                  <a:pt x="6" y="11"/>
                  <a:pt x="5" y="13"/>
                  <a:pt x="3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12" y="15"/>
                  <a:pt x="17" y="18"/>
                  <a:pt x="17" y="24"/>
                </a:cubicBezTo>
                <a:cubicBezTo>
                  <a:pt x="17" y="27"/>
                  <a:pt x="15" y="30"/>
                  <a:pt x="12" y="31"/>
                </a:cubicBezTo>
                <a:cubicBezTo>
                  <a:pt x="15" y="33"/>
                  <a:pt x="18" y="36"/>
                  <a:pt x="18" y="39"/>
                </a:cubicBezTo>
                <a:cubicBezTo>
                  <a:pt x="18" y="44"/>
                  <a:pt x="13" y="48"/>
                  <a:pt x="7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6" y="50"/>
                  <a:pt x="7" y="52"/>
                  <a:pt x="7" y="55"/>
                </a:cubicBezTo>
                <a:cubicBezTo>
                  <a:pt x="7" y="59"/>
                  <a:pt x="5" y="62"/>
                  <a:pt x="1" y="63"/>
                </a:cubicBezTo>
                <a:cubicBezTo>
                  <a:pt x="29" y="63"/>
                  <a:pt x="29" y="63"/>
                  <a:pt x="29" y="63"/>
                </a:cubicBezTo>
                <a:cubicBezTo>
                  <a:pt x="28" y="64"/>
                  <a:pt x="26" y="74"/>
                  <a:pt x="25" y="80"/>
                </a:cubicBezTo>
                <a:cubicBezTo>
                  <a:pt x="24" y="89"/>
                  <a:pt x="24" y="89"/>
                  <a:pt x="24" y="89"/>
                </a:cubicBezTo>
                <a:cubicBezTo>
                  <a:pt x="23" y="94"/>
                  <a:pt x="28" y="102"/>
                  <a:pt x="32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8" y="102"/>
                  <a:pt x="42" y="98"/>
                  <a:pt x="42" y="93"/>
                </a:cubicBezTo>
                <a:cubicBezTo>
                  <a:pt x="43" y="84"/>
                  <a:pt x="43" y="84"/>
                  <a:pt x="43" y="84"/>
                </a:cubicBezTo>
                <a:cubicBezTo>
                  <a:pt x="45" y="73"/>
                  <a:pt x="45" y="67"/>
                  <a:pt x="49" y="63"/>
                </a:cubicBezTo>
                <a:cubicBezTo>
                  <a:pt x="53" y="60"/>
                  <a:pt x="57" y="58"/>
                  <a:pt x="58" y="55"/>
                </a:cubicBezTo>
                <a:cubicBezTo>
                  <a:pt x="59" y="45"/>
                  <a:pt x="58" y="24"/>
                  <a:pt x="58" y="14"/>
                </a:cubicBezTo>
                <a:cubicBezTo>
                  <a:pt x="58" y="10"/>
                  <a:pt x="47" y="0"/>
                  <a:pt x="46" y="0"/>
                </a:cubicBezTo>
                <a:cubicBezTo>
                  <a:pt x="34" y="0"/>
                  <a:pt x="0" y="0"/>
                  <a:pt x="0" y="0"/>
                </a:cubicBezTo>
                <a:cubicBezTo>
                  <a:pt x="4" y="1"/>
                  <a:pt x="6" y="4"/>
                  <a:pt x="6" y="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40"/>
          <p:cNvSpPr>
            <a:spLocks/>
          </p:cNvSpPr>
          <p:nvPr/>
        </p:nvSpPr>
        <p:spPr bwMode="auto">
          <a:xfrm>
            <a:off x="4828859" y="4959496"/>
            <a:ext cx="122229" cy="41217"/>
          </a:xfrm>
          <a:custGeom>
            <a:avLst/>
            <a:gdLst>
              <a:gd name="T0" fmla="*/ 6 w 36"/>
              <a:gd name="T1" fmla="*/ 0 h 12"/>
              <a:gd name="T2" fmla="*/ 0 w 36"/>
              <a:gd name="T3" fmla="*/ 6 h 12"/>
              <a:gd name="T4" fmla="*/ 6 w 36"/>
              <a:gd name="T5" fmla="*/ 12 h 12"/>
              <a:gd name="T6" fmla="*/ 22 w 36"/>
              <a:gd name="T7" fmla="*/ 12 h 12"/>
              <a:gd name="T8" fmla="*/ 30 w 36"/>
              <a:gd name="T9" fmla="*/ 12 h 12"/>
              <a:gd name="T10" fmla="*/ 36 w 36"/>
              <a:gd name="T11" fmla="*/ 6 h 12"/>
              <a:gd name="T12" fmla="*/ 36 w 36"/>
              <a:gd name="T13" fmla="*/ 6 h 12"/>
              <a:gd name="T14" fmla="*/ 30 w 36"/>
              <a:gd name="T15" fmla="*/ 0 h 12"/>
              <a:gd name="T16" fmla="*/ 17 w 36"/>
              <a:gd name="T17" fmla="*/ 0 h 12"/>
              <a:gd name="T18" fmla="*/ 6 w 36"/>
              <a:gd name="T1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12">
                <a:moveTo>
                  <a:pt x="6" y="0"/>
                </a:move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2"/>
                  <a:pt x="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3" y="12"/>
                  <a:pt x="36" y="9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17" y="0"/>
                  <a:pt x="17" y="0"/>
                  <a:pt x="17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41"/>
          <p:cNvSpPr>
            <a:spLocks/>
          </p:cNvSpPr>
          <p:nvPr/>
        </p:nvSpPr>
        <p:spPr bwMode="auto">
          <a:xfrm>
            <a:off x="4813224" y="4905487"/>
            <a:ext cx="174817" cy="41217"/>
          </a:xfrm>
          <a:custGeom>
            <a:avLst/>
            <a:gdLst>
              <a:gd name="T0" fmla="*/ 44 w 52"/>
              <a:gd name="T1" fmla="*/ 12 h 12"/>
              <a:gd name="T2" fmla="*/ 50 w 52"/>
              <a:gd name="T3" fmla="*/ 10 h 12"/>
              <a:gd name="T4" fmla="*/ 52 w 52"/>
              <a:gd name="T5" fmla="*/ 6 h 12"/>
              <a:gd name="T6" fmla="*/ 50 w 52"/>
              <a:gd name="T7" fmla="*/ 2 h 12"/>
              <a:gd name="T8" fmla="*/ 44 w 52"/>
              <a:gd name="T9" fmla="*/ 0 h 12"/>
              <a:gd name="T10" fmla="*/ 22 w 52"/>
              <a:gd name="T11" fmla="*/ 0 h 12"/>
              <a:gd name="T12" fmla="*/ 9 w 52"/>
              <a:gd name="T13" fmla="*/ 0 h 12"/>
              <a:gd name="T14" fmla="*/ 3 w 52"/>
              <a:gd name="T15" fmla="*/ 2 h 12"/>
              <a:gd name="T16" fmla="*/ 0 w 52"/>
              <a:gd name="T17" fmla="*/ 6 h 12"/>
              <a:gd name="T18" fmla="*/ 3 w 52"/>
              <a:gd name="T19" fmla="*/ 10 h 12"/>
              <a:gd name="T20" fmla="*/ 9 w 52"/>
              <a:gd name="T21" fmla="*/ 12 h 12"/>
              <a:gd name="T22" fmla="*/ 22 w 52"/>
              <a:gd name="T23" fmla="*/ 12 h 12"/>
              <a:gd name="T24" fmla="*/ 44 w 52"/>
              <a:gd name="T2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12">
                <a:moveTo>
                  <a:pt x="44" y="12"/>
                </a:moveTo>
                <a:cubicBezTo>
                  <a:pt x="46" y="12"/>
                  <a:pt x="48" y="12"/>
                  <a:pt x="50" y="10"/>
                </a:cubicBezTo>
                <a:cubicBezTo>
                  <a:pt x="51" y="9"/>
                  <a:pt x="52" y="8"/>
                  <a:pt x="52" y="6"/>
                </a:cubicBezTo>
                <a:cubicBezTo>
                  <a:pt x="52" y="5"/>
                  <a:pt x="51" y="3"/>
                  <a:pt x="50" y="2"/>
                </a:cubicBezTo>
                <a:cubicBezTo>
                  <a:pt x="48" y="1"/>
                  <a:pt x="46" y="0"/>
                  <a:pt x="44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0"/>
                  <a:pt x="4" y="1"/>
                  <a:pt x="3" y="2"/>
                </a:cubicBezTo>
                <a:cubicBezTo>
                  <a:pt x="1" y="3"/>
                  <a:pt x="0" y="5"/>
                  <a:pt x="0" y="6"/>
                </a:cubicBezTo>
                <a:cubicBezTo>
                  <a:pt x="0" y="8"/>
                  <a:pt x="1" y="9"/>
                  <a:pt x="3" y="10"/>
                </a:cubicBezTo>
                <a:cubicBezTo>
                  <a:pt x="4" y="12"/>
                  <a:pt x="6" y="12"/>
                  <a:pt x="9" y="12"/>
                </a:cubicBezTo>
                <a:cubicBezTo>
                  <a:pt x="22" y="12"/>
                  <a:pt x="22" y="12"/>
                  <a:pt x="22" y="12"/>
                </a:cubicBezTo>
                <a:lnTo>
                  <a:pt x="44" y="1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42"/>
          <p:cNvSpPr>
            <a:spLocks/>
          </p:cNvSpPr>
          <p:nvPr/>
        </p:nvSpPr>
        <p:spPr bwMode="auto">
          <a:xfrm>
            <a:off x="4816067" y="4855743"/>
            <a:ext cx="171974" cy="39796"/>
          </a:xfrm>
          <a:custGeom>
            <a:avLst/>
            <a:gdLst>
              <a:gd name="T0" fmla="*/ 48 w 51"/>
              <a:gd name="T1" fmla="*/ 10 h 12"/>
              <a:gd name="T2" fmla="*/ 51 w 51"/>
              <a:gd name="T3" fmla="*/ 6 h 12"/>
              <a:gd name="T4" fmla="*/ 48 w 51"/>
              <a:gd name="T5" fmla="*/ 1 h 12"/>
              <a:gd name="T6" fmla="*/ 42 w 51"/>
              <a:gd name="T7" fmla="*/ 0 h 12"/>
              <a:gd name="T8" fmla="*/ 8 w 51"/>
              <a:gd name="T9" fmla="*/ 0 h 12"/>
              <a:gd name="T10" fmla="*/ 2 w 51"/>
              <a:gd name="T11" fmla="*/ 1 h 12"/>
              <a:gd name="T12" fmla="*/ 0 w 51"/>
              <a:gd name="T13" fmla="*/ 6 h 12"/>
              <a:gd name="T14" fmla="*/ 2 w 51"/>
              <a:gd name="T15" fmla="*/ 10 h 12"/>
              <a:gd name="T16" fmla="*/ 8 w 51"/>
              <a:gd name="T17" fmla="*/ 12 h 12"/>
              <a:gd name="T18" fmla="*/ 42 w 51"/>
              <a:gd name="T19" fmla="*/ 12 h 12"/>
              <a:gd name="T20" fmla="*/ 48 w 51"/>
              <a:gd name="T21" fmla="*/ 1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" h="12">
                <a:moveTo>
                  <a:pt x="48" y="10"/>
                </a:moveTo>
                <a:cubicBezTo>
                  <a:pt x="50" y="9"/>
                  <a:pt x="51" y="7"/>
                  <a:pt x="51" y="6"/>
                </a:cubicBezTo>
                <a:cubicBezTo>
                  <a:pt x="51" y="4"/>
                  <a:pt x="50" y="3"/>
                  <a:pt x="48" y="1"/>
                </a:cubicBezTo>
                <a:cubicBezTo>
                  <a:pt x="47" y="0"/>
                  <a:pt x="45" y="0"/>
                  <a:pt x="42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4" y="0"/>
                  <a:pt x="2" y="1"/>
                </a:cubicBezTo>
                <a:cubicBezTo>
                  <a:pt x="1" y="3"/>
                  <a:pt x="0" y="4"/>
                  <a:pt x="0" y="6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2"/>
                  <a:pt x="8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5" y="12"/>
                  <a:pt x="47" y="11"/>
                  <a:pt x="48" y="1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43"/>
          <p:cNvSpPr>
            <a:spLocks/>
          </p:cNvSpPr>
          <p:nvPr/>
        </p:nvSpPr>
        <p:spPr bwMode="auto">
          <a:xfrm>
            <a:off x="4833122" y="4801735"/>
            <a:ext cx="113702" cy="39796"/>
          </a:xfrm>
          <a:custGeom>
            <a:avLst/>
            <a:gdLst>
              <a:gd name="T0" fmla="*/ 28 w 34"/>
              <a:gd name="T1" fmla="*/ 12 h 12"/>
              <a:gd name="T2" fmla="*/ 34 w 34"/>
              <a:gd name="T3" fmla="*/ 6 h 12"/>
              <a:gd name="T4" fmla="*/ 28 w 34"/>
              <a:gd name="T5" fmla="*/ 0 h 12"/>
              <a:gd name="T6" fmla="*/ 5 w 34"/>
              <a:gd name="T7" fmla="*/ 0 h 12"/>
              <a:gd name="T8" fmla="*/ 0 w 34"/>
              <a:gd name="T9" fmla="*/ 6 h 12"/>
              <a:gd name="T10" fmla="*/ 5 w 34"/>
              <a:gd name="T11" fmla="*/ 12 h 12"/>
              <a:gd name="T12" fmla="*/ 5 w 34"/>
              <a:gd name="T13" fmla="*/ 12 h 12"/>
              <a:gd name="T14" fmla="*/ 28 w 34"/>
              <a:gd name="T1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12">
                <a:moveTo>
                  <a:pt x="28" y="12"/>
                </a:moveTo>
                <a:cubicBezTo>
                  <a:pt x="31" y="12"/>
                  <a:pt x="34" y="9"/>
                  <a:pt x="34" y="6"/>
                </a:cubicBezTo>
                <a:cubicBezTo>
                  <a:pt x="34" y="3"/>
                  <a:pt x="31" y="0"/>
                  <a:pt x="28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2"/>
                  <a:pt x="5" y="12"/>
                </a:cubicBezTo>
                <a:cubicBezTo>
                  <a:pt x="5" y="12"/>
                  <a:pt x="5" y="12"/>
                  <a:pt x="5" y="12"/>
                </a:cubicBezTo>
                <a:lnTo>
                  <a:pt x="28" y="1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44"/>
          <p:cNvSpPr>
            <a:spLocks/>
          </p:cNvSpPr>
          <p:nvPr/>
        </p:nvSpPr>
        <p:spPr bwMode="auto">
          <a:xfrm>
            <a:off x="4415268" y="4794628"/>
            <a:ext cx="196135" cy="343948"/>
          </a:xfrm>
          <a:custGeom>
            <a:avLst/>
            <a:gdLst>
              <a:gd name="T0" fmla="*/ 53 w 58"/>
              <a:gd name="T1" fmla="*/ 94 h 102"/>
              <a:gd name="T2" fmla="*/ 56 w 58"/>
              <a:gd name="T3" fmla="*/ 87 h 102"/>
              <a:gd name="T4" fmla="*/ 53 w 58"/>
              <a:gd name="T5" fmla="*/ 87 h 102"/>
              <a:gd name="T6" fmla="*/ 41 w 58"/>
              <a:gd name="T7" fmla="*/ 78 h 102"/>
              <a:gd name="T8" fmla="*/ 47 w 58"/>
              <a:gd name="T9" fmla="*/ 71 h 102"/>
              <a:gd name="T10" fmla="*/ 41 w 58"/>
              <a:gd name="T11" fmla="*/ 63 h 102"/>
              <a:gd name="T12" fmla="*/ 52 w 58"/>
              <a:gd name="T13" fmla="*/ 54 h 102"/>
              <a:gd name="T14" fmla="*/ 55 w 58"/>
              <a:gd name="T15" fmla="*/ 54 h 102"/>
              <a:gd name="T16" fmla="*/ 52 w 58"/>
              <a:gd name="T17" fmla="*/ 47 h 102"/>
              <a:gd name="T18" fmla="*/ 57 w 58"/>
              <a:gd name="T19" fmla="*/ 39 h 102"/>
              <a:gd name="T20" fmla="*/ 30 w 58"/>
              <a:gd name="T21" fmla="*/ 39 h 102"/>
              <a:gd name="T22" fmla="*/ 34 w 58"/>
              <a:gd name="T23" fmla="*/ 22 h 102"/>
              <a:gd name="T24" fmla="*/ 35 w 58"/>
              <a:gd name="T25" fmla="*/ 13 h 102"/>
              <a:gd name="T26" fmla="*/ 26 w 58"/>
              <a:gd name="T27" fmla="*/ 0 h 102"/>
              <a:gd name="T28" fmla="*/ 25 w 58"/>
              <a:gd name="T29" fmla="*/ 0 h 102"/>
              <a:gd name="T30" fmla="*/ 17 w 58"/>
              <a:gd name="T31" fmla="*/ 9 h 102"/>
              <a:gd name="T32" fmla="*/ 16 w 58"/>
              <a:gd name="T33" fmla="*/ 18 h 102"/>
              <a:gd name="T34" fmla="*/ 10 w 58"/>
              <a:gd name="T35" fmla="*/ 39 h 102"/>
              <a:gd name="T36" fmla="*/ 1 w 58"/>
              <a:gd name="T37" fmla="*/ 47 h 102"/>
              <a:gd name="T38" fmla="*/ 1 w 58"/>
              <a:gd name="T39" fmla="*/ 88 h 102"/>
              <a:gd name="T40" fmla="*/ 13 w 58"/>
              <a:gd name="T41" fmla="*/ 102 h 102"/>
              <a:gd name="T42" fmla="*/ 58 w 58"/>
              <a:gd name="T43" fmla="*/ 102 h 102"/>
              <a:gd name="T44" fmla="*/ 53 w 58"/>
              <a:gd name="T45" fmla="*/ 9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" h="102">
                <a:moveTo>
                  <a:pt x="53" y="94"/>
                </a:moveTo>
                <a:cubicBezTo>
                  <a:pt x="53" y="91"/>
                  <a:pt x="54" y="89"/>
                  <a:pt x="56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47" y="87"/>
                  <a:pt x="41" y="84"/>
                  <a:pt x="41" y="78"/>
                </a:cubicBezTo>
                <a:cubicBezTo>
                  <a:pt x="41" y="75"/>
                  <a:pt x="44" y="72"/>
                  <a:pt x="47" y="71"/>
                </a:cubicBezTo>
                <a:cubicBezTo>
                  <a:pt x="43" y="69"/>
                  <a:pt x="41" y="66"/>
                  <a:pt x="41" y="63"/>
                </a:cubicBezTo>
                <a:cubicBezTo>
                  <a:pt x="41" y="57"/>
                  <a:pt x="46" y="54"/>
                  <a:pt x="52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3" y="52"/>
                  <a:pt x="52" y="50"/>
                  <a:pt x="52" y="47"/>
                </a:cubicBezTo>
                <a:cubicBezTo>
                  <a:pt x="52" y="43"/>
                  <a:pt x="54" y="40"/>
                  <a:pt x="57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8"/>
                  <a:pt x="33" y="28"/>
                  <a:pt x="34" y="22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8"/>
                  <a:pt x="31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1" y="0"/>
                  <a:pt x="17" y="4"/>
                  <a:pt x="17" y="9"/>
                </a:cubicBezTo>
                <a:cubicBezTo>
                  <a:pt x="16" y="18"/>
                  <a:pt x="16" y="18"/>
                  <a:pt x="16" y="18"/>
                </a:cubicBezTo>
                <a:cubicBezTo>
                  <a:pt x="14" y="29"/>
                  <a:pt x="14" y="35"/>
                  <a:pt x="10" y="39"/>
                </a:cubicBezTo>
                <a:cubicBezTo>
                  <a:pt x="6" y="42"/>
                  <a:pt x="2" y="44"/>
                  <a:pt x="1" y="47"/>
                </a:cubicBezTo>
                <a:cubicBezTo>
                  <a:pt x="0" y="57"/>
                  <a:pt x="1" y="78"/>
                  <a:pt x="1" y="88"/>
                </a:cubicBezTo>
                <a:cubicBezTo>
                  <a:pt x="1" y="92"/>
                  <a:pt x="12" y="102"/>
                  <a:pt x="13" y="102"/>
                </a:cubicBezTo>
                <a:cubicBezTo>
                  <a:pt x="24" y="102"/>
                  <a:pt x="58" y="102"/>
                  <a:pt x="58" y="102"/>
                </a:cubicBezTo>
                <a:cubicBezTo>
                  <a:pt x="55" y="101"/>
                  <a:pt x="53" y="98"/>
                  <a:pt x="53" y="9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45"/>
          <p:cNvSpPr>
            <a:spLocks/>
          </p:cNvSpPr>
          <p:nvPr/>
        </p:nvSpPr>
        <p:spPr bwMode="auto">
          <a:xfrm>
            <a:off x="4600034" y="4932492"/>
            <a:ext cx="122229" cy="41217"/>
          </a:xfrm>
          <a:custGeom>
            <a:avLst/>
            <a:gdLst>
              <a:gd name="T0" fmla="*/ 30 w 36"/>
              <a:gd name="T1" fmla="*/ 12 h 12"/>
              <a:gd name="T2" fmla="*/ 36 w 36"/>
              <a:gd name="T3" fmla="*/ 6 h 12"/>
              <a:gd name="T4" fmla="*/ 30 w 36"/>
              <a:gd name="T5" fmla="*/ 0 h 12"/>
              <a:gd name="T6" fmla="*/ 14 w 36"/>
              <a:gd name="T7" fmla="*/ 0 h 12"/>
              <a:gd name="T8" fmla="*/ 6 w 36"/>
              <a:gd name="T9" fmla="*/ 0 h 12"/>
              <a:gd name="T10" fmla="*/ 0 w 36"/>
              <a:gd name="T11" fmla="*/ 6 h 12"/>
              <a:gd name="T12" fmla="*/ 0 w 36"/>
              <a:gd name="T13" fmla="*/ 6 h 12"/>
              <a:gd name="T14" fmla="*/ 6 w 36"/>
              <a:gd name="T15" fmla="*/ 12 h 12"/>
              <a:gd name="T16" fmla="*/ 19 w 36"/>
              <a:gd name="T17" fmla="*/ 12 h 12"/>
              <a:gd name="T18" fmla="*/ 30 w 36"/>
              <a:gd name="T1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12">
                <a:moveTo>
                  <a:pt x="30" y="12"/>
                </a:moveTo>
                <a:cubicBezTo>
                  <a:pt x="33" y="12"/>
                  <a:pt x="36" y="9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9"/>
                  <a:pt x="2" y="12"/>
                  <a:pt x="6" y="12"/>
                </a:cubicBezTo>
                <a:cubicBezTo>
                  <a:pt x="19" y="12"/>
                  <a:pt x="19" y="12"/>
                  <a:pt x="19" y="12"/>
                </a:cubicBezTo>
                <a:lnTo>
                  <a:pt x="30" y="1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46"/>
          <p:cNvSpPr>
            <a:spLocks/>
          </p:cNvSpPr>
          <p:nvPr/>
        </p:nvSpPr>
        <p:spPr bwMode="auto">
          <a:xfrm>
            <a:off x="4563080" y="4986500"/>
            <a:ext cx="171974" cy="41217"/>
          </a:xfrm>
          <a:custGeom>
            <a:avLst/>
            <a:gdLst>
              <a:gd name="T0" fmla="*/ 8 w 51"/>
              <a:gd name="T1" fmla="*/ 0 h 12"/>
              <a:gd name="T2" fmla="*/ 2 w 51"/>
              <a:gd name="T3" fmla="*/ 2 h 12"/>
              <a:gd name="T4" fmla="*/ 0 w 51"/>
              <a:gd name="T5" fmla="*/ 6 h 12"/>
              <a:gd name="T6" fmla="*/ 2 w 51"/>
              <a:gd name="T7" fmla="*/ 10 h 12"/>
              <a:gd name="T8" fmla="*/ 8 w 51"/>
              <a:gd name="T9" fmla="*/ 12 h 12"/>
              <a:gd name="T10" fmla="*/ 30 w 51"/>
              <a:gd name="T11" fmla="*/ 12 h 12"/>
              <a:gd name="T12" fmla="*/ 43 w 51"/>
              <a:gd name="T13" fmla="*/ 12 h 12"/>
              <a:gd name="T14" fmla="*/ 49 w 51"/>
              <a:gd name="T15" fmla="*/ 10 h 12"/>
              <a:gd name="T16" fmla="*/ 51 w 51"/>
              <a:gd name="T17" fmla="*/ 6 h 12"/>
              <a:gd name="T18" fmla="*/ 49 w 51"/>
              <a:gd name="T19" fmla="*/ 2 h 12"/>
              <a:gd name="T20" fmla="*/ 43 w 51"/>
              <a:gd name="T21" fmla="*/ 0 h 12"/>
              <a:gd name="T22" fmla="*/ 30 w 51"/>
              <a:gd name="T23" fmla="*/ 0 h 12"/>
              <a:gd name="T24" fmla="*/ 8 w 51"/>
              <a:gd name="T2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" h="12">
                <a:moveTo>
                  <a:pt x="8" y="0"/>
                </a:moveTo>
                <a:cubicBezTo>
                  <a:pt x="6" y="0"/>
                  <a:pt x="3" y="0"/>
                  <a:pt x="2" y="2"/>
                </a:cubicBezTo>
                <a:cubicBezTo>
                  <a:pt x="0" y="3"/>
                  <a:pt x="0" y="4"/>
                  <a:pt x="0" y="6"/>
                </a:cubicBezTo>
                <a:cubicBezTo>
                  <a:pt x="0" y="7"/>
                  <a:pt x="0" y="9"/>
                  <a:pt x="2" y="10"/>
                </a:cubicBezTo>
                <a:cubicBezTo>
                  <a:pt x="3" y="11"/>
                  <a:pt x="6" y="12"/>
                  <a:pt x="8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12"/>
                  <a:pt x="48" y="11"/>
                  <a:pt x="49" y="10"/>
                </a:cubicBezTo>
                <a:cubicBezTo>
                  <a:pt x="51" y="9"/>
                  <a:pt x="51" y="7"/>
                  <a:pt x="51" y="6"/>
                </a:cubicBezTo>
                <a:cubicBezTo>
                  <a:pt x="51" y="4"/>
                  <a:pt x="51" y="3"/>
                  <a:pt x="49" y="2"/>
                </a:cubicBezTo>
                <a:cubicBezTo>
                  <a:pt x="48" y="0"/>
                  <a:pt x="45" y="0"/>
                  <a:pt x="43" y="0"/>
                </a:cubicBezTo>
                <a:cubicBezTo>
                  <a:pt x="30" y="0"/>
                  <a:pt x="30" y="0"/>
                  <a:pt x="30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47"/>
          <p:cNvSpPr>
            <a:spLocks/>
          </p:cNvSpPr>
          <p:nvPr/>
        </p:nvSpPr>
        <p:spPr bwMode="auto">
          <a:xfrm>
            <a:off x="4563080" y="5037666"/>
            <a:ext cx="171974" cy="39796"/>
          </a:xfrm>
          <a:custGeom>
            <a:avLst/>
            <a:gdLst>
              <a:gd name="T0" fmla="*/ 2 w 51"/>
              <a:gd name="T1" fmla="*/ 2 h 12"/>
              <a:gd name="T2" fmla="*/ 0 w 51"/>
              <a:gd name="T3" fmla="*/ 6 h 12"/>
              <a:gd name="T4" fmla="*/ 2 w 51"/>
              <a:gd name="T5" fmla="*/ 11 h 12"/>
              <a:gd name="T6" fmla="*/ 9 w 51"/>
              <a:gd name="T7" fmla="*/ 12 h 12"/>
              <a:gd name="T8" fmla="*/ 43 w 51"/>
              <a:gd name="T9" fmla="*/ 12 h 12"/>
              <a:gd name="T10" fmla="*/ 49 w 51"/>
              <a:gd name="T11" fmla="*/ 11 h 12"/>
              <a:gd name="T12" fmla="*/ 51 w 51"/>
              <a:gd name="T13" fmla="*/ 6 h 12"/>
              <a:gd name="T14" fmla="*/ 49 w 51"/>
              <a:gd name="T15" fmla="*/ 2 h 12"/>
              <a:gd name="T16" fmla="*/ 43 w 51"/>
              <a:gd name="T17" fmla="*/ 0 h 12"/>
              <a:gd name="T18" fmla="*/ 9 w 51"/>
              <a:gd name="T19" fmla="*/ 0 h 12"/>
              <a:gd name="T20" fmla="*/ 2 w 51"/>
              <a:gd name="T21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" h="12">
                <a:moveTo>
                  <a:pt x="2" y="2"/>
                </a:moveTo>
                <a:cubicBezTo>
                  <a:pt x="1" y="3"/>
                  <a:pt x="0" y="5"/>
                  <a:pt x="0" y="6"/>
                </a:cubicBezTo>
                <a:cubicBezTo>
                  <a:pt x="0" y="8"/>
                  <a:pt x="1" y="9"/>
                  <a:pt x="2" y="11"/>
                </a:cubicBezTo>
                <a:cubicBezTo>
                  <a:pt x="4" y="12"/>
                  <a:pt x="6" y="12"/>
                  <a:pt x="9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12"/>
                  <a:pt x="47" y="12"/>
                  <a:pt x="49" y="11"/>
                </a:cubicBezTo>
                <a:cubicBezTo>
                  <a:pt x="50" y="9"/>
                  <a:pt x="51" y="8"/>
                  <a:pt x="51" y="6"/>
                </a:cubicBezTo>
                <a:cubicBezTo>
                  <a:pt x="51" y="5"/>
                  <a:pt x="50" y="3"/>
                  <a:pt x="49" y="2"/>
                </a:cubicBezTo>
                <a:cubicBezTo>
                  <a:pt x="47" y="1"/>
                  <a:pt x="45" y="0"/>
                  <a:pt x="43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0"/>
                  <a:pt x="4" y="1"/>
                  <a:pt x="2" y="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48"/>
          <p:cNvSpPr>
            <a:spLocks/>
          </p:cNvSpPr>
          <p:nvPr/>
        </p:nvSpPr>
        <p:spPr bwMode="auto">
          <a:xfrm>
            <a:off x="4604298" y="5091674"/>
            <a:ext cx="113702" cy="39796"/>
          </a:xfrm>
          <a:custGeom>
            <a:avLst/>
            <a:gdLst>
              <a:gd name="T0" fmla="*/ 6 w 34"/>
              <a:gd name="T1" fmla="*/ 0 h 12"/>
              <a:gd name="T2" fmla="*/ 0 w 34"/>
              <a:gd name="T3" fmla="*/ 6 h 12"/>
              <a:gd name="T4" fmla="*/ 6 w 34"/>
              <a:gd name="T5" fmla="*/ 12 h 12"/>
              <a:gd name="T6" fmla="*/ 28 w 34"/>
              <a:gd name="T7" fmla="*/ 12 h 12"/>
              <a:gd name="T8" fmla="*/ 34 w 34"/>
              <a:gd name="T9" fmla="*/ 6 h 12"/>
              <a:gd name="T10" fmla="*/ 28 w 34"/>
              <a:gd name="T11" fmla="*/ 0 h 12"/>
              <a:gd name="T12" fmla="*/ 28 w 34"/>
              <a:gd name="T13" fmla="*/ 0 h 12"/>
              <a:gd name="T14" fmla="*/ 6 w 34"/>
              <a:gd name="T1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12">
                <a:moveTo>
                  <a:pt x="6" y="0"/>
                </a:move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2"/>
                  <a:pt x="6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2"/>
                  <a:pt x="34" y="9"/>
                  <a:pt x="34" y="6"/>
                </a:cubicBezTo>
                <a:cubicBezTo>
                  <a:pt x="34" y="3"/>
                  <a:pt x="31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49"/>
          <p:cNvSpPr>
            <a:spLocks/>
          </p:cNvSpPr>
          <p:nvPr/>
        </p:nvSpPr>
        <p:spPr bwMode="auto">
          <a:xfrm>
            <a:off x="2790755" y="4862849"/>
            <a:ext cx="204663" cy="207506"/>
          </a:xfrm>
          <a:custGeom>
            <a:avLst/>
            <a:gdLst>
              <a:gd name="T0" fmla="*/ 50 w 61"/>
              <a:gd name="T1" fmla="*/ 56 h 62"/>
              <a:gd name="T2" fmla="*/ 37 w 61"/>
              <a:gd name="T3" fmla="*/ 25 h 62"/>
              <a:gd name="T4" fmla="*/ 5 w 61"/>
              <a:gd name="T5" fmla="*/ 12 h 62"/>
              <a:gd name="T6" fmla="*/ 0 w 61"/>
              <a:gd name="T7" fmla="*/ 6 h 62"/>
              <a:gd name="T8" fmla="*/ 5 w 61"/>
              <a:gd name="T9" fmla="*/ 0 h 62"/>
              <a:gd name="T10" fmla="*/ 61 w 61"/>
              <a:gd name="T11" fmla="*/ 56 h 62"/>
              <a:gd name="T12" fmla="*/ 55 w 61"/>
              <a:gd name="T13" fmla="*/ 62 h 62"/>
              <a:gd name="T14" fmla="*/ 50 w 61"/>
              <a:gd name="T15" fmla="*/ 5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" h="62">
                <a:moveTo>
                  <a:pt x="50" y="56"/>
                </a:moveTo>
                <a:cubicBezTo>
                  <a:pt x="50" y="44"/>
                  <a:pt x="45" y="33"/>
                  <a:pt x="37" y="25"/>
                </a:cubicBezTo>
                <a:cubicBezTo>
                  <a:pt x="29" y="17"/>
                  <a:pt x="18" y="12"/>
                  <a:pt x="5" y="12"/>
                </a:cubicBezTo>
                <a:cubicBezTo>
                  <a:pt x="2" y="12"/>
                  <a:pt x="0" y="9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36" y="0"/>
                  <a:pt x="61" y="25"/>
                  <a:pt x="61" y="56"/>
                </a:cubicBezTo>
                <a:cubicBezTo>
                  <a:pt x="61" y="59"/>
                  <a:pt x="58" y="62"/>
                  <a:pt x="55" y="62"/>
                </a:cubicBezTo>
                <a:cubicBezTo>
                  <a:pt x="52" y="62"/>
                  <a:pt x="50" y="59"/>
                  <a:pt x="50" y="5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50"/>
          <p:cNvSpPr>
            <a:spLocks/>
          </p:cNvSpPr>
          <p:nvPr/>
        </p:nvSpPr>
        <p:spPr bwMode="auto">
          <a:xfrm>
            <a:off x="2790755" y="4922543"/>
            <a:ext cx="147812" cy="147812"/>
          </a:xfrm>
          <a:custGeom>
            <a:avLst/>
            <a:gdLst>
              <a:gd name="T0" fmla="*/ 32 w 44"/>
              <a:gd name="T1" fmla="*/ 38 h 44"/>
              <a:gd name="T2" fmla="*/ 5 w 44"/>
              <a:gd name="T3" fmla="*/ 11 h 44"/>
              <a:gd name="T4" fmla="*/ 0 w 44"/>
              <a:gd name="T5" fmla="*/ 5 h 44"/>
              <a:gd name="T6" fmla="*/ 5 w 44"/>
              <a:gd name="T7" fmla="*/ 0 h 44"/>
              <a:gd name="T8" fmla="*/ 44 w 44"/>
              <a:gd name="T9" fmla="*/ 38 h 44"/>
              <a:gd name="T10" fmla="*/ 38 w 44"/>
              <a:gd name="T11" fmla="*/ 44 h 44"/>
              <a:gd name="T12" fmla="*/ 32 w 44"/>
              <a:gd name="T13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44">
                <a:moveTo>
                  <a:pt x="32" y="38"/>
                </a:moveTo>
                <a:cubicBezTo>
                  <a:pt x="32" y="23"/>
                  <a:pt x="20" y="11"/>
                  <a:pt x="5" y="11"/>
                </a:cubicBezTo>
                <a:cubicBezTo>
                  <a:pt x="2" y="11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6" y="0"/>
                  <a:pt x="44" y="17"/>
                  <a:pt x="44" y="38"/>
                </a:cubicBezTo>
                <a:cubicBezTo>
                  <a:pt x="44" y="41"/>
                  <a:pt x="41" y="44"/>
                  <a:pt x="38" y="44"/>
                </a:cubicBezTo>
                <a:cubicBezTo>
                  <a:pt x="35" y="44"/>
                  <a:pt x="32" y="41"/>
                  <a:pt x="32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Oval 151"/>
          <p:cNvSpPr>
            <a:spLocks noChangeArrowheads="1"/>
          </p:cNvSpPr>
          <p:nvPr/>
        </p:nvSpPr>
        <p:spPr bwMode="auto">
          <a:xfrm>
            <a:off x="2790755" y="4993606"/>
            <a:ext cx="76749" cy="76749"/>
          </a:xfrm>
          <a:prstGeom prst="ellipse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52"/>
          <p:cNvSpPr>
            <a:spLocks noEditPoints="1"/>
          </p:cNvSpPr>
          <p:nvPr/>
        </p:nvSpPr>
        <p:spPr bwMode="auto">
          <a:xfrm>
            <a:off x="2434016" y="4855743"/>
            <a:ext cx="130757" cy="86698"/>
          </a:xfrm>
          <a:custGeom>
            <a:avLst/>
            <a:gdLst>
              <a:gd name="T0" fmla="*/ 28 w 39"/>
              <a:gd name="T1" fmla="*/ 0 h 26"/>
              <a:gd name="T2" fmla="*/ 10 w 39"/>
              <a:gd name="T3" fmla="*/ 0 h 26"/>
              <a:gd name="T4" fmla="*/ 0 w 39"/>
              <a:gd name="T5" fmla="*/ 11 h 26"/>
              <a:gd name="T6" fmla="*/ 0 w 39"/>
              <a:gd name="T7" fmla="*/ 15 h 26"/>
              <a:gd name="T8" fmla="*/ 10 w 39"/>
              <a:gd name="T9" fmla="*/ 26 h 26"/>
              <a:gd name="T10" fmla="*/ 28 w 39"/>
              <a:gd name="T11" fmla="*/ 26 h 26"/>
              <a:gd name="T12" fmla="*/ 39 w 39"/>
              <a:gd name="T13" fmla="*/ 15 h 26"/>
              <a:gd name="T14" fmla="*/ 39 w 39"/>
              <a:gd name="T15" fmla="*/ 11 h 26"/>
              <a:gd name="T16" fmla="*/ 28 w 39"/>
              <a:gd name="T17" fmla="*/ 0 h 26"/>
              <a:gd name="T18" fmla="*/ 29 w 39"/>
              <a:gd name="T19" fmla="*/ 20 h 26"/>
              <a:gd name="T20" fmla="*/ 9 w 39"/>
              <a:gd name="T21" fmla="*/ 20 h 26"/>
              <a:gd name="T22" fmla="*/ 6 w 39"/>
              <a:gd name="T23" fmla="*/ 17 h 26"/>
              <a:gd name="T24" fmla="*/ 9 w 39"/>
              <a:gd name="T25" fmla="*/ 15 h 26"/>
              <a:gd name="T26" fmla="*/ 29 w 39"/>
              <a:gd name="T27" fmla="*/ 15 h 26"/>
              <a:gd name="T28" fmla="*/ 32 w 39"/>
              <a:gd name="T29" fmla="*/ 17 h 26"/>
              <a:gd name="T30" fmla="*/ 29 w 39"/>
              <a:gd name="T31" fmla="*/ 20 h 26"/>
              <a:gd name="T32" fmla="*/ 29 w 39"/>
              <a:gd name="T33" fmla="*/ 11 h 26"/>
              <a:gd name="T34" fmla="*/ 9 w 39"/>
              <a:gd name="T35" fmla="*/ 11 h 26"/>
              <a:gd name="T36" fmla="*/ 6 w 39"/>
              <a:gd name="T37" fmla="*/ 9 h 26"/>
              <a:gd name="T38" fmla="*/ 9 w 39"/>
              <a:gd name="T39" fmla="*/ 6 h 26"/>
              <a:gd name="T40" fmla="*/ 29 w 39"/>
              <a:gd name="T41" fmla="*/ 6 h 26"/>
              <a:gd name="T42" fmla="*/ 32 w 39"/>
              <a:gd name="T43" fmla="*/ 9 h 26"/>
              <a:gd name="T44" fmla="*/ 29 w 39"/>
              <a:gd name="T45" fmla="*/ 1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26">
                <a:moveTo>
                  <a:pt x="2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1"/>
                  <a:pt x="4" y="26"/>
                  <a:pt x="10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34" y="26"/>
                  <a:pt x="39" y="21"/>
                  <a:pt x="39" y="15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5"/>
                  <a:pt x="34" y="0"/>
                  <a:pt x="28" y="0"/>
                </a:cubicBezTo>
                <a:close/>
                <a:moveTo>
                  <a:pt x="29" y="20"/>
                </a:moveTo>
                <a:cubicBezTo>
                  <a:pt x="9" y="20"/>
                  <a:pt x="9" y="20"/>
                  <a:pt x="9" y="20"/>
                </a:cubicBezTo>
                <a:cubicBezTo>
                  <a:pt x="8" y="20"/>
                  <a:pt x="6" y="19"/>
                  <a:pt x="6" y="17"/>
                </a:cubicBezTo>
                <a:cubicBezTo>
                  <a:pt x="6" y="16"/>
                  <a:pt x="8" y="15"/>
                  <a:pt x="9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2" y="16"/>
                  <a:pt x="32" y="17"/>
                </a:cubicBezTo>
                <a:cubicBezTo>
                  <a:pt x="32" y="19"/>
                  <a:pt x="30" y="20"/>
                  <a:pt x="29" y="20"/>
                </a:cubicBezTo>
                <a:close/>
                <a:moveTo>
                  <a:pt x="29" y="11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6" y="10"/>
                  <a:pt x="6" y="9"/>
                </a:cubicBezTo>
                <a:cubicBezTo>
                  <a:pt x="6" y="7"/>
                  <a:pt x="8" y="6"/>
                  <a:pt x="9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30" y="6"/>
                  <a:pt x="32" y="7"/>
                  <a:pt x="32" y="9"/>
                </a:cubicBezTo>
                <a:cubicBezTo>
                  <a:pt x="32" y="10"/>
                  <a:pt x="30" y="11"/>
                  <a:pt x="29" y="1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53"/>
          <p:cNvSpPr>
            <a:spLocks noEditPoints="1"/>
          </p:cNvSpPr>
          <p:nvPr/>
        </p:nvSpPr>
        <p:spPr bwMode="auto">
          <a:xfrm>
            <a:off x="2343054" y="5030559"/>
            <a:ext cx="81013" cy="46902"/>
          </a:xfrm>
          <a:custGeom>
            <a:avLst/>
            <a:gdLst>
              <a:gd name="T0" fmla="*/ 18 w 24"/>
              <a:gd name="T1" fmla="*/ 0 h 14"/>
              <a:gd name="T2" fmla="*/ 6 w 24"/>
              <a:gd name="T3" fmla="*/ 0 h 14"/>
              <a:gd name="T4" fmla="*/ 0 w 24"/>
              <a:gd name="T5" fmla="*/ 7 h 14"/>
              <a:gd name="T6" fmla="*/ 0 w 24"/>
              <a:gd name="T7" fmla="*/ 9 h 14"/>
              <a:gd name="T8" fmla="*/ 6 w 24"/>
              <a:gd name="T9" fmla="*/ 14 h 14"/>
              <a:gd name="T10" fmla="*/ 18 w 24"/>
              <a:gd name="T11" fmla="*/ 14 h 14"/>
              <a:gd name="T12" fmla="*/ 24 w 24"/>
              <a:gd name="T13" fmla="*/ 9 h 14"/>
              <a:gd name="T14" fmla="*/ 24 w 24"/>
              <a:gd name="T15" fmla="*/ 7 h 14"/>
              <a:gd name="T16" fmla="*/ 18 w 24"/>
              <a:gd name="T17" fmla="*/ 0 h 14"/>
              <a:gd name="T18" fmla="*/ 18 w 24"/>
              <a:gd name="T19" fmla="*/ 9 h 14"/>
              <a:gd name="T20" fmla="*/ 6 w 24"/>
              <a:gd name="T21" fmla="*/ 9 h 14"/>
              <a:gd name="T22" fmla="*/ 4 w 24"/>
              <a:gd name="T23" fmla="*/ 7 h 14"/>
              <a:gd name="T24" fmla="*/ 6 w 24"/>
              <a:gd name="T25" fmla="*/ 5 h 14"/>
              <a:gd name="T26" fmla="*/ 18 w 24"/>
              <a:gd name="T27" fmla="*/ 5 h 14"/>
              <a:gd name="T28" fmla="*/ 20 w 24"/>
              <a:gd name="T29" fmla="*/ 7 h 14"/>
              <a:gd name="T30" fmla="*/ 18 w 24"/>
              <a:gd name="T31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14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4"/>
                  <a:pt x="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4"/>
                  <a:pt x="24" y="13"/>
                  <a:pt x="24" y="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1" y="0"/>
                  <a:pt x="18" y="0"/>
                </a:cubicBezTo>
                <a:close/>
                <a:moveTo>
                  <a:pt x="18" y="9"/>
                </a:moveTo>
                <a:cubicBezTo>
                  <a:pt x="6" y="9"/>
                  <a:pt x="6" y="9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9" y="5"/>
                  <a:pt x="20" y="6"/>
                  <a:pt x="20" y="7"/>
                </a:cubicBezTo>
                <a:cubicBezTo>
                  <a:pt x="20" y="8"/>
                  <a:pt x="19" y="9"/>
                  <a:pt x="18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54"/>
          <p:cNvSpPr>
            <a:spLocks noEditPoints="1"/>
          </p:cNvSpPr>
          <p:nvPr/>
        </p:nvSpPr>
        <p:spPr bwMode="auto">
          <a:xfrm>
            <a:off x="2453914" y="5030559"/>
            <a:ext cx="83855" cy="46902"/>
          </a:xfrm>
          <a:custGeom>
            <a:avLst/>
            <a:gdLst>
              <a:gd name="T0" fmla="*/ 18 w 25"/>
              <a:gd name="T1" fmla="*/ 0 h 14"/>
              <a:gd name="T2" fmla="*/ 7 w 25"/>
              <a:gd name="T3" fmla="*/ 0 h 14"/>
              <a:gd name="T4" fmla="*/ 0 w 25"/>
              <a:gd name="T5" fmla="*/ 7 h 14"/>
              <a:gd name="T6" fmla="*/ 0 w 25"/>
              <a:gd name="T7" fmla="*/ 9 h 14"/>
              <a:gd name="T8" fmla="*/ 7 w 25"/>
              <a:gd name="T9" fmla="*/ 14 h 14"/>
              <a:gd name="T10" fmla="*/ 18 w 25"/>
              <a:gd name="T11" fmla="*/ 14 h 14"/>
              <a:gd name="T12" fmla="*/ 25 w 25"/>
              <a:gd name="T13" fmla="*/ 9 h 14"/>
              <a:gd name="T14" fmla="*/ 25 w 25"/>
              <a:gd name="T15" fmla="*/ 7 h 14"/>
              <a:gd name="T16" fmla="*/ 18 w 25"/>
              <a:gd name="T17" fmla="*/ 0 h 14"/>
              <a:gd name="T18" fmla="*/ 19 w 25"/>
              <a:gd name="T19" fmla="*/ 9 h 14"/>
              <a:gd name="T20" fmla="*/ 7 w 25"/>
              <a:gd name="T21" fmla="*/ 9 h 14"/>
              <a:gd name="T22" fmla="*/ 5 w 25"/>
              <a:gd name="T23" fmla="*/ 7 h 14"/>
              <a:gd name="T24" fmla="*/ 7 w 25"/>
              <a:gd name="T25" fmla="*/ 5 h 14"/>
              <a:gd name="T26" fmla="*/ 19 w 25"/>
              <a:gd name="T27" fmla="*/ 5 h 14"/>
              <a:gd name="T28" fmla="*/ 21 w 25"/>
              <a:gd name="T29" fmla="*/ 7 h 14"/>
              <a:gd name="T30" fmla="*/ 19 w 25"/>
              <a:gd name="T31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14">
                <a:moveTo>
                  <a:pt x="18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4"/>
                  <a:pt x="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2" y="14"/>
                  <a:pt x="25" y="13"/>
                  <a:pt x="25" y="9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3"/>
                  <a:pt x="22" y="0"/>
                  <a:pt x="18" y="0"/>
                </a:cubicBezTo>
                <a:close/>
                <a:moveTo>
                  <a:pt x="19" y="9"/>
                </a:move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8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20" y="5"/>
                  <a:pt x="21" y="6"/>
                  <a:pt x="21" y="7"/>
                </a:cubicBezTo>
                <a:cubicBezTo>
                  <a:pt x="21" y="8"/>
                  <a:pt x="20" y="9"/>
                  <a:pt x="19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55"/>
          <p:cNvSpPr>
            <a:spLocks noEditPoints="1"/>
          </p:cNvSpPr>
          <p:nvPr/>
        </p:nvSpPr>
        <p:spPr bwMode="auto">
          <a:xfrm>
            <a:off x="2564773" y="5030559"/>
            <a:ext cx="83855" cy="46902"/>
          </a:xfrm>
          <a:custGeom>
            <a:avLst/>
            <a:gdLst>
              <a:gd name="T0" fmla="*/ 18 w 25"/>
              <a:gd name="T1" fmla="*/ 0 h 14"/>
              <a:gd name="T2" fmla="*/ 7 w 25"/>
              <a:gd name="T3" fmla="*/ 0 h 14"/>
              <a:gd name="T4" fmla="*/ 0 w 25"/>
              <a:gd name="T5" fmla="*/ 7 h 14"/>
              <a:gd name="T6" fmla="*/ 0 w 25"/>
              <a:gd name="T7" fmla="*/ 9 h 14"/>
              <a:gd name="T8" fmla="*/ 7 w 25"/>
              <a:gd name="T9" fmla="*/ 14 h 14"/>
              <a:gd name="T10" fmla="*/ 18 w 25"/>
              <a:gd name="T11" fmla="*/ 14 h 14"/>
              <a:gd name="T12" fmla="*/ 25 w 25"/>
              <a:gd name="T13" fmla="*/ 9 h 14"/>
              <a:gd name="T14" fmla="*/ 25 w 25"/>
              <a:gd name="T15" fmla="*/ 7 h 14"/>
              <a:gd name="T16" fmla="*/ 18 w 25"/>
              <a:gd name="T17" fmla="*/ 0 h 14"/>
              <a:gd name="T18" fmla="*/ 19 w 25"/>
              <a:gd name="T19" fmla="*/ 9 h 14"/>
              <a:gd name="T20" fmla="*/ 7 w 25"/>
              <a:gd name="T21" fmla="*/ 9 h 14"/>
              <a:gd name="T22" fmla="*/ 5 w 25"/>
              <a:gd name="T23" fmla="*/ 7 h 14"/>
              <a:gd name="T24" fmla="*/ 7 w 25"/>
              <a:gd name="T25" fmla="*/ 5 h 14"/>
              <a:gd name="T26" fmla="*/ 19 w 25"/>
              <a:gd name="T27" fmla="*/ 5 h 14"/>
              <a:gd name="T28" fmla="*/ 21 w 25"/>
              <a:gd name="T29" fmla="*/ 7 h 14"/>
              <a:gd name="T30" fmla="*/ 19 w 25"/>
              <a:gd name="T31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" h="14">
                <a:moveTo>
                  <a:pt x="18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4"/>
                  <a:pt x="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2" y="14"/>
                  <a:pt x="25" y="13"/>
                  <a:pt x="25" y="9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3"/>
                  <a:pt x="22" y="0"/>
                  <a:pt x="18" y="0"/>
                </a:cubicBezTo>
                <a:close/>
                <a:moveTo>
                  <a:pt x="19" y="9"/>
                </a:moveTo>
                <a:cubicBezTo>
                  <a:pt x="7" y="9"/>
                  <a:pt x="7" y="9"/>
                  <a:pt x="7" y="9"/>
                </a:cubicBezTo>
                <a:cubicBezTo>
                  <a:pt x="6" y="9"/>
                  <a:pt x="5" y="8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20" y="5"/>
                  <a:pt x="21" y="6"/>
                  <a:pt x="21" y="7"/>
                </a:cubicBezTo>
                <a:cubicBezTo>
                  <a:pt x="21" y="8"/>
                  <a:pt x="20" y="9"/>
                  <a:pt x="19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56"/>
          <p:cNvSpPr>
            <a:spLocks/>
          </p:cNvSpPr>
          <p:nvPr/>
        </p:nvSpPr>
        <p:spPr bwMode="auto">
          <a:xfrm>
            <a:off x="2377165" y="4966602"/>
            <a:ext cx="103753" cy="61115"/>
          </a:xfrm>
          <a:custGeom>
            <a:avLst/>
            <a:gdLst>
              <a:gd name="T0" fmla="*/ 9 w 73"/>
              <a:gd name="T1" fmla="*/ 0 h 43"/>
              <a:gd name="T2" fmla="*/ 0 w 73"/>
              <a:gd name="T3" fmla="*/ 0 h 43"/>
              <a:gd name="T4" fmla="*/ 0 w 73"/>
              <a:gd name="T5" fmla="*/ 9 h 43"/>
              <a:gd name="T6" fmla="*/ 0 w 73"/>
              <a:gd name="T7" fmla="*/ 43 h 43"/>
              <a:gd name="T8" fmla="*/ 9 w 73"/>
              <a:gd name="T9" fmla="*/ 43 h 43"/>
              <a:gd name="T10" fmla="*/ 9 w 73"/>
              <a:gd name="T11" fmla="*/ 9 h 43"/>
              <a:gd name="T12" fmla="*/ 73 w 73"/>
              <a:gd name="T13" fmla="*/ 9 h 43"/>
              <a:gd name="T14" fmla="*/ 73 w 73"/>
              <a:gd name="T15" fmla="*/ 0 h 43"/>
              <a:gd name="T16" fmla="*/ 9 w 73"/>
              <a:gd name="T1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43">
                <a:moveTo>
                  <a:pt x="9" y="0"/>
                </a:moveTo>
                <a:lnTo>
                  <a:pt x="0" y="0"/>
                </a:lnTo>
                <a:lnTo>
                  <a:pt x="0" y="9"/>
                </a:lnTo>
                <a:lnTo>
                  <a:pt x="0" y="43"/>
                </a:lnTo>
                <a:lnTo>
                  <a:pt x="9" y="43"/>
                </a:lnTo>
                <a:lnTo>
                  <a:pt x="9" y="9"/>
                </a:lnTo>
                <a:lnTo>
                  <a:pt x="73" y="9"/>
                </a:lnTo>
                <a:lnTo>
                  <a:pt x="73" y="0"/>
                </a:lnTo>
                <a:lnTo>
                  <a:pt x="9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57"/>
          <p:cNvSpPr>
            <a:spLocks/>
          </p:cNvSpPr>
          <p:nvPr/>
        </p:nvSpPr>
        <p:spPr bwMode="auto">
          <a:xfrm>
            <a:off x="2515029" y="4966602"/>
            <a:ext cx="100911" cy="61115"/>
          </a:xfrm>
          <a:custGeom>
            <a:avLst/>
            <a:gdLst>
              <a:gd name="T0" fmla="*/ 61 w 71"/>
              <a:gd name="T1" fmla="*/ 0 h 43"/>
              <a:gd name="T2" fmla="*/ 0 w 71"/>
              <a:gd name="T3" fmla="*/ 0 h 43"/>
              <a:gd name="T4" fmla="*/ 0 w 71"/>
              <a:gd name="T5" fmla="*/ 9 h 43"/>
              <a:gd name="T6" fmla="*/ 61 w 71"/>
              <a:gd name="T7" fmla="*/ 9 h 43"/>
              <a:gd name="T8" fmla="*/ 61 w 71"/>
              <a:gd name="T9" fmla="*/ 43 h 43"/>
              <a:gd name="T10" fmla="*/ 71 w 71"/>
              <a:gd name="T11" fmla="*/ 43 h 43"/>
              <a:gd name="T12" fmla="*/ 71 w 71"/>
              <a:gd name="T13" fmla="*/ 9 h 43"/>
              <a:gd name="T14" fmla="*/ 71 w 71"/>
              <a:gd name="T15" fmla="*/ 0 h 43"/>
              <a:gd name="T16" fmla="*/ 61 w 71"/>
              <a:gd name="T1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43">
                <a:moveTo>
                  <a:pt x="61" y="0"/>
                </a:moveTo>
                <a:lnTo>
                  <a:pt x="0" y="0"/>
                </a:lnTo>
                <a:lnTo>
                  <a:pt x="0" y="9"/>
                </a:lnTo>
                <a:lnTo>
                  <a:pt x="61" y="9"/>
                </a:lnTo>
                <a:lnTo>
                  <a:pt x="61" y="43"/>
                </a:lnTo>
                <a:lnTo>
                  <a:pt x="71" y="43"/>
                </a:lnTo>
                <a:lnTo>
                  <a:pt x="71" y="9"/>
                </a:lnTo>
                <a:lnTo>
                  <a:pt x="71" y="0"/>
                </a:lnTo>
                <a:lnTo>
                  <a:pt x="61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58"/>
          <p:cNvSpPr>
            <a:spLocks/>
          </p:cNvSpPr>
          <p:nvPr/>
        </p:nvSpPr>
        <p:spPr bwMode="auto">
          <a:xfrm>
            <a:off x="2490867" y="4956653"/>
            <a:ext cx="14213" cy="54008"/>
          </a:xfrm>
          <a:custGeom>
            <a:avLst/>
            <a:gdLst>
              <a:gd name="T0" fmla="*/ 0 w 10"/>
              <a:gd name="T1" fmla="*/ 0 h 38"/>
              <a:gd name="T2" fmla="*/ 0 w 10"/>
              <a:gd name="T3" fmla="*/ 7 h 38"/>
              <a:gd name="T4" fmla="*/ 0 w 10"/>
              <a:gd name="T5" fmla="*/ 16 h 38"/>
              <a:gd name="T6" fmla="*/ 0 w 10"/>
              <a:gd name="T7" fmla="*/ 38 h 38"/>
              <a:gd name="T8" fmla="*/ 10 w 10"/>
              <a:gd name="T9" fmla="*/ 38 h 38"/>
              <a:gd name="T10" fmla="*/ 10 w 10"/>
              <a:gd name="T11" fmla="*/ 16 h 38"/>
              <a:gd name="T12" fmla="*/ 10 w 10"/>
              <a:gd name="T13" fmla="*/ 7 h 38"/>
              <a:gd name="T14" fmla="*/ 10 w 10"/>
              <a:gd name="T15" fmla="*/ 0 h 38"/>
              <a:gd name="T16" fmla="*/ 0 w 10"/>
              <a:gd name="T1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38">
                <a:moveTo>
                  <a:pt x="0" y="0"/>
                </a:moveTo>
                <a:lnTo>
                  <a:pt x="0" y="7"/>
                </a:lnTo>
                <a:lnTo>
                  <a:pt x="0" y="16"/>
                </a:lnTo>
                <a:lnTo>
                  <a:pt x="0" y="38"/>
                </a:lnTo>
                <a:lnTo>
                  <a:pt x="10" y="38"/>
                </a:lnTo>
                <a:lnTo>
                  <a:pt x="10" y="16"/>
                </a:lnTo>
                <a:lnTo>
                  <a:pt x="10" y="7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59"/>
          <p:cNvSpPr>
            <a:spLocks noEditPoints="1"/>
          </p:cNvSpPr>
          <p:nvPr/>
        </p:nvSpPr>
        <p:spPr bwMode="auto">
          <a:xfrm>
            <a:off x="1952205" y="4811683"/>
            <a:ext cx="132179" cy="88119"/>
          </a:xfrm>
          <a:custGeom>
            <a:avLst/>
            <a:gdLst>
              <a:gd name="T0" fmla="*/ 29 w 39"/>
              <a:gd name="T1" fmla="*/ 0 h 26"/>
              <a:gd name="T2" fmla="*/ 11 w 39"/>
              <a:gd name="T3" fmla="*/ 0 h 26"/>
              <a:gd name="T4" fmla="*/ 0 w 39"/>
              <a:gd name="T5" fmla="*/ 11 h 26"/>
              <a:gd name="T6" fmla="*/ 0 w 39"/>
              <a:gd name="T7" fmla="*/ 15 h 26"/>
              <a:gd name="T8" fmla="*/ 11 w 39"/>
              <a:gd name="T9" fmla="*/ 26 h 26"/>
              <a:gd name="T10" fmla="*/ 29 w 39"/>
              <a:gd name="T11" fmla="*/ 26 h 26"/>
              <a:gd name="T12" fmla="*/ 39 w 39"/>
              <a:gd name="T13" fmla="*/ 15 h 26"/>
              <a:gd name="T14" fmla="*/ 39 w 39"/>
              <a:gd name="T15" fmla="*/ 11 h 26"/>
              <a:gd name="T16" fmla="*/ 29 w 39"/>
              <a:gd name="T17" fmla="*/ 0 h 26"/>
              <a:gd name="T18" fmla="*/ 29 w 39"/>
              <a:gd name="T19" fmla="*/ 20 h 26"/>
              <a:gd name="T20" fmla="*/ 10 w 39"/>
              <a:gd name="T21" fmla="*/ 20 h 26"/>
              <a:gd name="T22" fmla="*/ 7 w 39"/>
              <a:gd name="T23" fmla="*/ 18 h 26"/>
              <a:gd name="T24" fmla="*/ 10 w 39"/>
              <a:gd name="T25" fmla="*/ 15 h 26"/>
              <a:gd name="T26" fmla="*/ 29 w 39"/>
              <a:gd name="T27" fmla="*/ 15 h 26"/>
              <a:gd name="T28" fmla="*/ 32 w 39"/>
              <a:gd name="T29" fmla="*/ 18 h 26"/>
              <a:gd name="T30" fmla="*/ 29 w 39"/>
              <a:gd name="T31" fmla="*/ 20 h 26"/>
              <a:gd name="T32" fmla="*/ 29 w 39"/>
              <a:gd name="T33" fmla="*/ 11 h 26"/>
              <a:gd name="T34" fmla="*/ 10 w 39"/>
              <a:gd name="T35" fmla="*/ 11 h 26"/>
              <a:gd name="T36" fmla="*/ 7 w 39"/>
              <a:gd name="T37" fmla="*/ 9 h 26"/>
              <a:gd name="T38" fmla="*/ 10 w 39"/>
              <a:gd name="T39" fmla="*/ 6 h 26"/>
              <a:gd name="T40" fmla="*/ 29 w 39"/>
              <a:gd name="T41" fmla="*/ 6 h 26"/>
              <a:gd name="T42" fmla="*/ 32 w 39"/>
              <a:gd name="T43" fmla="*/ 9 h 26"/>
              <a:gd name="T44" fmla="*/ 29 w 39"/>
              <a:gd name="T45" fmla="*/ 1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26">
                <a:moveTo>
                  <a:pt x="29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1"/>
                  <a:pt x="5" y="26"/>
                  <a:pt x="11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34" y="26"/>
                  <a:pt x="39" y="21"/>
                  <a:pt x="39" y="15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5"/>
                  <a:pt x="34" y="0"/>
                  <a:pt x="29" y="0"/>
                </a:cubicBezTo>
                <a:close/>
                <a:moveTo>
                  <a:pt x="29" y="20"/>
                </a:moveTo>
                <a:cubicBezTo>
                  <a:pt x="10" y="20"/>
                  <a:pt x="10" y="20"/>
                  <a:pt x="10" y="20"/>
                </a:cubicBezTo>
                <a:cubicBezTo>
                  <a:pt x="8" y="20"/>
                  <a:pt x="7" y="19"/>
                  <a:pt x="7" y="18"/>
                </a:cubicBezTo>
                <a:cubicBezTo>
                  <a:pt x="7" y="16"/>
                  <a:pt x="8" y="15"/>
                  <a:pt x="10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1" y="15"/>
                  <a:pt x="32" y="16"/>
                  <a:pt x="32" y="18"/>
                </a:cubicBezTo>
                <a:cubicBezTo>
                  <a:pt x="32" y="19"/>
                  <a:pt x="31" y="20"/>
                  <a:pt x="29" y="20"/>
                </a:cubicBezTo>
                <a:close/>
                <a:moveTo>
                  <a:pt x="29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8" y="11"/>
                  <a:pt x="7" y="10"/>
                  <a:pt x="7" y="9"/>
                </a:cubicBezTo>
                <a:cubicBezTo>
                  <a:pt x="7" y="7"/>
                  <a:pt x="8" y="6"/>
                  <a:pt x="10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31" y="6"/>
                  <a:pt x="32" y="7"/>
                  <a:pt x="32" y="9"/>
                </a:cubicBezTo>
                <a:cubicBezTo>
                  <a:pt x="32" y="10"/>
                  <a:pt x="31" y="11"/>
                  <a:pt x="29" y="1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60"/>
          <p:cNvSpPr>
            <a:spLocks noEditPoints="1"/>
          </p:cNvSpPr>
          <p:nvPr/>
        </p:nvSpPr>
        <p:spPr bwMode="auto">
          <a:xfrm>
            <a:off x="2097175" y="5074619"/>
            <a:ext cx="81013" cy="46902"/>
          </a:xfrm>
          <a:custGeom>
            <a:avLst/>
            <a:gdLst>
              <a:gd name="T0" fmla="*/ 18 w 24"/>
              <a:gd name="T1" fmla="*/ 0 h 14"/>
              <a:gd name="T2" fmla="*/ 6 w 24"/>
              <a:gd name="T3" fmla="*/ 0 h 14"/>
              <a:gd name="T4" fmla="*/ 0 w 24"/>
              <a:gd name="T5" fmla="*/ 7 h 14"/>
              <a:gd name="T6" fmla="*/ 0 w 24"/>
              <a:gd name="T7" fmla="*/ 9 h 14"/>
              <a:gd name="T8" fmla="*/ 6 w 24"/>
              <a:gd name="T9" fmla="*/ 14 h 14"/>
              <a:gd name="T10" fmla="*/ 18 w 24"/>
              <a:gd name="T11" fmla="*/ 14 h 14"/>
              <a:gd name="T12" fmla="*/ 24 w 24"/>
              <a:gd name="T13" fmla="*/ 9 h 14"/>
              <a:gd name="T14" fmla="*/ 24 w 24"/>
              <a:gd name="T15" fmla="*/ 7 h 14"/>
              <a:gd name="T16" fmla="*/ 18 w 24"/>
              <a:gd name="T17" fmla="*/ 0 h 14"/>
              <a:gd name="T18" fmla="*/ 18 w 24"/>
              <a:gd name="T19" fmla="*/ 9 h 14"/>
              <a:gd name="T20" fmla="*/ 6 w 24"/>
              <a:gd name="T21" fmla="*/ 9 h 14"/>
              <a:gd name="T22" fmla="*/ 4 w 24"/>
              <a:gd name="T23" fmla="*/ 7 h 14"/>
              <a:gd name="T24" fmla="*/ 6 w 24"/>
              <a:gd name="T25" fmla="*/ 5 h 14"/>
              <a:gd name="T26" fmla="*/ 18 w 24"/>
              <a:gd name="T27" fmla="*/ 5 h 14"/>
              <a:gd name="T28" fmla="*/ 20 w 24"/>
              <a:gd name="T29" fmla="*/ 7 h 14"/>
              <a:gd name="T30" fmla="*/ 18 w 24"/>
              <a:gd name="T31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14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4"/>
                  <a:pt x="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4"/>
                  <a:pt x="24" y="13"/>
                  <a:pt x="24" y="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1" y="0"/>
                  <a:pt x="18" y="0"/>
                </a:cubicBezTo>
                <a:close/>
                <a:moveTo>
                  <a:pt x="18" y="9"/>
                </a:moveTo>
                <a:cubicBezTo>
                  <a:pt x="6" y="9"/>
                  <a:pt x="6" y="9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9" y="5"/>
                  <a:pt x="20" y="6"/>
                  <a:pt x="20" y="7"/>
                </a:cubicBezTo>
                <a:cubicBezTo>
                  <a:pt x="20" y="8"/>
                  <a:pt x="19" y="9"/>
                  <a:pt x="18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61"/>
          <p:cNvSpPr>
            <a:spLocks noEditPoints="1"/>
          </p:cNvSpPr>
          <p:nvPr/>
        </p:nvSpPr>
        <p:spPr bwMode="auto">
          <a:xfrm>
            <a:off x="2097175" y="5017768"/>
            <a:ext cx="81013" cy="42638"/>
          </a:xfrm>
          <a:custGeom>
            <a:avLst/>
            <a:gdLst>
              <a:gd name="T0" fmla="*/ 18 w 24"/>
              <a:gd name="T1" fmla="*/ 0 h 13"/>
              <a:gd name="T2" fmla="*/ 6 w 24"/>
              <a:gd name="T3" fmla="*/ 0 h 13"/>
              <a:gd name="T4" fmla="*/ 0 w 24"/>
              <a:gd name="T5" fmla="*/ 7 h 13"/>
              <a:gd name="T6" fmla="*/ 0 w 24"/>
              <a:gd name="T7" fmla="*/ 9 h 13"/>
              <a:gd name="T8" fmla="*/ 6 w 24"/>
              <a:gd name="T9" fmla="*/ 13 h 13"/>
              <a:gd name="T10" fmla="*/ 18 w 24"/>
              <a:gd name="T11" fmla="*/ 13 h 13"/>
              <a:gd name="T12" fmla="*/ 24 w 24"/>
              <a:gd name="T13" fmla="*/ 9 h 13"/>
              <a:gd name="T14" fmla="*/ 24 w 24"/>
              <a:gd name="T15" fmla="*/ 7 h 13"/>
              <a:gd name="T16" fmla="*/ 18 w 24"/>
              <a:gd name="T17" fmla="*/ 0 h 13"/>
              <a:gd name="T18" fmla="*/ 18 w 24"/>
              <a:gd name="T19" fmla="*/ 9 h 13"/>
              <a:gd name="T20" fmla="*/ 6 w 24"/>
              <a:gd name="T21" fmla="*/ 9 h 13"/>
              <a:gd name="T22" fmla="*/ 4 w 24"/>
              <a:gd name="T23" fmla="*/ 7 h 13"/>
              <a:gd name="T24" fmla="*/ 6 w 24"/>
              <a:gd name="T25" fmla="*/ 5 h 13"/>
              <a:gd name="T26" fmla="*/ 18 w 24"/>
              <a:gd name="T27" fmla="*/ 5 h 13"/>
              <a:gd name="T28" fmla="*/ 20 w 24"/>
              <a:gd name="T29" fmla="*/ 7 h 13"/>
              <a:gd name="T30" fmla="*/ 18 w 24"/>
              <a:gd name="T31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13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3"/>
                  <a:pt x="6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21" y="13"/>
                  <a:pt x="24" y="13"/>
                  <a:pt x="24" y="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1" y="0"/>
                  <a:pt x="18" y="0"/>
                </a:cubicBezTo>
                <a:close/>
                <a:moveTo>
                  <a:pt x="18" y="9"/>
                </a:moveTo>
                <a:cubicBezTo>
                  <a:pt x="6" y="9"/>
                  <a:pt x="6" y="9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9" y="5"/>
                  <a:pt x="20" y="6"/>
                  <a:pt x="20" y="7"/>
                </a:cubicBezTo>
                <a:cubicBezTo>
                  <a:pt x="20" y="8"/>
                  <a:pt x="19" y="9"/>
                  <a:pt x="18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62"/>
          <p:cNvSpPr>
            <a:spLocks noEditPoints="1"/>
          </p:cNvSpPr>
          <p:nvPr/>
        </p:nvSpPr>
        <p:spPr bwMode="auto">
          <a:xfrm>
            <a:off x="2097175" y="4956653"/>
            <a:ext cx="81013" cy="44060"/>
          </a:xfrm>
          <a:custGeom>
            <a:avLst/>
            <a:gdLst>
              <a:gd name="T0" fmla="*/ 18 w 24"/>
              <a:gd name="T1" fmla="*/ 0 h 13"/>
              <a:gd name="T2" fmla="*/ 6 w 24"/>
              <a:gd name="T3" fmla="*/ 0 h 13"/>
              <a:gd name="T4" fmla="*/ 0 w 24"/>
              <a:gd name="T5" fmla="*/ 7 h 13"/>
              <a:gd name="T6" fmla="*/ 0 w 24"/>
              <a:gd name="T7" fmla="*/ 9 h 13"/>
              <a:gd name="T8" fmla="*/ 6 w 24"/>
              <a:gd name="T9" fmla="*/ 13 h 13"/>
              <a:gd name="T10" fmla="*/ 18 w 24"/>
              <a:gd name="T11" fmla="*/ 13 h 13"/>
              <a:gd name="T12" fmla="*/ 24 w 24"/>
              <a:gd name="T13" fmla="*/ 9 h 13"/>
              <a:gd name="T14" fmla="*/ 24 w 24"/>
              <a:gd name="T15" fmla="*/ 7 h 13"/>
              <a:gd name="T16" fmla="*/ 18 w 24"/>
              <a:gd name="T17" fmla="*/ 0 h 13"/>
              <a:gd name="T18" fmla="*/ 18 w 24"/>
              <a:gd name="T19" fmla="*/ 9 h 13"/>
              <a:gd name="T20" fmla="*/ 6 w 24"/>
              <a:gd name="T21" fmla="*/ 9 h 13"/>
              <a:gd name="T22" fmla="*/ 4 w 24"/>
              <a:gd name="T23" fmla="*/ 7 h 13"/>
              <a:gd name="T24" fmla="*/ 6 w 24"/>
              <a:gd name="T25" fmla="*/ 5 h 13"/>
              <a:gd name="T26" fmla="*/ 18 w 24"/>
              <a:gd name="T27" fmla="*/ 5 h 13"/>
              <a:gd name="T28" fmla="*/ 20 w 24"/>
              <a:gd name="T29" fmla="*/ 7 h 13"/>
              <a:gd name="T30" fmla="*/ 18 w 24"/>
              <a:gd name="T31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13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9"/>
                  <a:pt x="0" y="9"/>
                  <a:pt x="0" y="9"/>
                </a:cubicBezTo>
                <a:cubicBezTo>
                  <a:pt x="0" y="13"/>
                  <a:pt x="3" y="13"/>
                  <a:pt x="6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21" y="13"/>
                  <a:pt x="24" y="13"/>
                  <a:pt x="24" y="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1" y="0"/>
                  <a:pt x="18" y="0"/>
                </a:cubicBezTo>
                <a:close/>
                <a:moveTo>
                  <a:pt x="18" y="9"/>
                </a:moveTo>
                <a:cubicBezTo>
                  <a:pt x="6" y="9"/>
                  <a:pt x="6" y="9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9" y="5"/>
                  <a:pt x="20" y="6"/>
                  <a:pt x="20" y="7"/>
                </a:cubicBezTo>
                <a:cubicBezTo>
                  <a:pt x="20" y="8"/>
                  <a:pt x="19" y="9"/>
                  <a:pt x="18" y="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63"/>
          <p:cNvSpPr>
            <a:spLocks/>
          </p:cNvSpPr>
          <p:nvPr/>
        </p:nvSpPr>
        <p:spPr bwMode="auto">
          <a:xfrm>
            <a:off x="2006214" y="4905487"/>
            <a:ext cx="83855" cy="201821"/>
          </a:xfrm>
          <a:custGeom>
            <a:avLst/>
            <a:gdLst>
              <a:gd name="T0" fmla="*/ 59 w 59"/>
              <a:gd name="T1" fmla="*/ 60 h 142"/>
              <a:gd name="T2" fmla="*/ 59 w 59"/>
              <a:gd name="T3" fmla="*/ 50 h 142"/>
              <a:gd name="T4" fmla="*/ 17 w 59"/>
              <a:gd name="T5" fmla="*/ 50 h 142"/>
              <a:gd name="T6" fmla="*/ 17 w 59"/>
              <a:gd name="T7" fmla="*/ 0 h 142"/>
              <a:gd name="T8" fmla="*/ 0 w 59"/>
              <a:gd name="T9" fmla="*/ 0 h 142"/>
              <a:gd name="T10" fmla="*/ 0 w 59"/>
              <a:gd name="T11" fmla="*/ 142 h 142"/>
              <a:gd name="T12" fmla="*/ 14 w 59"/>
              <a:gd name="T13" fmla="*/ 142 h 142"/>
              <a:gd name="T14" fmla="*/ 14 w 59"/>
              <a:gd name="T15" fmla="*/ 142 h 142"/>
              <a:gd name="T16" fmla="*/ 59 w 59"/>
              <a:gd name="T17" fmla="*/ 142 h 142"/>
              <a:gd name="T18" fmla="*/ 59 w 59"/>
              <a:gd name="T19" fmla="*/ 131 h 142"/>
              <a:gd name="T20" fmla="*/ 17 w 59"/>
              <a:gd name="T21" fmla="*/ 131 h 142"/>
              <a:gd name="T22" fmla="*/ 17 w 59"/>
              <a:gd name="T23" fmla="*/ 102 h 142"/>
              <a:gd name="T24" fmla="*/ 59 w 59"/>
              <a:gd name="T25" fmla="*/ 102 h 142"/>
              <a:gd name="T26" fmla="*/ 59 w 59"/>
              <a:gd name="T27" fmla="*/ 90 h 142"/>
              <a:gd name="T28" fmla="*/ 17 w 59"/>
              <a:gd name="T29" fmla="*/ 90 h 142"/>
              <a:gd name="T30" fmla="*/ 17 w 59"/>
              <a:gd name="T31" fmla="*/ 60 h 142"/>
              <a:gd name="T32" fmla="*/ 59 w 59"/>
              <a:gd name="T33" fmla="*/ 6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9" h="142">
                <a:moveTo>
                  <a:pt x="59" y="60"/>
                </a:moveTo>
                <a:lnTo>
                  <a:pt x="59" y="50"/>
                </a:lnTo>
                <a:lnTo>
                  <a:pt x="17" y="50"/>
                </a:lnTo>
                <a:lnTo>
                  <a:pt x="17" y="0"/>
                </a:lnTo>
                <a:lnTo>
                  <a:pt x="0" y="0"/>
                </a:lnTo>
                <a:lnTo>
                  <a:pt x="0" y="142"/>
                </a:lnTo>
                <a:lnTo>
                  <a:pt x="14" y="142"/>
                </a:lnTo>
                <a:lnTo>
                  <a:pt x="14" y="142"/>
                </a:lnTo>
                <a:lnTo>
                  <a:pt x="59" y="142"/>
                </a:lnTo>
                <a:lnTo>
                  <a:pt x="59" y="131"/>
                </a:lnTo>
                <a:lnTo>
                  <a:pt x="17" y="131"/>
                </a:lnTo>
                <a:lnTo>
                  <a:pt x="17" y="102"/>
                </a:lnTo>
                <a:lnTo>
                  <a:pt x="59" y="102"/>
                </a:lnTo>
                <a:lnTo>
                  <a:pt x="59" y="90"/>
                </a:lnTo>
                <a:lnTo>
                  <a:pt x="17" y="90"/>
                </a:lnTo>
                <a:lnTo>
                  <a:pt x="17" y="60"/>
                </a:lnTo>
                <a:lnTo>
                  <a:pt x="59" y="6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64"/>
          <p:cNvSpPr>
            <a:spLocks noEditPoints="1"/>
          </p:cNvSpPr>
          <p:nvPr/>
        </p:nvSpPr>
        <p:spPr bwMode="auto">
          <a:xfrm>
            <a:off x="5313512" y="4784680"/>
            <a:ext cx="189030" cy="363845"/>
          </a:xfrm>
          <a:custGeom>
            <a:avLst/>
            <a:gdLst>
              <a:gd name="T0" fmla="*/ 20 w 56"/>
              <a:gd name="T1" fmla="*/ 35 h 108"/>
              <a:gd name="T2" fmla="*/ 15 w 56"/>
              <a:gd name="T3" fmla="*/ 42 h 108"/>
              <a:gd name="T4" fmla="*/ 15 w 56"/>
              <a:gd name="T5" fmla="*/ 69 h 108"/>
              <a:gd name="T6" fmla="*/ 20 w 56"/>
              <a:gd name="T7" fmla="*/ 76 h 108"/>
              <a:gd name="T8" fmla="*/ 25 w 56"/>
              <a:gd name="T9" fmla="*/ 69 h 108"/>
              <a:gd name="T10" fmla="*/ 25 w 56"/>
              <a:gd name="T11" fmla="*/ 49 h 108"/>
              <a:gd name="T12" fmla="*/ 23 w 56"/>
              <a:gd name="T13" fmla="*/ 37 h 108"/>
              <a:gd name="T14" fmla="*/ 7 w 56"/>
              <a:gd name="T15" fmla="*/ 43 h 108"/>
              <a:gd name="T16" fmla="*/ 1 w 56"/>
              <a:gd name="T17" fmla="*/ 51 h 108"/>
              <a:gd name="T18" fmla="*/ 7 w 56"/>
              <a:gd name="T19" fmla="*/ 72 h 108"/>
              <a:gd name="T20" fmla="*/ 12 w 56"/>
              <a:gd name="T21" fmla="*/ 49 h 108"/>
              <a:gd name="T22" fmla="*/ 7 w 56"/>
              <a:gd name="T23" fmla="*/ 43 h 108"/>
              <a:gd name="T24" fmla="*/ 39 w 56"/>
              <a:gd name="T25" fmla="*/ 6 h 108"/>
              <a:gd name="T26" fmla="*/ 40 w 56"/>
              <a:gd name="T27" fmla="*/ 42 h 108"/>
              <a:gd name="T28" fmla="*/ 40 w 56"/>
              <a:gd name="T29" fmla="*/ 70 h 108"/>
              <a:gd name="T30" fmla="*/ 33 w 56"/>
              <a:gd name="T31" fmla="*/ 79 h 108"/>
              <a:gd name="T32" fmla="*/ 20 w 56"/>
              <a:gd name="T33" fmla="*/ 78 h 108"/>
              <a:gd name="T34" fmla="*/ 7 w 56"/>
              <a:gd name="T35" fmla="*/ 74 h 108"/>
              <a:gd name="T36" fmla="*/ 0 w 56"/>
              <a:gd name="T37" fmla="*/ 98 h 108"/>
              <a:gd name="T38" fmla="*/ 11 w 56"/>
              <a:gd name="T39" fmla="*/ 108 h 108"/>
              <a:gd name="T40" fmla="*/ 51 w 56"/>
              <a:gd name="T41" fmla="*/ 101 h 108"/>
              <a:gd name="T42" fmla="*/ 51 w 56"/>
              <a:gd name="T43" fmla="*/ 100 h 108"/>
              <a:gd name="T44" fmla="*/ 44 w 56"/>
              <a:gd name="T45" fmla="*/ 93 h 108"/>
              <a:gd name="T46" fmla="*/ 44 w 56"/>
              <a:gd name="T47" fmla="*/ 75 h 108"/>
              <a:gd name="T48" fmla="*/ 51 w 56"/>
              <a:gd name="T49" fmla="*/ 68 h 108"/>
              <a:gd name="T50" fmla="*/ 45 w 56"/>
              <a:gd name="T51" fmla="*/ 0 h 108"/>
              <a:gd name="T52" fmla="*/ 51 w 56"/>
              <a:gd name="T53" fmla="*/ 98 h 108"/>
              <a:gd name="T54" fmla="*/ 56 w 56"/>
              <a:gd name="T55" fmla="*/ 75 h 108"/>
              <a:gd name="T56" fmla="*/ 51 w 56"/>
              <a:gd name="T57" fmla="*/ 70 h 108"/>
              <a:gd name="T58" fmla="*/ 47 w 56"/>
              <a:gd name="T59" fmla="*/ 75 h 108"/>
              <a:gd name="T60" fmla="*/ 47 w 56"/>
              <a:gd name="T61" fmla="*/ 93 h 108"/>
              <a:gd name="T62" fmla="*/ 33 w 56"/>
              <a:gd name="T63" fmla="*/ 35 h 108"/>
              <a:gd name="T64" fmla="*/ 28 w 56"/>
              <a:gd name="T65" fmla="*/ 42 h 108"/>
              <a:gd name="T66" fmla="*/ 28 w 56"/>
              <a:gd name="T67" fmla="*/ 70 h 108"/>
              <a:gd name="T68" fmla="*/ 33 w 56"/>
              <a:gd name="T69" fmla="*/ 77 h 108"/>
              <a:gd name="T70" fmla="*/ 38 w 56"/>
              <a:gd name="T71" fmla="*/ 70 h 108"/>
              <a:gd name="T72" fmla="*/ 38 w 56"/>
              <a:gd name="T73" fmla="*/ 42 h 108"/>
              <a:gd name="T74" fmla="*/ 33 w 56"/>
              <a:gd name="T75" fmla="*/ 3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" h="108">
                <a:moveTo>
                  <a:pt x="20" y="35"/>
                </a:moveTo>
                <a:cubicBezTo>
                  <a:pt x="20" y="35"/>
                  <a:pt x="20" y="35"/>
                  <a:pt x="20" y="35"/>
                </a:cubicBezTo>
                <a:cubicBezTo>
                  <a:pt x="18" y="35"/>
                  <a:pt x="17" y="36"/>
                  <a:pt x="16" y="37"/>
                </a:cubicBezTo>
                <a:cubicBezTo>
                  <a:pt x="15" y="38"/>
                  <a:pt x="15" y="40"/>
                  <a:pt x="15" y="42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71"/>
                  <a:pt x="15" y="73"/>
                  <a:pt x="16" y="74"/>
                </a:cubicBezTo>
                <a:cubicBezTo>
                  <a:pt x="17" y="75"/>
                  <a:pt x="18" y="76"/>
                  <a:pt x="20" y="76"/>
                </a:cubicBezTo>
                <a:cubicBezTo>
                  <a:pt x="21" y="76"/>
                  <a:pt x="22" y="75"/>
                  <a:pt x="23" y="74"/>
                </a:cubicBezTo>
                <a:cubicBezTo>
                  <a:pt x="24" y="73"/>
                  <a:pt x="25" y="71"/>
                  <a:pt x="25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0"/>
                  <a:pt x="24" y="38"/>
                  <a:pt x="23" y="37"/>
                </a:cubicBezTo>
                <a:cubicBezTo>
                  <a:pt x="22" y="36"/>
                  <a:pt x="21" y="35"/>
                  <a:pt x="20" y="35"/>
                </a:cubicBezTo>
                <a:close/>
                <a:moveTo>
                  <a:pt x="7" y="43"/>
                </a:moveTo>
                <a:cubicBezTo>
                  <a:pt x="4" y="43"/>
                  <a:pt x="1" y="45"/>
                  <a:pt x="1" y="48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67"/>
                  <a:pt x="1" y="67"/>
                  <a:pt x="1" y="67"/>
                </a:cubicBezTo>
                <a:cubicBezTo>
                  <a:pt x="1" y="70"/>
                  <a:pt x="4" y="72"/>
                  <a:pt x="7" y="72"/>
                </a:cubicBezTo>
                <a:cubicBezTo>
                  <a:pt x="10" y="72"/>
                  <a:pt x="12" y="70"/>
                  <a:pt x="12" y="67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5"/>
                  <a:pt x="10" y="43"/>
                  <a:pt x="7" y="43"/>
                </a:cubicBezTo>
                <a:close/>
                <a:moveTo>
                  <a:pt x="45" y="0"/>
                </a:moveTo>
                <a:cubicBezTo>
                  <a:pt x="42" y="0"/>
                  <a:pt x="39" y="2"/>
                  <a:pt x="39" y="6"/>
                </a:cubicBezTo>
                <a:cubicBezTo>
                  <a:pt x="39" y="38"/>
                  <a:pt x="39" y="38"/>
                  <a:pt x="39" y="38"/>
                </a:cubicBezTo>
                <a:cubicBezTo>
                  <a:pt x="40" y="40"/>
                  <a:pt x="40" y="41"/>
                  <a:pt x="40" y="42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70"/>
                  <a:pt x="40" y="70"/>
                  <a:pt x="40" y="70"/>
                </a:cubicBezTo>
                <a:cubicBezTo>
                  <a:pt x="40" y="71"/>
                  <a:pt x="40" y="72"/>
                  <a:pt x="39" y="73"/>
                </a:cubicBezTo>
                <a:cubicBezTo>
                  <a:pt x="39" y="77"/>
                  <a:pt x="36" y="79"/>
                  <a:pt x="33" y="79"/>
                </a:cubicBezTo>
                <a:cubicBezTo>
                  <a:pt x="29" y="79"/>
                  <a:pt x="27" y="77"/>
                  <a:pt x="26" y="74"/>
                </a:cubicBezTo>
                <a:cubicBezTo>
                  <a:pt x="25" y="76"/>
                  <a:pt x="23" y="78"/>
                  <a:pt x="20" y="78"/>
                </a:cubicBezTo>
                <a:cubicBezTo>
                  <a:pt x="16" y="78"/>
                  <a:pt x="13" y="75"/>
                  <a:pt x="13" y="72"/>
                </a:cubicBezTo>
                <a:cubicBezTo>
                  <a:pt x="11" y="73"/>
                  <a:pt x="9" y="74"/>
                  <a:pt x="7" y="74"/>
                </a:cubicBezTo>
                <a:cubicBezTo>
                  <a:pt x="3" y="74"/>
                  <a:pt x="1" y="73"/>
                  <a:pt x="0" y="7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9"/>
                  <a:pt x="0" y="100"/>
                </a:cubicBezTo>
                <a:cubicBezTo>
                  <a:pt x="3" y="102"/>
                  <a:pt x="8" y="108"/>
                  <a:pt x="11" y="108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7" y="107"/>
                  <a:pt x="50" y="105"/>
                  <a:pt x="51" y="101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6" y="99"/>
                  <a:pt x="44" y="96"/>
                  <a:pt x="44" y="93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5"/>
                  <a:pt x="44" y="75"/>
                  <a:pt x="44" y="75"/>
                </a:cubicBezTo>
                <a:cubicBezTo>
                  <a:pt x="44" y="71"/>
                  <a:pt x="47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8" y="0"/>
                  <a:pt x="45" y="0"/>
                </a:cubicBezTo>
                <a:close/>
                <a:moveTo>
                  <a:pt x="51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4" y="98"/>
                  <a:pt x="56" y="96"/>
                  <a:pt x="56" y="93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72"/>
                  <a:pt x="54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48" y="71"/>
                  <a:pt x="47" y="72"/>
                  <a:pt x="47" y="75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93"/>
                  <a:pt x="47" y="93"/>
                  <a:pt x="47" y="93"/>
                </a:cubicBezTo>
                <a:cubicBezTo>
                  <a:pt x="47" y="95"/>
                  <a:pt x="48" y="97"/>
                  <a:pt x="51" y="98"/>
                </a:cubicBezTo>
                <a:close/>
                <a:moveTo>
                  <a:pt x="33" y="35"/>
                </a:moveTo>
                <a:cubicBezTo>
                  <a:pt x="31" y="35"/>
                  <a:pt x="30" y="36"/>
                  <a:pt x="29" y="37"/>
                </a:cubicBezTo>
                <a:cubicBezTo>
                  <a:pt x="28" y="38"/>
                  <a:pt x="28" y="40"/>
                  <a:pt x="28" y="42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72"/>
                  <a:pt x="28" y="74"/>
                  <a:pt x="29" y="75"/>
                </a:cubicBezTo>
                <a:cubicBezTo>
                  <a:pt x="30" y="76"/>
                  <a:pt x="31" y="77"/>
                  <a:pt x="33" y="77"/>
                </a:cubicBezTo>
                <a:cubicBezTo>
                  <a:pt x="34" y="77"/>
                  <a:pt x="35" y="76"/>
                  <a:pt x="36" y="75"/>
                </a:cubicBezTo>
                <a:cubicBezTo>
                  <a:pt x="37" y="74"/>
                  <a:pt x="38" y="72"/>
                  <a:pt x="38" y="70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0"/>
                  <a:pt x="37" y="38"/>
                  <a:pt x="36" y="37"/>
                </a:cubicBezTo>
                <a:cubicBezTo>
                  <a:pt x="35" y="36"/>
                  <a:pt x="34" y="35"/>
                  <a:pt x="33" y="3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65"/>
          <p:cNvSpPr>
            <a:spLocks/>
          </p:cNvSpPr>
          <p:nvPr/>
        </p:nvSpPr>
        <p:spPr bwMode="auto">
          <a:xfrm>
            <a:off x="1531509" y="4979393"/>
            <a:ext cx="260093" cy="100911"/>
          </a:xfrm>
          <a:custGeom>
            <a:avLst/>
            <a:gdLst>
              <a:gd name="T0" fmla="*/ 77 w 77"/>
              <a:gd name="T1" fmla="*/ 0 h 30"/>
              <a:gd name="T2" fmla="*/ 67 w 77"/>
              <a:gd name="T3" fmla="*/ 0 h 30"/>
              <a:gd name="T4" fmla="*/ 67 w 77"/>
              <a:gd name="T5" fmla="*/ 16 h 30"/>
              <a:gd name="T6" fmla="*/ 63 w 77"/>
              <a:gd name="T7" fmla="*/ 20 h 30"/>
              <a:gd name="T8" fmla="*/ 14 w 77"/>
              <a:gd name="T9" fmla="*/ 20 h 30"/>
              <a:gd name="T10" fmla="*/ 10 w 77"/>
              <a:gd name="T11" fmla="*/ 16 h 30"/>
              <a:gd name="T12" fmla="*/ 10 w 77"/>
              <a:gd name="T13" fmla="*/ 0 h 30"/>
              <a:gd name="T14" fmla="*/ 0 w 77"/>
              <a:gd name="T15" fmla="*/ 0 h 30"/>
              <a:gd name="T16" fmla="*/ 0 w 77"/>
              <a:gd name="T17" fmla="*/ 16 h 30"/>
              <a:gd name="T18" fmla="*/ 14 w 77"/>
              <a:gd name="T19" fmla="*/ 30 h 30"/>
              <a:gd name="T20" fmla="*/ 63 w 77"/>
              <a:gd name="T21" fmla="*/ 30 h 30"/>
              <a:gd name="T22" fmla="*/ 77 w 77"/>
              <a:gd name="T23" fmla="*/ 16 h 30"/>
              <a:gd name="T24" fmla="*/ 77 w 77"/>
              <a:gd name="T2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30">
                <a:moveTo>
                  <a:pt x="77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8"/>
                  <a:pt x="66" y="20"/>
                  <a:pt x="63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20"/>
                  <a:pt x="10" y="18"/>
                  <a:pt x="10" y="16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6" y="30"/>
                  <a:pt x="14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71" y="30"/>
                  <a:pt x="77" y="24"/>
                  <a:pt x="77" y="16"/>
                </a:cubicBezTo>
                <a:lnTo>
                  <a:pt x="77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66"/>
          <p:cNvSpPr>
            <a:spLocks/>
          </p:cNvSpPr>
          <p:nvPr/>
        </p:nvSpPr>
        <p:spPr bwMode="auto">
          <a:xfrm>
            <a:off x="1589781" y="4851479"/>
            <a:ext cx="144970" cy="176238"/>
          </a:xfrm>
          <a:custGeom>
            <a:avLst/>
            <a:gdLst>
              <a:gd name="T0" fmla="*/ 16 w 43"/>
              <a:gd name="T1" fmla="*/ 0 h 52"/>
              <a:gd name="T2" fmla="*/ 13 w 43"/>
              <a:gd name="T3" fmla="*/ 2 h 52"/>
              <a:gd name="T4" fmla="*/ 13 w 43"/>
              <a:gd name="T5" fmla="*/ 29 h 52"/>
              <a:gd name="T6" fmla="*/ 5 w 43"/>
              <a:gd name="T7" fmla="*/ 29 h 52"/>
              <a:gd name="T8" fmla="*/ 2 w 43"/>
              <a:gd name="T9" fmla="*/ 31 h 52"/>
              <a:gd name="T10" fmla="*/ 8 w 43"/>
              <a:gd name="T11" fmla="*/ 39 h 52"/>
              <a:gd name="T12" fmla="*/ 13 w 43"/>
              <a:gd name="T13" fmla="*/ 44 h 52"/>
              <a:gd name="T14" fmla="*/ 20 w 43"/>
              <a:gd name="T15" fmla="*/ 51 h 52"/>
              <a:gd name="T16" fmla="*/ 24 w 43"/>
              <a:gd name="T17" fmla="*/ 51 h 52"/>
              <a:gd name="T18" fmla="*/ 31 w 43"/>
              <a:gd name="T19" fmla="*/ 43 h 52"/>
              <a:gd name="T20" fmla="*/ 35 w 43"/>
              <a:gd name="T21" fmla="*/ 39 h 52"/>
              <a:gd name="T22" fmla="*/ 42 w 43"/>
              <a:gd name="T23" fmla="*/ 31 h 52"/>
              <a:gd name="T24" fmla="*/ 39 w 43"/>
              <a:gd name="T25" fmla="*/ 29 h 52"/>
              <a:gd name="T26" fmla="*/ 30 w 43"/>
              <a:gd name="T27" fmla="*/ 29 h 52"/>
              <a:gd name="T28" fmla="*/ 30 w 43"/>
              <a:gd name="T29" fmla="*/ 2 h 52"/>
              <a:gd name="T30" fmla="*/ 27 w 43"/>
              <a:gd name="T31" fmla="*/ 0 h 52"/>
              <a:gd name="T32" fmla="*/ 16 w 43"/>
              <a:gd name="T3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52">
                <a:moveTo>
                  <a:pt x="16" y="0"/>
                </a:moveTo>
                <a:cubicBezTo>
                  <a:pt x="15" y="0"/>
                  <a:pt x="13" y="1"/>
                  <a:pt x="13" y="2"/>
                </a:cubicBezTo>
                <a:cubicBezTo>
                  <a:pt x="13" y="29"/>
                  <a:pt x="13" y="29"/>
                  <a:pt x="13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2" y="29"/>
                  <a:pt x="0" y="30"/>
                  <a:pt x="2" y="31"/>
                </a:cubicBezTo>
                <a:cubicBezTo>
                  <a:pt x="8" y="39"/>
                  <a:pt x="8" y="39"/>
                  <a:pt x="8" y="39"/>
                </a:cubicBezTo>
                <a:cubicBezTo>
                  <a:pt x="10" y="40"/>
                  <a:pt x="12" y="42"/>
                  <a:pt x="13" y="44"/>
                </a:cubicBezTo>
                <a:cubicBezTo>
                  <a:pt x="20" y="51"/>
                  <a:pt x="20" y="51"/>
                  <a:pt x="20" y="51"/>
                </a:cubicBezTo>
                <a:cubicBezTo>
                  <a:pt x="21" y="52"/>
                  <a:pt x="23" y="52"/>
                  <a:pt x="24" y="51"/>
                </a:cubicBezTo>
                <a:cubicBezTo>
                  <a:pt x="31" y="43"/>
                  <a:pt x="31" y="43"/>
                  <a:pt x="31" y="43"/>
                </a:cubicBezTo>
                <a:cubicBezTo>
                  <a:pt x="32" y="42"/>
                  <a:pt x="34" y="40"/>
                  <a:pt x="35" y="39"/>
                </a:cubicBezTo>
                <a:cubicBezTo>
                  <a:pt x="42" y="31"/>
                  <a:pt x="42" y="31"/>
                  <a:pt x="42" y="31"/>
                </a:cubicBezTo>
                <a:cubicBezTo>
                  <a:pt x="43" y="30"/>
                  <a:pt x="42" y="29"/>
                  <a:pt x="39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29" y="0"/>
                  <a:pt x="27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67"/>
          <p:cNvSpPr>
            <a:spLocks noEditPoints="1"/>
          </p:cNvSpPr>
          <p:nvPr/>
        </p:nvSpPr>
        <p:spPr bwMode="auto">
          <a:xfrm>
            <a:off x="3103435" y="2779265"/>
            <a:ext cx="316944" cy="206085"/>
          </a:xfrm>
          <a:custGeom>
            <a:avLst/>
            <a:gdLst>
              <a:gd name="T0" fmla="*/ 76 w 94"/>
              <a:gd name="T1" fmla="*/ 0 h 61"/>
              <a:gd name="T2" fmla="*/ 18 w 94"/>
              <a:gd name="T3" fmla="*/ 0 h 61"/>
              <a:gd name="T4" fmla="*/ 0 w 94"/>
              <a:gd name="T5" fmla="*/ 17 h 61"/>
              <a:gd name="T6" fmla="*/ 0 w 94"/>
              <a:gd name="T7" fmla="*/ 43 h 61"/>
              <a:gd name="T8" fmla="*/ 18 w 94"/>
              <a:gd name="T9" fmla="*/ 61 h 61"/>
              <a:gd name="T10" fmla="*/ 76 w 94"/>
              <a:gd name="T11" fmla="*/ 61 h 61"/>
              <a:gd name="T12" fmla="*/ 94 w 94"/>
              <a:gd name="T13" fmla="*/ 43 h 61"/>
              <a:gd name="T14" fmla="*/ 94 w 94"/>
              <a:gd name="T15" fmla="*/ 17 h 61"/>
              <a:gd name="T16" fmla="*/ 76 w 94"/>
              <a:gd name="T17" fmla="*/ 0 h 61"/>
              <a:gd name="T18" fmla="*/ 90 w 94"/>
              <a:gd name="T19" fmla="*/ 52 h 61"/>
              <a:gd name="T20" fmla="*/ 88 w 94"/>
              <a:gd name="T21" fmla="*/ 52 h 61"/>
              <a:gd name="T22" fmla="*/ 88 w 94"/>
              <a:gd name="T23" fmla="*/ 52 h 61"/>
              <a:gd name="T24" fmla="*/ 87 w 94"/>
              <a:gd name="T25" fmla="*/ 52 h 61"/>
              <a:gd name="T26" fmla="*/ 62 w 94"/>
              <a:gd name="T27" fmla="*/ 29 h 61"/>
              <a:gd name="T28" fmla="*/ 48 w 94"/>
              <a:gd name="T29" fmla="*/ 41 h 61"/>
              <a:gd name="T30" fmla="*/ 47 w 94"/>
              <a:gd name="T31" fmla="*/ 42 h 61"/>
              <a:gd name="T32" fmla="*/ 46 w 94"/>
              <a:gd name="T33" fmla="*/ 41 h 61"/>
              <a:gd name="T34" fmla="*/ 32 w 94"/>
              <a:gd name="T35" fmla="*/ 29 h 61"/>
              <a:gd name="T36" fmla="*/ 8 w 94"/>
              <a:gd name="T37" fmla="*/ 51 h 61"/>
              <a:gd name="T38" fmla="*/ 7 w 94"/>
              <a:gd name="T39" fmla="*/ 51 h 61"/>
              <a:gd name="T40" fmla="*/ 7 w 94"/>
              <a:gd name="T41" fmla="*/ 51 h 61"/>
              <a:gd name="T42" fmla="*/ 5 w 94"/>
              <a:gd name="T43" fmla="*/ 51 h 61"/>
              <a:gd name="T44" fmla="*/ 5 w 94"/>
              <a:gd name="T45" fmla="*/ 49 h 61"/>
              <a:gd name="T46" fmla="*/ 5 w 94"/>
              <a:gd name="T47" fmla="*/ 49 h 61"/>
              <a:gd name="T48" fmla="*/ 6 w 94"/>
              <a:gd name="T49" fmla="*/ 48 h 61"/>
              <a:gd name="T50" fmla="*/ 29 w 94"/>
              <a:gd name="T51" fmla="*/ 27 h 61"/>
              <a:gd name="T52" fmla="*/ 7 w 94"/>
              <a:gd name="T53" fmla="*/ 9 h 61"/>
              <a:gd name="T54" fmla="*/ 7 w 94"/>
              <a:gd name="T55" fmla="*/ 6 h 61"/>
              <a:gd name="T56" fmla="*/ 10 w 94"/>
              <a:gd name="T57" fmla="*/ 6 h 61"/>
              <a:gd name="T58" fmla="*/ 12 w 94"/>
              <a:gd name="T59" fmla="*/ 8 h 61"/>
              <a:gd name="T60" fmla="*/ 47 w 94"/>
              <a:gd name="T61" fmla="*/ 37 h 61"/>
              <a:gd name="T62" fmla="*/ 82 w 94"/>
              <a:gd name="T63" fmla="*/ 7 h 61"/>
              <a:gd name="T64" fmla="*/ 84 w 94"/>
              <a:gd name="T65" fmla="*/ 6 h 61"/>
              <a:gd name="T66" fmla="*/ 87 w 94"/>
              <a:gd name="T67" fmla="*/ 6 h 61"/>
              <a:gd name="T68" fmla="*/ 87 w 94"/>
              <a:gd name="T69" fmla="*/ 9 h 61"/>
              <a:gd name="T70" fmla="*/ 65 w 94"/>
              <a:gd name="T71" fmla="*/ 27 h 61"/>
              <a:gd name="T72" fmla="*/ 90 w 94"/>
              <a:gd name="T73" fmla="*/ 49 h 61"/>
              <a:gd name="T74" fmla="*/ 90 w 94"/>
              <a:gd name="T75" fmla="*/ 50 h 61"/>
              <a:gd name="T76" fmla="*/ 90 w 94"/>
              <a:gd name="T77" fmla="*/ 50 h 61"/>
              <a:gd name="T78" fmla="*/ 90 w 94"/>
              <a:gd name="T79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4" h="61">
                <a:moveTo>
                  <a:pt x="76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53"/>
                  <a:pt x="8" y="61"/>
                  <a:pt x="18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86" y="61"/>
                  <a:pt x="94" y="53"/>
                  <a:pt x="94" y="43"/>
                </a:cubicBezTo>
                <a:cubicBezTo>
                  <a:pt x="94" y="17"/>
                  <a:pt x="94" y="17"/>
                  <a:pt x="94" y="17"/>
                </a:cubicBezTo>
                <a:cubicBezTo>
                  <a:pt x="94" y="8"/>
                  <a:pt x="86" y="0"/>
                  <a:pt x="76" y="0"/>
                </a:cubicBezTo>
                <a:close/>
                <a:moveTo>
                  <a:pt x="90" y="52"/>
                </a:moveTo>
                <a:cubicBezTo>
                  <a:pt x="89" y="52"/>
                  <a:pt x="89" y="52"/>
                  <a:pt x="88" y="52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52"/>
                  <a:pt x="87" y="52"/>
                  <a:pt x="87" y="52"/>
                </a:cubicBezTo>
                <a:cubicBezTo>
                  <a:pt x="62" y="29"/>
                  <a:pt x="62" y="29"/>
                  <a:pt x="62" y="29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1"/>
                  <a:pt x="47" y="42"/>
                  <a:pt x="47" y="42"/>
                </a:cubicBezTo>
                <a:cubicBezTo>
                  <a:pt x="47" y="42"/>
                  <a:pt x="46" y="41"/>
                  <a:pt x="46" y="41"/>
                </a:cubicBezTo>
                <a:cubicBezTo>
                  <a:pt x="32" y="29"/>
                  <a:pt x="32" y="29"/>
                  <a:pt x="32" y="29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1"/>
                  <a:pt x="7" y="51"/>
                  <a:pt x="7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6" y="51"/>
                  <a:pt x="6" y="51"/>
                  <a:pt x="5" y="51"/>
                </a:cubicBezTo>
                <a:cubicBezTo>
                  <a:pt x="5" y="50"/>
                  <a:pt x="5" y="50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49"/>
                  <a:pt x="5" y="48"/>
                  <a:pt x="6" y="48"/>
                </a:cubicBezTo>
                <a:cubicBezTo>
                  <a:pt x="29" y="27"/>
                  <a:pt x="29" y="27"/>
                  <a:pt x="29" y="27"/>
                </a:cubicBezTo>
                <a:cubicBezTo>
                  <a:pt x="7" y="9"/>
                  <a:pt x="7" y="9"/>
                  <a:pt x="7" y="9"/>
                </a:cubicBezTo>
                <a:cubicBezTo>
                  <a:pt x="6" y="8"/>
                  <a:pt x="6" y="7"/>
                  <a:pt x="7" y="6"/>
                </a:cubicBezTo>
                <a:cubicBezTo>
                  <a:pt x="8" y="5"/>
                  <a:pt x="9" y="5"/>
                  <a:pt x="10" y="6"/>
                </a:cubicBezTo>
                <a:cubicBezTo>
                  <a:pt x="12" y="8"/>
                  <a:pt x="12" y="8"/>
                  <a:pt x="12" y="8"/>
                </a:cubicBezTo>
                <a:cubicBezTo>
                  <a:pt x="47" y="37"/>
                  <a:pt x="47" y="37"/>
                  <a:pt x="47" y="37"/>
                </a:cubicBezTo>
                <a:cubicBezTo>
                  <a:pt x="82" y="7"/>
                  <a:pt x="82" y="7"/>
                  <a:pt x="82" y="7"/>
                </a:cubicBezTo>
                <a:cubicBezTo>
                  <a:pt x="84" y="6"/>
                  <a:pt x="84" y="6"/>
                  <a:pt x="84" y="6"/>
                </a:cubicBezTo>
                <a:cubicBezTo>
                  <a:pt x="85" y="5"/>
                  <a:pt x="86" y="5"/>
                  <a:pt x="87" y="6"/>
                </a:cubicBezTo>
                <a:cubicBezTo>
                  <a:pt x="88" y="7"/>
                  <a:pt x="88" y="8"/>
                  <a:pt x="87" y="9"/>
                </a:cubicBezTo>
                <a:cubicBezTo>
                  <a:pt x="65" y="27"/>
                  <a:pt x="65" y="27"/>
                  <a:pt x="65" y="27"/>
                </a:cubicBezTo>
                <a:cubicBezTo>
                  <a:pt x="90" y="49"/>
                  <a:pt x="90" y="49"/>
                  <a:pt x="90" y="49"/>
                </a:cubicBezTo>
                <a:cubicBezTo>
                  <a:pt x="90" y="49"/>
                  <a:pt x="90" y="50"/>
                  <a:pt x="90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1"/>
                  <a:pt x="90" y="51"/>
                  <a:pt x="90" y="5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68"/>
          <p:cNvSpPr>
            <a:spLocks noEditPoints="1"/>
          </p:cNvSpPr>
          <p:nvPr/>
        </p:nvSpPr>
        <p:spPr bwMode="auto">
          <a:xfrm>
            <a:off x="3578140" y="2752262"/>
            <a:ext cx="258671" cy="258671"/>
          </a:xfrm>
          <a:custGeom>
            <a:avLst/>
            <a:gdLst>
              <a:gd name="T0" fmla="*/ 39 w 77"/>
              <a:gd name="T1" fmla="*/ 0 h 77"/>
              <a:gd name="T2" fmla="*/ 6 w 77"/>
              <a:gd name="T3" fmla="*/ 27 h 77"/>
              <a:gd name="T4" fmla="*/ 3 w 77"/>
              <a:gd name="T5" fmla="*/ 29 h 77"/>
              <a:gd name="T6" fmla="*/ 0 w 77"/>
              <a:gd name="T7" fmla="*/ 38 h 77"/>
              <a:gd name="T8" fmla="*/ 13 w 77"/>
              <a:gd name="T9" fmla="*/ 77 h 77"/>
              <a:gd name="T10" fmla="*/ 77 w 77"/>
              <a:gd name="T11" fmla="*/ 63 h 77"/>
              <a:gd name="T12" fmla="*/ 70 w 77"/>
              <a:gd name="T13" fmla="*/ 26 h 77"/>
              <a:gd name="T14" fmla="*/ 11 w 77"/>
              <a:gd name="T15" fmla="*/ 26 h 77"/>
              <a:gd name="T16" fmla="*/ 38 w 77"/>
              <a:gd name="T17" fmla="*/ 2 h 77"/>
              <a:gd name="T18" fmla="*/ 66 w 77"/>
              <a:gd name="T19" fmla="*/ 26 h 77"/>
              <a:gd name="T20" fmla="*/ 72 w 77"/>
              <a:gd name="T21" fmla="*/ 31 h 77"/>
              <a:gd name="T22" fmla="*/ 61 w 77"/>
              <a:gd name="T23" fmla="*/ 41 h 77"/>
              <a:gd name="T24" fmla="*/ 59 w 77"/>
              <a:gd name="T25" fmla="*/ 29 h 77"/>
              <a:gd name="T26" fmla="*/ 17 w 77"/>
              <a:gd name="T27" fmla="*/ 29 h 77"/>
              <a:gd name="T28" fmla="*/ 16 w 77"/>
              <a:gd name="T29" fmla="*/ 39 h 77"/>
              <a:gd name="T30" fmla="*/ 8 w 77"/>
              <a:gd name="T31" fmla="*/ 29 h 77"/>
              <a:gd name="T32" fmla="*/ 58 w 77"/>
              <a:gd name="T33" fmla="*/ 43 h 77"/>
              <a:gd name="T34" fmla="*/ 19 w 77"/>
              <a:gd name="T35" fmla="*/ 42 h 77"/>
              <a:gd name="T36" fmla="*/ 58 w 77"/>
              <a:gd name="T37" fmla="*/ 31 h 77"/>
              <a:gd name="T38" fmla="*/ 64 w 77"/>
              <a:gd name="T39" fmla="*/ 74 h 77"/>
              <a:gd name="T40" fmla="*/ 3 w 77"/>
              <a:gd name="T41" fmla="*/ 63 h 77"/>
              <a:gd name="T42" fmla="*/ 4 w 77"/>
              <a:gd name="T43" fmla="*/ 32 h 77"/>
              <a:gd name="T44" fmla="*/ 16 w 77"/>
              <a:gd name="T45" fmla="*/ 43 h 77"/>
              <a:gd name="T46" fmla="*/ 39 w 77"/>
              <a:gd name="T47" fmla="*/ 62 h 77"/>
              <a:gd name="T48" fmla="*/ 60 w 77"/>
              <a:gd name="T49" fmla="*/ 45 h 77"/>
              <a:gd name="T50" fmla="*/ 61 w 77"/>
              <a:gd name="T51" fmla="*/ 44 h 77"/>
              <a:gd name="T52" fmla="*/ 73 w 77"/>
              <a:gd name="T53" fmla="*/ 33 h 77"/>
              <a:gd name="T54" fmla="*/ 75 w 77"/>
              <a:gd name="T55" fmla="*/ 63 h 77"/>
              <a:gd name="T56" fmla="*/ 55 w 77"/>
              <a:gd name="T57" fmla="*/ 52 h 77"/>
              <a:gd name="T58" fmla="*/ 55 w 77"/>
              <a:gd name="T59" fmla="*/ 54 h 77"/>
              <a:gd name="T60" fmla="*/ 71 w 77"/>
              <a:gd name="T61" fmla="*/ 70 h 77"/>
              <a:gd name="T62" fmla="*/ 72 w 77"/>
              <a:gd name="T63" fmla="*/ 68 h 77"/>
              <a:gd name="T64" fmla="*/ 21 w 77"/>
              <a:gd name="T65" fmla="*/ 53 h 77"/>
              <a:gd name="T66" fmla="*/ 7 w 77"/>
              <a:gd name="T67" fmla="*/ 69 h 77"/>
              <a:gd name="T68" fmla="*/ 8 w 77"/>
              <a:gd name="T69" fmla="*/ 69 h 77"/>
              <a:gd name="T70" fmla="*/ 23 w 77"/>
              <a:gd name="T71" fmla="*/ 5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" h="77">
                <a:moveTo>
                  <a:pt x="70" y="26"/>
                </a:moveTo>
                <a:cubicBezTo>
                  <a:pt x="39" y="0"/>
                  <a:pt x="39" y="0"/>
                  <a:pt x="3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4" y="28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1" y="32"/>
                  <a:pt x="0" y="35"/>
                  <a:pt x="0" y="3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6" y="77"/>
                  <a:pt x="13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71" y="77"/>
                  <a:pt x="77" y="71"/>
                  <a:pt x="77" y="63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33"/>
                  <a:pt x="74" y="28"/>
                  <a:pt x="70" y="26"/>
                </a:cubicBezTo>
                <a:close/>
                <a:moveTo>
                  <a:pt x="8" y="29"/>
                </a:moveTo>
                <a:cubicBezTo>
                  <a:pt x="11" y="26"/>
                  <a:pt x="11" y="26"/>
                  <a:pt x="11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38" y="2"/>
                  <a:pt x="38" y="2"/>
                  <a:pt x="38" y="2"/>
                </a:cubicBezTo>
                <a:cubicBezTo>
                  <a:pt x="64" y="25"/>
                  <a:pt x="64" y="25"/>
                  <a:pt x="64" y="25"/>
                </a:cubicBezTo>
                <a:cubicBezTo>
                  <a:pt x="66" y="26"/>
                  <a:pt x="66" y="26"/>
                  <a:pt x="66" y="26"/>
                </a:cubicBezTo>
                <a:cubicBezTo>
                  <a:pt x="69" y="28"/>
                  <a:pt x="69" y="28"/>
                  <a:pt x="69" y="28"/>
                </a:cubicBezTo>
                <a:cubicBezTo>
                  <a:pt x="72" y="31"/>
                  <a:pt x="72" y="31"/>
                  <a:pt x="72" y="31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30"/>
                  <a:pt x="61" y="30"/>
                  <a:pt x="61" y="30"/>
                </a:cubicBezTo>
                <a:cubicBezTo>
                  <a:pt x="59" y="29"/>
                  <a:pt x="59" y="29"/>
                  <a:pt x="59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9"/>
                  <a:pt x="16" y="39"/>
                  <a:pt x="16" y="39"/>
                </a:cubicBezTo>
                <a:cubicBezTo>
                  <a:pt x="6" y="30"/>
                  <a:pt x="6" y="30"/>
                  <a:pt x="6" y="30"/>
                </a:cubicBezTo>
                <a:lnTo>
                  <a:pt x="8" y="29"/>
                </a:lnTo>
                <a:close/>
                <a:moveTo>
                  <a:pt x="58" y="31"/>
                </a:moveTo>
                <a:cubicBezTo>
                  <a:pt x="58" y="43"/>
                  <a:pt x="58" y="43"/>
                  <a:pt x="58" y="43"/>
                </a:cubicBezTo>
                <a:cubicBezTo>
                  <a:pt x="40" y="59"/>
                  <a:pt x="40" y="59"/>
                  <a:pt x="40" y="59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31"/>
                  <a:pt x="19" y="31"/>
                  <a:pt x="19" y="31"/>
                </a:cubicBezTo>
                <a:lnTo>
                  <a:pt x="58" y="31"/>
                </a:lnTo>
                <a:close/>
                <a:moveTo>
                  <a:pt x="75" y="63"/>
                </a:moveTo>
                <a:cubicBezTo>
                  <a:pt x="75" y="69"/>
                  <a:pt x="70" y="74"/>
                  <a:pt x="64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8" y="74"/>
                  <a:pt x="3" y="69"/>
                  <a:pt x="3" y="63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6"/>
                  <a:pt x="3" y="34"/>
                  <a:pt x="4" y="32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73" y="33"/>
                  <a:pt x="73" y="33"/>
                  <a:pt x="73" y="33"/>
                </a:cubicBezTo>
                <a:cubicBezTo>
                  <a:pt x="74" y="34"/>
                  <a:pt x="75" y="36"/>
                  <a:pt x="75" y="38"/>
                </a:cubicBezTo>
                <a:lnTo>
                  <a:pt x="75" y="63"/>
                </a:lnTo>
                <a:close/>
                <a:moveTo>
                  <a:pt x="57" y="52"/>
                </a:moveTo>
                <a:cubicBezTo>
                  <a:pt x="57" y="52"/>
                  <a:pt x="56" y="52"/>
                  <a:pt x="55" y="52"/>
                </a:cubicBezTo>
                <a:cubicBezTo>
                  <a:pt x="55" y="53"/>
                  <a:pt x="55" y="54"/>
                  <a:pt x="55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60" y="59"/>
                  <a:pt x="65" y="64"/>
                  <a:pt x="70" y="69"/>
                </a:cubicBezTo>
                <a:cubicBezTo>
                  <a:pt x="71" y="70"/>
                  <a:pt x="71" y="70"/>
                  <a:pt x="71" y="70"/>
                </a:cubicBezTo>
                <a:cubicBezTo>
                  <a:pt x="72" y="69"/>
                  <a:pt x="72" y="69"/>
                  <a:pt x="72" y="69"/>
                </a:cubicBezTo>
                <a:cubicBezTo>
                  <a:pt x="73" y="69"/>
                  <a:pt x="73" y="68"/>
                  <a:pt x="72" y="68"/>
                </a:cubicBezTo>
                <a:cubicBezTo>
                  <a:pt x="67" y="63"/>
                  <a:pt x="62" y="57"/>
                  <a:pt x="57" y="52"/>
                </a:cubicBezTo>
                <a:close/>
                <a:moveTo>
                  <a:pt x="21" y="53"/>
                </a:moveTo>
                <a:cubicBezTo>
                  <a:pt x="16" y="58"/>
                  <a:pt x="11" y="62"/>
                  <a:pt x="7" y="67"/>
                </a:cubicBezTo>
                <a:cubicBezTo>
                  <a:pt x="6" y="68"/>
                  <a:pt x="6" y="69"/>
                  <a:pt x="7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13" y="64"/>
                  <a:pt x="18" y="60"/>
                  <a:pt x="23" y="55"/>
                </a:cubicBezTo>
                <a:cubicBezTo>
                  <a:pt x="23" y="54"/>
                  <a:pt x="23" y="53"/>
                  <a:pt x="23" y="53"/>
                </a:cubicBezTo>
                <a:cubicBezTo>
                  <a:pt x="22" y="52"/>
                  <a:pt x="21" y="52"/>
                  <a:pt x="21" y="5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69"/>
          <p:cNvSpPr>
            <a:spLocks noEditPoints="1"/>
          </p:cNvSpPr>
          <p:nvPr/>
        </p:nvSpPr>
        <p:spPr bwMode="auto">
          <a:xfrm>
            <a:off x="4808961" y="2813376"/>
            <a:ext cx="272884" cy="181923"/>
          </a:xfrm>
          <a:custGeom>
            <a:avLst/>
            <a:gdLst>
              <a:gd name="T0" fmla="*/ 64 w 81"/>
              <a:gd name="T1" fmla="*/ 0 h 54"/>
              <a:gd name="T2" fmla="*/ 62 w 81"/>
              <a:gd name="T3" fmla="*/ 0 h 54"/>
              <a:gd name="T4" fmla="*/ 62 w 81"/>
              <a:gd name="T5" fmla="*/ 4 h 54"/>
              <a:gd name="T6" fmla="*/ 62 w 81"/>
              <a:gd name="T7" fmla="*/ 4 h 54"/>
              <a:gd name="T8" fmla="*/ 56 w 81"/>
              <a:gd name="T9" fmla="*/ 4 h 54"/>
              <a:gd name="T10" fmla="*/ 56 w 81"/>
              <a:gd name="T11" fmla="*/ 4 h 54"/>
              <a:gd name="T12" fmla="*/ 55 w 81"/>
              <a:gd name="T13" fmla="*/ 0 h 54"/>
              <a:gd name="T14" fmla="*/ 26 w 81"/>
              <a:gd name="T15" fmla="*/ 0 h 54"/>
              <a:gd name="T16" fmla="*/ 25 w 81"/>
              <a:gd name="T17" fmla="*/ 4 h 54"/>
              <a:gd name="T18" fmla="*/ 25 w 81"/>
              <a:gd name="T19" fmla="*/ 4 h 54"/>
              <a:gd name="T20" fmla="*/ 19 w 81"/>
              <a:gd name="T21" fmla="*/ 4 h 54"/>
              <a:gd name="T22" fmla="*/ 19 w 81"/>
              <a:gd name="T23" fmla="*/ 4 h 54"/>
              <a:gd name="T24" fmla="*/ 19 w 81"/>
              <a:gd name="T25" fmla="*/ 0 h 54"/>
              <a:gd name="T26" fmla="*/ 17 w 81"/>
              <a:gd name="T27" fmla="*/ 0 h 54"/>
              <a:gd name="T28" fmla="*/ 0 w 81"/>
              <a:gd name="T29" fmla="*/ 17 h 54"/>
              <a:gd name="T30" fmla="*/ 0 w 81"/>
              <a:gd name="T31" fmla="*/ 37 h 54"/>
              <a:gd name="T32" fmla="*/ 17 w 81"/>
              <a:gd name="T33" fmla="*/ 54 h 54"/>
              <a:gd name="T34" fmla="*/ 64 w 81"/>
              <a:gd name="T35" fmla="*/ 54 h 54"/>
              <a:gd name="T36" fmla="*/ 81 w 81"/>
              <a:gd name="T37" fmla="*/ 37 h 54"/>
              <a:gd name="T38" fmla="*/ 81 w 81"/>
              <a:gd name="T39" fmla="*/ 17 h 54"/>
              <a:gd name="T40" fmla="*/ 64 w 81"/>
              <a:gd name="T41" fmla="*/ 0 h 54"/>
              <a:gd name="T42" fmla="*/ 49 w 81"/>
              <a:gd name="T43" fmla="*/ 40 h 54"/>
              <a:gd name="T44" fmla="*/ 32 w 81"/>
              <a:gd name="T45" fmla="*/ 40 h 54"/>
              <a:gd name="T46" fmla="*/ 32 w 81"/>
              <a:gd name="T47" fmla="*/ 38 h 54"/>
              <a:gd name="T48" fmla="*/ 37 w 81"/>
              <a:gd name="T49" fmla="*/ 30 h 54"/>
              <a:gd name="T50" fmla="*/ 36 w 81"/>
              <a:gd name="T51" fmla="*/ 27 h 54"/>
              <a:gd name="T52" fmla="*/ 32 w 81"/>
              <a:gd name="T53" fmla="*/ 27 h 54"/>
              <a:gd name="T54" fmla="*/ 32 w 81"/>
              <a:gd name="T55" fmla="*/ 25 h 54"/>
              <a:gd name="T56" fmla="*/ 36 w 81"/>
              <a:gd name="T57" fmla="*/ 25 h 54"/>
              <a:gd name="T58" fmla="*/ 36 w 81"/>
              <a:gd name="T59" fmla="*/ 20 h 54"/>
              <a:gd name="T60" fmla="*/ 44 w 81"/>
              <a:gd name="T61" fmla="*/ 12 h 54"/>
              <a:gd name="T62" fmla="*/ 48 w 81"/>
              <a:gd name="T63" fmla="*/ 13 h 54"/>
              <a:gd name="T64" fmla="*/ 47 w 81"/>
              <a:gd name="T65" fmla="*/ 16 h 54"/>
              <a:gd name="T66" fmla="*/ 44 w 81"/>
              <a:gd name="T67" fmla="*/ 15 h 54"/>
              <a:gd name="T68" fmla="*/ 39 w 81"/>
              <a:gd name="T69" fmla="*/ 20 h 54"/>
              <a:gd name="T70" fmla="*/ 40 w 81"/>
              <a:gd name="T71" fmla="*/ 25 h 54"/>
              <a:gd name="T72" fmla="*/ 46 w 81"/>
              <a:gd name="T73" fmla="*/ 25 h 54"/>
              <a:gd name="T74" fmla="*/ 46 w 81"/>
              <a:gd name="T75" fmla="*/ 27 h 54"/>
              <a:gd name="T76" fmla="*/ 40 w 81"/>
              <a:gd name="T77" fmla="*/ 27 h 54"/>
              <a:gd name="T78" fmla="*/ 40 w 81"/>
              <a:gd name="T79" fmla="*/ 32 h 54"/>
              <a:gd name="T80" fmla="*/ 37 w 81"/>
              <a:gd name="T81" fmla="*/ 37 h 54"/>
              <a:gd name="T82" fmla="*/ 37 w 81"/>
              <a:gd name="T83" fmla="*/ 37 h 54"/>
              <a:gd name="T84" fmla="*/ 49 w 81"/>
              <a:gd name="T85" fmla="*/ 37 h 54"/>
              <a:gd name="T86" fmla="*/ 49 w 81"/>
              <a:gd name="T87" fmla="*/ 4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" h="54">
                <a:moveTo>
                  <a:pt x="64" y="0"/>
                </a:move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2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6" y="1"/>
                  <a:pt x="55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1"/>
                  <a:pt x="25" y="2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2"/>
                  <a:pt x="19" y="1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6"/>
                  <a:pt x="8" y="54"/>
                  <a:pt x="17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74" y="54"/>
                  <a:pt x="81" y="46"/>
                  <a:pt x="81" y="37"/>
                </a:cubicBezTo>
                <a:cubicBezTo>
                  <a:pt x="81" y="17"/>
                  <a:pt x="81" y="17"/>
                  <a:pt x="81" y="17"/>
                </a:cubicBezTo>
                <a:cubicBezTo>
                  <a:pt x="81" y="7"/>
                  <a:pt x="74" y="0"/>
                  <a:pt x="64" y="0"/>
                </a:cubicBezTo>
                <a:close/>
                <a:moveTo>
                  <a:pt x="49" y="40"/>
                </a:moveTo>
                <a:cubicBezTo>
                  <a:pt x="32" y="40"/>
                  <a:pt x="32" y="40"/>
                  <a:pt x="32" y="40"/>
                </a:cubicBezTo>
                <a:cubicBezTo>
                  <a:pt x="32" y="38"/>
                  <a:pt x="32" y="38"/>
                  <a:pt x="32" y="38"/>
                </a:cubicBezTo>
                <a:cubicBezTo>
                  <a:pt x="35" y="36"/>
                  <a:pt x="37" y="34"/>
                  <a:pt x="37" y="30"/>
                </a:cubicBezTo>
                <a:cubicBezTo>
                  <a:pt x="37" y="29"/>
                  <a:pt x="37" y="28"/>
                  <a:pt x="36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2" y="25"/>
                  <a:pt x="32" y="25"/>
                  <a:pt x="32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6" y="22"/>
                  <a:pt x="36" y="20"/>
                </a:cubicBezTo>
                <a:cubicBezTo>
                  <a:pt x="36" y="15"/>
                  <a:pt x="39" y="12"/>
                  <a:pt x="44" y="12"/>
                </a:cubicBezTo>
                <a:cubicBezTo>
                  <a:pt x="46" y="12"/>
                  <a:pt x="47" y="12"/>
                  <a:pt x="48" y="13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15"/>
                  <a:pt x="45" y="15"/>
                  <a:pt x="44" y="15"/>
                </a:cubicBezTo>
                <a:cubicBezTo>
                  <a:pt x="40" y="15"/>
                  <a:pt x="39" y="17"/>
                  <a:pt x="39" y="20"/>
                </a:cubicBezTo>
                <a:cubicBezTo>
                  <a:pt x="39" y="22"/>
                  <a:pt x="39" y="23"/>
                  <a:pt x="40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7"/>
                  <a:pt x="46" y="27"/>
                  <a:pt x="46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9"/>
                  <a:pt x="40" y="31"/>
                  <a:pt x="40" y="32"/>
                </a:cubicBezTo>
                <a:cubicBezTo>
                  <a:pt x="39" y="34"/>
                  <a:pt x="38" y="35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49" y="37"/>
                  <a:pt x="49" y="37"/>
                  <a:pt x="49" y="37"/>
                </a:cubicBezTo>
                <a:lnTo>
                  <a:pt x="49" y="4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70"/>
          <p:cNvSpPr>
            <a:spLocks/>
          </p:cNvSpPr>
          <p:nvPr/>
        </p:nvSpPr>
        <p:spPr bwMode="auto">
          <a:xfrm>
            <a:off x="4877182" y="2769317"/>
            <a:ext cx="137864" cy="54008"/>
          </a:xfrm>
          <a:custGeom>
            <a:avLst/>
            <a:gdLst>
              <a:gd name="T0" fmla="*/ 41 w 41"/>
              <a:gd name="T1" fmla="*/ 13 h 16"/>
              <a:gd name="T2" fmla="*/ 30 w 41"/>
              <a:gd name="T3" fmla="*/ 0 h 16"/>
              <a:gd name="T4" fmla="*/ 11 w 41"/>
              <a:gd name="T5" fmla="*/ 0 h 16"/>
              <a:gd name="T6" fmla="*/ 0 w 41"/>
              <a:gd name="T7" fmla="*/ 13 h 16"/>
              <a:gd name="T8" fmla="*/ 0 w 41"/>
              <a:gd name="T9" fmla="*/ 16 h 16"/>
              <a:gd name="T10" fmla="*/ 4 w 41"/>
              <a:gd name="T11" fmla="*/ 16 h 16"/>
              <a:gd name="T12" fmla="*/ 5 w 41"/>
              <a:gd name="T13" fmla="*/ 13 h 16"/>
              <a:gd name="T14" fmla="*/ 14 w 41"/>
              <a:gd name="T15" fmla="*/ 3 h 16"/>
              <a:gd name="T16" fmla="*/ 27 w 41"/>
              <a:gd name="T17" fmla="*/ 3 h 16"/>
              <a:gd name="T18" fmla="*/ 36 w 41"/>
              <a:gd name="T19" fmla="*/ 13 h 16"/>
              <a:gd name="T20" fmla="*/ 37 w 41"/>
              <a:gd name="T21" fmla="*/ 16 h 16"/>
              <a:gd name="T22" fmla="*/ 41 w 41"/>
              <a:gd name="T23" fmla="*/ 16 h 16"/>
              <a:gd name="T24" fmla="*/ 41 w 41"/>
              <a:gd name="T2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16">
                <a:moveTo>
                  <a:pt x="41" y="13"/>
                </a:moveTo>
                <a:cubicBezTo>
                  <a:pt x="39" y="5"/>
                  <a:pt x="35" y="0"/>
                  <a:pt x="3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2" y="5"/>
                  <a:pt x="0" y="13"/>
                </a:cubicBezTo>
                <a:cubicBezTo>
                  <a:pt x="0" y="14"/>
                  <a:pt x="0" y="15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5"/>
                  <a:pt x="5" y="14"/>
                  <a:pt x="5" y="13"/>
                </a:cubicBezTo>
                <a:cubicBezTo>
                  <a:pt x="6" y="7"/>
                  <a:pt x="10" y="3"/>
                  <a:pt x="14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2" y="3"/>
                  <a:pt x="35" y="7"/>
                  <a:pt x="36" y="13"/>
                </a:cubicBezTo>
                <a:cubicBezTo>
                  <a:pt x="37" y="14"/>
                  <a:pt x="37" y="15"/>
                  <a:pt x="37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5"/>
                  <a:pt x="41" y="14"/>
                  <a:pt x="41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71"/>
          <p:cNvSpPr>
            <a:spLocks noEditPoints="1"/>
          </p:cNvSpPr>
          <p:nvPr/>
        </p:nvSpPr>
        <p:spPr bwMode="auto">
          <a:xfrm>
            <a:off x="4409583" y="2786372"/>
            <a:ext cx="281412" cy="187608"/>
          </a:xfrm>
          <a:custGeom>
            <a:avLst/>
            <a:gdLst>
              <a:gd name="T0" fmla="*/ 6 w 84"/>
              <a:gd name="T1" fmla="*/ 56 h 56"/>
              <a:gd name="T2" fmla="*/ 0 w 84"/>
              <a:gd name="T3" fmla="*/ 50 h 56"/>
              <a:gd name="T4" fmla="*/ 0 w 84"/>
              <a:gd name="T5" fmla="*/ 7 h 56"/>
              <a:gd name="T6" fmla="*/ 6 w 84"/>
              <a:gd name="T7" fmla="*/ 0 h 56"/>
              <a:gd name="T8" fmla="*/ 77 w 84"/>
              <a:gd name="T9" fmla="*/ 0 h 56"/>
              <a:gd name="T10" fmla="*/ 84 w 84"/>
              <a:gd name="T11" fmla="*/ 7 h 56"/>
              <a:gd name="T12" fmla="*/ 84 w 84"/>
              <a:gd name="T13" fmla="*/ 50 h 56"/>
              <a:gd name="T14" fmla="*/ 77 w 84"/>
              <a:gd name="T15" fmla="*/ 56 h 56"/>
              <a:gd name="T16" fmla="*/ 6 w 84"/>
              <a:gd name="T17" fmla="*/ 56 h 56"/>
              <a:gd name="T18" fmla="*/ 2 w 84"/>
              <a:gd name="T19" fmla="*/ 7 h 56"/>
              <a:gd name="T20" fmla="*/ 2 w 84"/>
              <a:gd name="T21" fmla="*/ 50 h 56"/>
              <a:gd name="T22" fmla="*/ 6 w 84"/>
              <a:gd name="T23" fmla="*/ 54 h 56"/>
              <a:gd name="T24" fmla="*/ 77 w 84"/>
              <a:gd name="T25" fmla="*/ 54 h 56"/>
              <a:gd name="T26" fmla="*/ 82 w 84"/>
              <a:gd name="T27" fmla="*/ 50 h 56"/>
              <a:gd name="T28" fmla="*/ 82 w 84"/>
              <a:gd name="T29" fmla="*/ 7 h 56"/>
              <a:gd name="T30" fmla="*/ 77 w 84"/>
              <a:gd name="T31" fmla="*/ 2 h 56"/>
              <a:gd name="T32" fmla="*/ 6 w 84"/>
              <a:gd name="T33" fmla="*/ 2 h 56"/>
              <a:gd name="T34" fmla="*/ 2 w 84"/>
              <a:gd name="T35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" h="56">
                <a:moveTo>
                  <a:pt x="6" y="56"/>
                </a:moveTo>
                <a:cubicBezTo>
                  <a:pt x="2" y="56"/>
                  <a:pt x="0" y="53"/>
                  <a:pt x="0" y="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81" y="0"/>
                  <a:pt x="84" y="3"/>
                  <a:pt x="84" y="7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3"/>
                  <a:pt x="81" y="56"/>
                  <a:pt x="77" y="56"/>
                </a:cubicBezTo>
                <a:lnTo>
                  <a:pt x="6" y="56"/>
                </a:lnTo>
                <a:close/>
                <a:moveTo>
                  <a:pt x="2" y="7"/>
                </a:moveTo>
                <a:cubicBezTo>
                  <a:pt x="2" y="50"/>
                  <a:pt x="2" y="50"/>
                  <a:pt x="2" y="50"/>
                </a:cubicBezTo>
                <a:cubicBezTo>
                  <a:pt x="2" y="52"/>
                  <a:pt x="4" y="54"/>
                  <a:pt x="6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80" y="54"/>
                  <a:pt x="82" y="52"/>
                  <a:pt x="82" y="50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4"/>
                  <a:pt x="80" y="2"/>
                  <a:pt x="77" y="2"/>
                </a:cubicBezTo>
                <a:cubicBezTo>
                  <a:pt x="6" y="2"/>
                  <a:pt x="6" y="2"/>
                  <a:pt x="6" y="2"/>
                </a:cubicBezTo>
                <a:cubicBezTo>
                  <a:pt x="4" y="2"/>
                  <a:pt x="2" y="4"/>
                  <a:pt x="2" y="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72"/>
          <p:cNvSpPr>
            <a:spLocks/>
          </p:cNvSpPr>
          <p:nvPr/>
        </p:nvSpPr>
        <p:spPr bwMode="auto">
          <a:xfrm>
            <a:off x="4422375" y="2873069"/>
            <a:ext cx="90961" cy="63958"/>
          </a:xfrm>
          <a:custGeom>
            <a:avLst/>
            <a:gdLst>
              <a:gd name="T0" fmla="*/ 22 w 27"/>
              <a:gd name="T1" fmla="*/ 0 h 19"/>
              <a:gd name="T2" fmla="*/ 20 w 27"/>
              <a:gd name="T3" fmla="*/ 6 h 19"/>
              <a:gd name="T4" fmla="*/ 14 w 27"/>
              <a:gd name="T5" fmla="*/ 19 h 19"/>
              <a:gd name="T6" fmla="*/ 8 w 27"/>
              <a:gd name="T7" fmla="*/ 6 h 19"/>
              <a:gd name="T8" fmla="*/ 6 w 27"/>
              <a:gd name="T9" fmla="*/ 0 h 19"/>
              <a:gd name="T10" fmla="*/ 0 w 27"/>
              <a:gd name="T11" fmla="*/ 11 h 19"/>
              <a:gd name="T12" fmla="*/ 0 w 27"/>
              <a:gd name="T13" fmla="*/ 14 h 19"/>
              <a:gd name="T14" fmla="*/ 14 w 27"/>
              <a:gd name="T15" fmla="*/ 19 h 19"/>
              <a:gd name="T16" fmla="*/ 27 w 27"/>
              <a:gd name="T17" fmla="*/ 14 h 19"/>
              <a:gd name="T18" fmla="*/ 27 w 27"/>
              <a:gd name="T19" fmla="*/ 11 h 19"/>
              <a:gd name="T20" fmla="*/ 22 w 27"/>
              <a:gd name="T2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19">
                <a:moveTo>
                  <a:pt x="22" y="0"/>
                </a:moveTo>
                <a:cubicBezTo>
                  <a:pt x="20" y="6"/>
                  <a:pt x="20" y="6"/>
                  <a:pt x="20" y="6"/>
                </a:cubicBezTo>
                <a:cubicBezTo>
                  <a:pt x="14" y="19"/>
                  <a:pt x="14" y="19"/>
                  <a:pt x="14" y="19"/>
                </a:cubicBezTo>
                <a:cubicBezTo>
                  <a:pt x="8" y="6"/>
                  <a:pt x="8" y="6"/>
                  <a:pt x="8" y="6"/>
                </a:cubicBezTo>
                <a:cubicBezTo>
                  <a:pt x="6" y="0"/>
                  <a:pt x="6" y="0"/>
                  <a:pt x="6" y="0"/>
                </a:cubicBezTo>
                <a:cubicBezTo>
                  <a:pt x="2" y="3"/>
                  <a:pt x="0" y="6"/>
                  <a:pt x="0" y="11"/>
                </a:cubicBezTo>
                <a:cubicBezTo>
                  <a:pt x="0" y="14"/>
                  <a:pt x="0" y="14"/>
                  <a:pt x="0" y="14"/>
                </a:cubicBezTo>
                <a:cubicBezTo>
                  <a:pt x="4" y="17"/>
                  <a:pt x="9" y="19"/>
                  <a:pt x="14" y="19"/>
                </a:cubicBezTo>
                <a:cubicBezTo>
                  <a:pt x="19" y="19"/>
                  <a:pt x="24" y="17"/>
                  <a:pt x="27" y="14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7"/>
                  <a:pt x="25" y="3"/>
                  <a:pt x="22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73"/>
          <p:cNvSpPr>
            <a:spLocks/>
          </p:cNvSpPr>
          <p:nvPr/>
        </p:nvSpPr>
        <p:spPr bwMode="auto">
          <a:xfrm>
            <a:off x="4462171" y="2890124"/>
            <a:ext cx="14213" cy="34111"/>
          </a:xfrm>
          <a:custGeom>
            <a:avLst/>
            <a:gdLst>
              <a:gd name="T0" fmla="*/ 2 w 4"/>
              <a:gd name="T1" fmla="*/ 0 h 10"/>
              <a:gd name="T2" fmla="*/ 0 w 4"/>
              <a:gd name="T3" fmla="*/ 0 h 10"/>
              <a:gd name="T4" fmla="*/ 0 w 4"/>
              <a:gd name="T5" fmla="*/ 8 h 10"/>
              <a:gd name="T6" fmla="*/ 2 w 4"/>
              <a:gd name="T7" fmla="*/ 10 h 10"/>
              <a:gd name="T8" fmla="*/ 4 w 4"/>
              <a:gd name="T9" fmla="*/ 8 h 10"/>
              <a:gd name="T10" fmla="*/ 3 w 4"/>
              <a:gd name="T11" fmla="*/ 0 h 10"/>
              <a:gd name="T12" fmla="*/ 2 w 4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0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2" y="10"/>
                  <a:pt x="2" y="10"/>
                  <a:pt x="2" y="10"/>
                </a:cubicBezTo>
                <a:cubicBezTo>
                  <a:pt x="4" y="8"/>
                  <a:pt x="4" y="8"/>
                  <a:pt x="4" y="8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74"/>
          <p:cNvSpPr>
            <a:spLocks/>
          </p:cNvSpPr>
          <p:nvPr/>
        </p:nvSpPr>
        <p:spPr bwMode="auto">
          <a:xfrm>
            <a:off x="4439430" y="2816218"/>
            <a:ext cx="56851" cy="66800"/>
          </a:xfrm>
          <a:custGeom>
            <a:avLst/>
            <a:gdLst>
              <a:gd name="T0" fmla="*/ 17 w 17"/>
              <a:gd name="T1" fmla="*/ 13 h 20"/>
              <a:gd name="T2" fmla="*/ 9 w 17"/>
              <a:gd name="T3" fmla="*/ 20 h 20"/>
              <a:gd name="T4" fmla="*/ 0 w 17"/>
              <a:gd name="T5" fmla="*/ 13 h 20"/>
              <a:gd name="T6" fmla="*/ 0 w 17"/>
              <a:gd name="T7" fmla="*/ 8 h 20"/>
              <a:gd name="T8" fmla="*/ 9 w 17"/>
              <a:gd name="T9" fmla="*/ 0 h 20"/>
              <a:gd name="T10" fmla="*/ 17 w 17"/>
              <a:gd name="T11" fmla="*/ 8 h 20"/>
              <a:gd name="T12" fmla="*/ 17 w 17"/>
              <a:gd name="T13" fmla="*/ 1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20">
                <a:moveTo>
                  <a:pt x="17" y="13"/>
                </a:moveTo>
                <a:cubicBezTo>
                  <a:pt x="17" y="17"/>
                  <a:pt x="13" y="20"/>
                  <a:pt x="9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9" y="0"/>
                </a:cubicBezTo>
                <a:cubicBezTo>
                  <a:pt x="13" y="0"/>
                  <a:pt x="17" y="4"/>
                  <a:pt x="17" y="8"/>
                </a:cubicBezTo>
                <a:lnTo>
                  <a:pt x="17" y="1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Rectangle 175"/>
          <p:cNvSpPr>
            <a:spLocks noChangeArrowheads="1"/>
          </p:cNvSpPr>
          <p:nvPr/>
        </p:nvSpPr>
        <p:spPr bwMode="auto">
          <a:xfrm>
            <a:off x="4547447" y="2843223"/>
            <a:ext cx="106596" cy="17055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Rectangle 176"/>
          <p:cNvSpPr>
            <a:spLocks noChangeArrowheads="1"/>
          </p:cNvSpPr>
          <p:nvPr/>
        </p:nvSpPr>
        <p:spPr bwMode="auto">
          <a:xfrm>
            <a:off x="4547447" y="2877333"/>
            <a:ext cx="106596" cy="17055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77"/>
          <p:cNvSpPr>
            <a:spLocks noEditPoints="1"/>
          </p:cNvSpPr>
          <p:nvPr/>
        </p:nvSpPr>
        <p:spPr bwMode="auto">
          <a:xfrm>
            <a:off x="1498819" y="2769317"/>
            <a:ext cx="272884" cy="225983"/>
          </a:xfrm>
          <a:custGeom>
            <a:avLst/>
            <a:gdLst>
              <a:gd name="T0" fmla="*/ 39 w 81"/>
              <a:gd name="T1" fmla="*/ 35 h 67"/>
              <a:gd name="T2" fmla="*/ 37 w 81"/>
              <a:gd name="T3" fmla="*/ 28 h 67"/>
              <a:gd name="T4" fmla="*/ 41 w 81"/>
              <a:gd name="T5" fmla="*/ 43 h 67"/>
              <a:gd name="T6" fmla="*/ 44 w 81"/>
              <a:gd name="T7" fmla="*/ 51 h 67"/>
              <a:gd name="T8" fmla="*/ 44 w 81"/>
              <a:gd name="T9" fmla="*/ 46 h 67"/>
              <a:gd name="T10" fmla="*/ 64 w 81"/>
              <a:gd name="T11" fmla="*/ 13 h 67"/>
              <a:gd name="T12" fmla="*/ 62 w 81"/>
              <a:gd name="T13" fmla="*/ 17 h 67"/>
              <a:gd name="T14" fmla="*/ 56 w 81"/>
              <a:gd name="T15" fmla="*/ 17 h 67"/>
              <a:gd name="T16" fmla="*/ 55 w 81"/>
              <a:gd name="T17" fmla="*/ 13 h 67"/>
              <a:gd name="T18" fmla="*/ 25 w 81"/>
              <a:gd name="T19" fmla="*/ 17 h 67"/>
              <a:gd name="T20" fmla="*/ 19 w 81"/>
              <a:gd name="T21" fmla="*/ 17 h 67"/>
              <a:gd name="T22" fmla="*/ 19 w 81"/>
              <a:gd name="T23" fmla="*/ 13 h 67"/>
              <a:gd name="T24" fmla="*/ 0 w 81"/>
              <a:gd name="T25" fmla="*/ 30 h 67"/>
              <a:gd name="T26" fmla="*/ 17 w 81"/>
              <a:gd name="T27" fmla="*/ 67 h 67"/>
              <a:gd name="T28" fmla="*/ 81 w 81"/>
              <a:gd name="T29" fmla="*/ 50 h 67"/>
              <a:gd name="T30" fmla="*/ 64 w 81"/>
              <a:gd name="T31" fmla="*/ 13 h 67"/>
              <a:gd name="T32" fmla="*/ 41 w 81"/>
              <a:gd name="T33" fmla="*/ 54 h 67"/>
              <a:gd name="T34" fmla="*/ 39 w 81"/>
              <a:gd name="T35" fmla="*/ 57 h 67"/>
              <a:gd name="T36" fmla="*/ 32 w 81"/>
              <a:gd name="T37" fmla="*/ 51 h 67"/>
              <a:gd name="T38" fmla="*/ 33 w 81"/>
              <a:gd name="T39" fmla="*/ 45 h 67"/>
              <a:gd name="T40" fmla="*/ 39 w 81"/>
              <a:gd name="T41" fmla="*/ 42 h 67"/>
              <a:gd name="T42" fmla="*/ 32 w 81"/>
              <a:gd name="T43" fmla="*/ 33 h 67"/>
              <a:gd name="T44" fmla="*/ 39 w 81"/>
              <a:gd name="T45" fmla="*/ 25 h 67"/>
              <a:gd name="T46" fmla="*/ 41 w 81"/>
              <a:gd name="T47" fmla="*/ 23 h 67"/>
              <a:gd name="T48" fmla="*/ 48 w 81"/>
              <a:gd name="T49" fmla="*/ 28 h 67"/>
              <a:gd name="T50" fmla="*/ 46 w 81"/>
              <a:gd name="T51" fmla="*/ 34 h 67"/>
              <a:gd name="T52" fmla="*/ 41 w 81"/>
              <a:gd name="T53" fmla="*/ 27 h 67"/>
              <a:gd name="T54" fmla="*/ 48 w 81"/>
              <a:gd name="T55" fmla="*/ 42 h 67"/>
              <a:gd name="T56" fmla="*/ 47 w 81"/>
              <a:gd name="T57" fmla="*/ 52 h 67"/>
              <a:gd name="T58" fmla="*/ 34 w 81"/>
              <a:gd name="T59" fmla="*/ 3 h 67"/>
              <a:gd name="T60" fmla="*/ 56 w 81"/>
              <a:gd name="T61" fmla="*/ 13 h 67"/>
              <a:gd name="T62" fmla="*/ 61 w 81"/>
              <a:gd name="T63" fmla="*/ 16 h 67"/>
              <a:gd name="T64" fmla="*/ 50 w 81"/>
              <a:gd name="T65" fmla="*/ 0 h 67"/>
              <a:gd name="T66" fmla="*/ 20 w 81"/>
              <a:gd name="T67" fmla="*/ 13 h 67"/>
              <a:gd name="T68" fmla="*/ 24 w 81"/>
              <a:gd name="T69" fmla="*/ 1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1" h="67">
                <a:moveTo>
                  <a:pt x="35" y="30"/>
                </a:moveTo>
                <a:cubicBezTo>
                  <a:pt x="35" y="32"/>
                  <a:pt x="37" y="33"/>
                  <a:pt x="39" y="35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7"/>
                  <a:pt x="37" y="27"/>
                  <a:pt x="37" y="28"/>
                </a:cubicBezTo>
                <a:cubicBezTo>
                  <a:pt x="36" y="29"/>
                  <a:pt x="35" y="29"/>
                  <a:pt x="35" y="30"/>
                </a:cubicBezTo>
                <a:close/>
                <a:moveTo>
                  <a:pt x="41" y="43"/>
                </a:moveTo>
                <a:cubicBezTo>
                  <a:pt x="41" y="52"/>
                  <a:pt x="41" y="52"/>
                  <a:pt x="41" y="52"/>
                </a:cubicBezTo>
                <a:cubicBezTo>
                  <a:pt x="42" y="52"/>
                  <a:pt x="43" y="52"/>
                  <a:pt x="44" y="51"/>
                </a:cubicBezTo>
                <a:cubicBezTo>
                  <a:pt x="45" y="50"/>
                  <a:pt x="45" y="49"/>
                  <a:pt x="45" y="48"/>
                </a:cubicBezTo>
                <a:cubicBezTo>
                  <a:pt x="45" y="47"/>
                  <a:pt x="45" y="47"/>
                  <a:pt x="44" y="46"/>
                </a:cubicBezTo>
                <a:cubicBezTo>
                  <a:pt x="44" y="45"/>
                  <a:pt x="43" y="44"/>
                  <a:pt x="41" y="43"/>
                </a:cubicBezTo>
                <a:close/>
                <a:moveTo>
                  <a:pt x="64" y="13"/>
                </a:moveTo>
                <a:cubicBezTo>
                  <a:pt x="62" y="13"/>
                  <a:pt x="62" y="13"/>
                  <a:pt x="62" y="13"/>
                </a:cubicBezTo>
                <a:cubicBezTo>
                  <a:pt x="62" y="14"/>
                  <a:pt x="62" y="15"/>
                  <a:pt x="62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5"/>
                  <a:pt x="56" y="14"/>
                  <a:pt x="55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4"/>
                  <a:pt x="25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9" y="14"/>
                  <a:pt x="19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8" y="13"/>
                  <a:pt x="0" y="20"/>
                  <a:pt x="0" y="3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9"/>
                  <a:pt x="8" y="67"/>
                  <a:pt x="17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73" y="67"/>
                  <a:pt x="81" y="59"/>
                  <a:pt x="81" y="5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20"/>
                  <a:pt x="73" y="13"/>
                  <a:pt x="64" y="13"/>
                </a:cubicBezTo>
                <a:close/>
                <a:moveTo>
                  <a:pt x="47" y="52"/>
                </a:moveTo>
                <a:cubicBezTo>
                  <a:pt x="45" y="53"/>
                  <a:pt x="43" y="54"/>
                  <a:pt x="41" y="54"/>
                </a:cubicBezTo>
                <a:cubicBezTo>
                  <a:pt x="41" y="57"/>
                  <a:pt x="41" y="57"/>
                  <a:pt x="41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6" y="54"/>
                  <a:pt x="34" y="53"/>
                  <a:pt x="32" y="51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4" y="50"/>
                  <a:pt x="36" y="52"/>
                  <a:pt x="39" y="52"/>
                </a:cubicBezTo>
                <a:cubicBezTo>
                  <a:pt x="39" y="42"/>
                  <a:pt x="39" y="42"/>
                  <a:pt x="39" y="42"/>
                </a:cubicBezTo>
                <a:cubicBezTo>
                  <a:pt x="36" y="40"/>
                  <a:pt x="34" y="38"/>
                  <a:pt x="33" y="37"/>
                </a:cubicBezTo>
                <a:cubicBezTo>
                  <a:pt x="32" y="36"/>
                  <a:pt x="32" y="34"/>
                  <a:pt x="32" y="33"/>
                </a:cubicBezTo>
                <a:cubicBezTo>
                  <a:pt x="32" y="31"/>
                  <a:pt x="33" y="29"/>
                  <a:pt x="34" y="28"/>
                </a:cubicBezTo>
                <a:cubicBezTo>
                  <a:pt x="36" y="26"/>
                  <a:pt x="37" y="26"/>
                  <a:pt x="39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5"/>
                  <a:pt x="41" y="25"/>
                  <a:pt x="41" y="25"/>
                </a:cubicBezTo>
                <a:cubicBezTo>
                  <a:pt x="44" y="26"/>
                  <a:pt x="46" y="26"/>
                  <a:pt x="48" y="28"/>
                </a:cubicBezTo>
                <a:cubicBezTo>
                  <a:pt x="47" y="34"/>
                  <a:pt x="47" y="34"/>
                  <a:pt x="47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1"/>
                  <a:pt x="46" y="30"/>
                  <a:pt x="45" y="29"/>
                </a:cubicBezTo>
                <a:cubicBezTo>
                  <a:pt x="44" y="27"/>
                  <a:pt x="42" y="27"/>
                  <a:pt x="41" y="27"/>
                </a:cubicBezTo>
                <a:cubicBezTo>
                  <a:pt x="41" y="36"/>
                  <a:pt x="41" y="36"/>
                  <a:pt x="41" y="36"/>
                </a:cubicBezTo>
                <a:cubicBezTo>
                  <a:pt x="44" y="38"/>
                  <a:pt x="47" y="40"/>
                  <a:pt x="48" y="42"/>
                </a:cubicBezTo>
                <a:cubicBezTo>
                  <a:pt x="49" y="43"/>
                  <a:pt x="49" y="45"/>
                  <a:pt x="49" y="47"/>
                </a:cubicBezTo>
                <a:cubicBezTo>
                  <a:pt x="49" y="49"/>
                  <a:pt x="49" y="50"/>
                  <a:pt x="47" y="52"/>
                </a:cubicBezTo>
                <a:close/>
                <a:moveTo>
                  <a:pt x="25" y="13"/>
                </a:moveTo>
                <a:cubicBezTo>
                  <a:pt x="26" y="7"/>
                  <a:pt x="29" y="3"/>
                  <a:pt x="34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2" y="3"/>
                  <a:pt x="55" y="7"/>
                  <a:pt x="56" y="13"/>
                </a:cubicBezTo>
                <a:cubicBezTo>
                  <a:pt x="57" y="14"/>
                  <a:pt x="57" y="15"/>
                  <a:pt x="57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5"/>
                  <a:pt x="61" y="14"/>
                  <a:pt x="61" y="13"/>
                </a:cubicBezTo>
                <a:cubicBezTo>
                  <a:pt x="59" y="5"/>
                  <a:pt x="55" y="0"/>
                  <a:pt x="5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6" y="0"/>
                  <a:pt x="22" y="5"/>
                  <a:pt x="20" y="13"/>
                </a:cubicBezTo>
                <a:cubicBezTo>
                  <a:pt x="20" y="14"/>
                  <a:pt x="20" y="15"/>
                  <a:pt x="20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4"/>
                  <a:pt x="25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178"/>
          <p:cNvSpPr>
            <a:spLocks noEditPoints="1"/>
          </p:cNvSpPr>
          <p:nvPr/>
        </p:nvSpPr>
        <p:spPr bwMode="auto">
          <a:xfrm>
            <a:off x="5243870" y="2813376"/>
            <a:ext cx="271463" cy="181923"/>
          </a:xfrm>
          <a:custGeom>
            <a:avLst/>
            <a:gdLst>
              <a:gd name="T0" fmla="*/ 64 w 81"/>
              <a:gd name="T1" fmla="*/ 0 h 54"/>
              <a:gd name="T2" fmla="*/ 62 w 81"/>
              <a:gd name="T3" fmla="*/ 0 h 54"/>
              <a:gd name="T4" fmla="*/ 62 w 81"/>
              <a:gd name="T5" fmla="*/ 4 h 54"/>
              <a:gd name="T6" fmla="*/ 62 w 81"/>
              <a:gd name="T7" fmla="*/ 4 h 54"/>
              <a:gd name="T8" fmla="*/ 56 w 81"/>
              <a:gd name="T9" fmla="*/ 4 h 54"/>
              <a:gd name="T10" fmla="*/ 56 w 81"/>
              <a:gd name="T11" fmla="*/ 4 h 54"/>
              <a:gd name="T12" fmla="*/ 56 w 81"/>
              <a:gd name="T13" fmla="*/ 0 h 54"/>
              <a:gd name="T14" fmla="*/ 26 w 81"/>
              <a:gd name="T15" fmla="*/ 0 h 54"/>
              <a:gd name="T16" fmla="*/ 25 w 81"/>
              <a:gd name="T17" fmla="*/ 4 h 54"/>
              <a:gd name="T18" fmla="*/ 25 w 81"/>
              <a:gd name="T19" fmla="*/ 4 h 54"/>
              <a:gd name="T20" fmla="*/ 19 w 81"/>
              <a:gd name="T21" fmla="*/ 4 h 54"/>
              <a:gd name="T22" fmla="*/ 19 w 81"/>
              <a:gd name="T23" fmla="*/ 4 h 54"/>
              <a:gd name="T24" fmla="*/ 20 w 81"/>
              <a:gd name="T25" fmla="*/ 0 h 54"/>
              <a:gd name="T26" fmla="*/ 17 w 81"/>
              <a:gd name="T27" fmla="*/ 0 h 54"/>
              <a:gd name="T28" fmla="*/ 0 w 81"/>
              <a:gd name="T29" fmla="*/ 17 h 54"/>
              <a:gd name="T30" fmla="*/ 0 w 81"/>
              <a:gd name="T31" fmla="*/ 37 h 54"/>
              <a:gd name="T32" fmla="*/ 17 w 81"/>
              <a:gd name="T33" fmla="*/ 54 h 54"/>
              <a:gd name="T34" fmla="*/ 64 w 81"/>
              <a:gd name="T35" fmla="*/ 54 h 54"/>
              <a:gd name="T36" fmla="*/ 81 w 81"/>
              <a:gd name="T37" fmla="*/ 37 h 54"/>
              <a:gd name="T38" fmla="*/ 81 w 81"/>
              <a:gd name="T39" fmla="*/ 17 h 54"/>
              <a:gd name="T40" fmla="*/ 64 w 81"/>
              <a:gd name="T41" fmla="*/ 0 h 54"/>
              <a:gd name="T42" fmla="*/ 45 w 81"/>
              <a:gd name="T43" fmla="*/ 38 h 54"/>
              <a:gd name="T44" fmla="*/ 36 w 81"/>
              <a:gd name="T45" fmla="*/ 35 h 54"/>
              <a:gd name="T46" fmla="*/ 33 w 81"/>
              <a:gd name="T47" fmla="*/ 29 h 54"/>
              <a:gd name="T48" fmla="*/ 30 w 81"/>
              <a:gd name="T49" fmla="*/ 29 h 54"/>
              <a:gd name="T50" fmla="*/ 30 w 81"/>
              <a:gd name="T51" fmla="*/ 27 h 54"/>
              <a:gd name="T52" fmla="*/ 33 w 81"/>
              <a:gd name="T53" fmla="*/ 27 h 54"/>
              <a:gd name="T54" fmla="*/ 33 w 81"/>
              <a:gd name="T55" fmla="*/ 25 h 54"/>
              <a:gd name="T56" fmla="*/ 33 w 81"/>
              <a:gd name="T57" fmla="*/ 24 h 54"/>
              <a:gd name="T58" fmla="*/ 30 w 81"/>
              <a:gd name="T59" fmla="*/ 24 h 54"/>
              <a:gd name="T60" fmla="*/ 30 w 81"/>
              <a:gd name="T61" fmla="*/ 21 h 54"/>
              <a:gd name="T62" fmla="*/ 33 w 81"/>
              <a:gd name="T63" fmla="*/ 21 h 54"/>
              <a:gd name="T64" fmla="*/ 36 w 81"/>
              <a:gd name="T65" fmla="*/ 16 h 54"/>
              <a:gd name="T66" fmla="*/ 46 w 81"/>
              <a:gd name="T67" fmla="*/ 12 h 54"/>
              <a:gd name="T68" fmla="*/ 51 w 81"/>
              <a:gd name="T69" fmla="*/ 13 h 54"/>
              <a:gd name="T70" fmla="*/ 51 w 81"/>
              <a:gd name="T71" fmla="*/ 16 h 54"/>
              <a:gd name="T72" fmla="*/ 45 w 81"/>
              <a:gd name="T73" fmla="*/ 15 h 54"/>
              <a:gd name="T74" fmla="*/ 39 w 81"/>
              <a:gd name="T75" fmla="*/ 18 h 54"/>
              <a:gd name="T76" fmla="*/ 37 w 81"/>
              <a:gd name="T77" fmla="*/ 21 h 54"/>
              <a:gd name="T78" fmla="*/ 50 w 81"/>
              <a:gd name="T79" fmla="*/ 21 h 54"/>
              <a:gd name="T80" fmla="*/ 50 w 81"/>
              <a:gd name="T81" fmla="*/ 24 h 54"/>
              <a:gd name="T82" fmla="*/ 37 w 81"/>
              <a:gd name="T83" fmla="*/ 24 h 54"/>
              <a:gd name="T84" fmla="*/ 37 w 81"/>
              <a:gd name="T85" fmla="*/ 25 h 54"/>
              <a:gd name="T86" fmla="*/ 37 w 81"/>
              <a:gd name="T87" fmla="*/ 27 h 54"/>
              <a:gd name="T88" fmla="*/ 50 w 81"/>
              <a:gd name="T89" fmla="*/ 27 h 54"/>
              <a:gd name="T90" fmla="*/ 50 w 81"/>
              <a:gd name="T91" fmla="*/ 29 h 54"/>
              <a:gd name="T92" fmla="*/ 37 w 81"/>
              <a:gd name="T93" fmla="*/ 29 h 54"/>
              <a:gd name="T94" fmla="*/ 39 w 81"/>
              <a:gd name="T95" fmla="*/ 32 h 54"/>
              <a:gd name="T96" fmla="*/ 45 w 81"/>
              <a:gd name="T97" fmla="*/ 35 h 54"/>
              <a:gd name="T98" fmla="*/ 51 w 81"/>
              <a:gd name="T99" fmla="*/ 34 h 54"/>
              <a:gd name="T100" fmla="*/ 52 w 81"/>
              <a:gd name="T101" fmla="*/ 37 h 54"/>
              <a:gd name="T102" fmla="*/ 45 w 81"/>
              <a:gd name="T103" fmla="*/ 3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1" h="54">
                <a:moveTo>
                  <a:pt x="64" y="0"/>
                </a:move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2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6" y="1"/>
                  <a:pt x="5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1"/>
                  <a:pt x="26" y="2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2"/>
                  <a:pt x="19" y="1"/>
                  <a:pt x="2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6"/>
                  <a:pt x="8" y="54"/>
                  <a:pt x="17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74" y="54"/>
                  <a:pt x="81" y="46"/>
                  <a:pt x="81" y="37"/>
                </a:cubicBezTo>
                <a:cubicBezTo>
                  <a:pt x="81" y="17"/>
                  <a:pt x="81" y="17"/>
                  <a:pt x="81" y="17"/>
                </a:cubicBezTo>
                <a:cubicBezTo>
                  <a:pt x="81" y="7"/>
                  <a:pt x="74" y="0"/>
                  <a:pt x="64" y="0"/>
                </a:cubicBezTo>
                <a:close/>
                <a:moveTo>
                  <a:pt x="45" y="38"/>
                </a:moveTo>
                <a:cubicBezTo>
                  <a:pt x="42" y="38"/>
                  <a:pt x="38" y="37"/>
                  <a:pt x="36" y="35"/>
                </a:cubicBezTo>
                <a:cubicBezTo>
                  <a:pt x="35" y="33"/>
                  <a:pt x="34" y="31"/>
                  <a:pt x="33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7"/>
                  <a:pt x="30" y="27"/>
                  <a:pt x="30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6"/>
                  <a:pt x="33" y="26"/>
                  <a:pt x="33" y="25"/>
                </a:cubicBezTo>
                <a:cubicBezTo>
                  <a:pt x="33" y="25"/>
                  <a:pt x="33" y="24"/>
                  <a:pt x="33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1"/>
                  <a:pt x="30" y="21"/>
                  <a:pt x="30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19"/>
                  <a:pt x="35" y="17"/>
                  <a:pt x="36" y="16"/>
                </a:cubicBezTo>
                <a:cubicBezTo>
                  <a:pt x="39" y="13"/>
                  <a:pt x="42" y="12"/>
                  <a:pt x="46" y="12"/>
                </a:cubicBezTo>
                <a:cubicBezTo>
                  <a:pt x="48" y="12"/>
                  <a:pt x="50" y="13"/>
                  <a:pt x="51" y="13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8" y="15"/>
                  <a:pt x="45" y="15"/>
                </a:cubicBezTo>
                <a:cubicBezTo>
                  <a:pt x="43" y="15"/>
                  <a:pt x="41" y="16"/>
                  <a:pt x="39" y="18"/>
                </a:cubicBezTo>
                <a:cubicBezTo>
                  <a:pt x="38" y="19"/>
                  <a:pt x="38" y="20"/>
                  <a:pt x="37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4"/>
                  <a:pt x="50" y="24"/>
                  <a:pt x="50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5"/>
                  <a:pt x="37" y="25"/>
                </a:cubicBezTo>
                <a:cubicBezTo>
                  <a:pt x="37" y="26"/>
                  <a:pt x="37" y="26"/>
                  <a:pt x="37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9"/>
                  <a:pt x="50" y="29"/>
                  <a:pt x="50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30"/>
                  <a:pt x="38" y="32"/>
                  <a:pt x="39" y="32"/>
                </a:cubicBezTo>
                <a:cubicBezTo>
                  <a:pt x="41" y="34"/>
                  <a:pt x="43" y="35"/>
                  <a:pt x="45" y="35"/>
                </a:cubicBezTo>
                <a:cubicBezTo>
                  <a:pt x="48" y="35"/>
                  <a:pt x="50" y="34"/>
                  <a:pt x="51" y="34"/>
                </a:cubicBezTo>
                <a:cubicBezTo>
                  <a:pt x="52" y="37"/>
                  <a:pt x="52" y="37"/>
                  <a:pt x="52" y="37"/>
                </a:cubicBezTo>
                <a:cubicBezTo>
                  <a:pt x="50" y="37"/>
                  <a:pt x="48" y="38"/>
                  <a:pt x="45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79"/>
          <p:cNvSpPr>
            <a:spLocks/>
          </p:cNvSpPr>
          <p:nvPr/>
        </p:nvSpPr>
        <p:spPr bwMode="auto">
          <a:xfrm>
            <a:off x="5310669" y="2769317"/>
            <a:ext cx="137864" cy="54008"/>
          </a:xfrm>
          <a:custGeom>
            <a:avLst/>
            <a:gdLst>
              <a:gd name="T0" fmla="*/ 41 w 41"/>
              <a:gd name="T1" fmla="*/ 13 h 16"/>
              <a:gd name="T2" fmla="*/ 30 w 41"/>
              <a:gd name="T3" fmla="*/ 0 h 16"/>
              <a:gd name="T4" fmla="*/ 12 w 41"/>
              <a:gd name="T5" fmla="*/ 0 h 16"/>
              <a:gd name="T6" fmla="*/ 1 w 41"/>
              <a:gd name="T7" fmla="*/ 13 h 16"/>
              <a:gd name="T8" fmla="*/ 0 w 41"/>
              <a:gd name="T9" fmla="*/ 16 h 16"/>
              <a:gd name="T10" fmla="*/ 4 w 41"/>
              <a:gd name="T11" fmla="*/ 16 h 16"/>
              <a:gd name="T12" fmla="*/ 5 w 41"/>
              <a:gd name="T13" fmla="*/ 13 h 16"/>
              <a:gd name="T14" fmla="*/ 14 w 41"/>
              <a:gd name="T15" fmla="*/ 3 h 16"/>
              <a:gd name="T16" fmla="*/ 28 w 41"/>
              <a:gd name="T17" fmla="*/ 3 h 16"/>
              <a:gd name="T18" fmla="*/ 37 w 41"/>
              <a:gd name="T19" fmla="*/ 13 h 16"/>
              <a:gd name="T20" fmla="*/ 37 w 41"/>
              <a:gd name="T21" fmla="*/ 16 h 16"/>
              <a:gd name="T22" fmla="*/ 41 w 41"/>
              <a:gd name="T23" fmla="*/ 16 h 16"/>
              <a:gd name="T24" fmla="*/ 41 w 41"/>
              <a:gd name="T25" fmla="*/ 1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16">
                <a:moveTo>
                  <a:pt x="41" y="13"/>
                </a:moveTo>
                <a:cubicBezTo>
                  <a:pt x="39" y="5"/>
                  <a:pt x="35" y="0"/>
                  <a:pt x="3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7" y="0"/>
                  <a:pt x="2" y="5"/>
                  <a:pt x="1" y="13"/>
                </a:cubicBezTo>
                <a:cubicBezTo>
                  <a:pt x="0" y="14"/>
                  <a:pt x="0" y="15"/>
                  <a:pt x="0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5" y="15"/>
                  <a:pt x="5" y="14"/>
                  <a:pt x="5" y="13"/>
                </a:cubicBezTo>
                <a:cubicBezTo>
                  <a:pt x="6" y="7"/>
                  <a:pt x="10" y="3"/>
                  <a:pt x="14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32" y="3"/>
                  <a:pt x="35" y="7"/>
                  <a:pt x="37" y="13"/>
                </a:cubicBezTo>
                <a:cubicBezTo>
                  <a:pt x="37" y="14"/>
                  <a:pt x="37" y="15"/>
                  <a:pt x="37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5"/>
                  <a:pt x="41" y="14"/>
                  <a:pt x="41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80"/>
          <p:cNvSpPr>
            <a:spLocks noEditPoints="1"/>
          </p:cNvSpPr>
          <p:nvPr/>
        </p:nvSpPr>
        <p:spPr bwMode="auto">
          <a:xfrm>
            <a:off x="1939413" y="2749419"/>
            <a:ext cx="198978" cy="261514"/>
          </a:xfrm>
          <a:custGeom>
            <a:avLst/>
            <a:gdLst>
              <a:gd name="T0" fmla="*/ 57 w 59"/>
              <a:gd name="T1" fmla="*/ 38 h 78"/>
              <a:gd name="T2" fmla="*/ 37 w 59"/>
              <a:gd name="T3" fmla="*/ 12 h 78"/>
              <a:gd name="T4" fmla="*/ 36 w 59"/>
              <a:gd name="T5" fmla="*/ 10 h 78"/>
              <a:gd name="T6" fmla="*/ 38 w 59"/>
              <a:gd name="T7" fmla="*/ 7 h 78"/>
              <a:gd name="T8" fmla="*/ 41 w 59"/>
              <a:gd name="T9" fmla="*/ 3 h 78"/>
              <a:gd name="T10" fmla="*/ 41 w 59"/>
              <a:gd name="T11" fmla="*/ 2 h 78"/>
              <a:gd name="T12" fmla="*/ 40 w 59"/>
              <a:gd name="T13" fmla="*/ 1 h 78"/>
              <a:gd name="T14" fmla="*/ 36 w 59"/>
              <a:gd name="T15" fmla="*/ 2 h 78"/>
              <a:gd name="T16" fmla="*/ 18 w 59"/>
              <a:gd name="T17" fmla="*/ 2 h 78"/>
              <a:gd name="T18" fmla="*/ 19 w 59"/>
              <a:gd name="T19" fmla="*/ 5 h 78"/>
              <a:gd name="T20" fmla="*/ 22 w 59"/>
              <a:gd name="T21" fmla="*/ 11 h 78"/>
              <a:gd name="T22" fmla="*/ 22 w 59"/>
              <a:gd name="T23" fmla="*/ 13 h 78"/>
              <a:gd name="T24" fmla="*/ 0 w 59"/>
              <a:gd name="T25" fmla="*/ 59 h 78"/>
              <a:gd name="T26" fmla="*/ 29 w 59"/>
              <a:gd name="T27" fmla="*/ 78 h 78"/>
              <a:gd name="T28" fmla="*/ 56 w 59"/>
              <a:gd name="T29" fmla="*/ 70 h 78"/>
              <a:gd name="T30" fmla="*/ 59 w 59"/>
              <a:gd name="T31" fmla="*/ 59 h 78"/>
              <a:gd name="T32" fmla="*/ 20 w 59"/>
              <a:gd name="T33" fmla="*/ 4 h 78"/>
              <a:gd name="T34" fmla="*/ 20 w 59"/>
              <a:gd name="T35" fmla="*/ 3 h 78"/>
              <a:gd name="T36" fmla="*/ 36 w 59"/>
              <a:gd name="T37" fmla="*/ 4 h 78"/>
              <a:gd name="T38" fmla="*/ 37 w 59"/>
              <a:gd name="T39" fmla="*/ 6 h 78"/>
              <a:gd name="T40" fmla="*/ 24 w 59"/>
              <a:gd name="T41" fmla="*/ 8 h 78"/>
              <a:gd name="T42" fmla="*/ 36 w 59"/>
              <a:gd name="T43" fmla="*/ 11 h 78"/>
              <a:gd name="T44" fmla="*/ 36 w 59"/>
              <a:gd name="T45" fmla="*/ 12 h 78"/>
              <a:gd name="T46" fmla="*/ 25 w 59"/>
              <a:gd name="T47" fmla="*/ 13 h 78"/>
              <a:gd name="T48" fmla="*/ 23 w 59"/>
              <a:gd name="T49" fmla="*/ 12 h 78"/>
              <a:gd name="T50" fmla="*/ 23 w 59"/>
              <a:gd name="T51" fmla="*/ 11 h 78"/>
              <a:gd name="T52" fmla="*/ 26 w 59"/>
              <a:gd name="T53" fmla="*/ 11 h 78"/>
              <a:gd name="T54" fmla="*/ 35 w 59"/>
              <a:gd name="T55" fmla="*/ 11 h 78"/>
              <a:gd name="T56" fmla="*/ 55 w 59"/>
              <a:gd name="T57" fmla="*/ 70 h 78"/>
              <a:gd name="T58" fmla="*/ 4 w 59"/>
              <a:gd name="T59" fmla="*/ 70 h 78"/>
              <a:gd name="T60" fmla="*/ 4 w 59"/>
              <a:gd name="T61" fmla="*/ 38 h 78"/>
              <a:gd name="T62" fmla="*/ 4 w 59"/>
              <a:gd name="T63" fmla="*/ 38 h 78"/>
              <a:gd name="T64" fmla="*/ 36 w 59"/>
              <a:gd name="T65" fmla="*/ 15 h 78"/>
              <a:gd name="T66" fmla="*/ 55 w 59"/>
              <a:gd name="T67" fmla="*/ 38 h 78"/>
              <a:gd name="T68" fmla="*/ 56 w 59"/>
              <a:gd name="T69" fmla="*/ 45 h 78"/>
              <a:gd name="T70" fmla="*/ 55 w 59"/>
              <a:gd name="T71" fmla="*/ 70 h 78"/>
              <a:gd name="T72" fmla="*/ 30 w 59"/>
              <a:gd name="T73" fmla="*/ 30 h 78"/>
              <a:gd name="T74" fmla="*/ 36 w 59"/>
              <a:gd name="T75" fmla="*/ 38 h 78"/>
              <a:gd name="T76" fmla="*/ 38 w 59"/>
              <a:gd name="T77" fmla="*/ 38 h 78"/>
              <a:gd name="T78" fmla="*/ 39 w 59"/>
              <a:gd name="T79" fmla="*/ 30 h 78"/>
              <a:gd name="T80" fmla="*/ 30 w 59"/>
              <a:gd name="T81" fmla="*/ 24 h 78"/>
              <a:gd name="T82" fmla="*/ 28 w 59"/>
              <a:gd name="T83" fmla="*/ 25 h 78"/>
              <a:gd name="T84" fmla="*/ 21 w 59"/>
              <a:gd name="T85" fmla="*/ 30 h 78"/>
              <a:gd name="T86" fmla="*/ 20 w 59"/>
              <a:gd name="T87" fmla="*/ 42 h 78"/>
              <a:gd name="T88" fmla="*/ 28 w 59"/>
              <a:gd name="T89" fmla="*/ 60 h 78"/>
              <a:gd name="T90" fmla="*/ 21 w 59"/>
              <a:gd name="T91" fmla="*/ 51 h 78"/>
              <a:gd name="T92" fmla="*/ 18 w 59"/>
              <a:gd name="T93" fmla="*/ 59 h 78"/>
              <a:gd name="T94" fmla="*/ 28 w 59"/>
              <a:gd name="T95" fmla="*/ 63 h 78"/>
              <a:gd name="T96" fmla="*/ 30 w 59"/>
              <a:gd name="T97" fmla="*/ 66 h 78"/>
              <a:gd name="T98" fmla="*/ 38 w 59"/>
              <a:gd name="T99" fmla="*/ 60 h 78"/>
              <a:gd name="T100" fmla="*/ 39 w 59"/>
              <a:gd name="T101" fmla="*/ 47 h 78"/>
              <a:gd name="T102" fmla="*/ 28 w 59"/>
              <a:gd name="T103" fmla="*/ 39 h 78"/>
              <a:gd name="T104" fmla="*/ 25 w 59"/>
              <a:gd name="T105" fmla="*/ 31 h 78"/>
              <a:gd name="T106" fmla="*/ 28 w 59"/>
              <a:gd name="T107" fmla="*/ 39 h 78"/>
              <a:gd name="T108" fmla="*/ 30 w 59"/>
              <a:gd name="T109" fmla="*/ 60 h 78"/>
              <a:gd name="T110" fmla="*/ 34 w 59"/>
              <a:gd name="T111" fmla="*/ 53 h 78"/>
              <a:gd name="T112" fmla="*/ 34 w 59"/>
              <a:gd name="T113" fmla="*/ 5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9" h="78">
                <a:moveTo>
                  <a:pt x="59" y="59"/>
                </a:moveTo>
                <a:cubicBezTo>
                  <a:pt x="59" y="50"/>
                  <a:pt x="57" y="39"/>
                  <a:pt x="57" y="38"/>
                </a:cubicBezTo>
                <a:cubicBezTo>
                  <a:pt x="57" y="27"/>
                  <a:pt x="48" y="18"/>
                  <a:pt x="37" y="13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8"/>
                  <a:pt x="38" y="7"/>
                </a:cubicBezTo>
                <a:cubicBezTo>
                  <a:pt x="39" y="6"/>
                  <a:pt x="40" y="5"/>
                  <a:pt x="40" y="4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3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1"/>
                  <a:pt x="39" y="2"/>
                </a:cubicBezTo>
                <a:cubicBezTo>
                  <a:pt x="39" y="2"/>
                  <a:pt x="38" y="2"/>
                  <a:pt x="36" y="2"/>
                </a:cubicBezTo>
                <a:cubicBezTo>
                  <a:pt x="32" y="2"/>
                  <a:pt x="26" y="0"/>
                  <a:pt x="22" y="0"/>
                </a:cubicBezTo>
                <a:cubicBezTo>
                  <a:pt x="20" y="0"/>
                  <a:pt x="19" y="0"/>
                  <a:pt x="18" y="2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4"/>
                  <a:pt x="18" y="5"/>
                  <a:pt x="19" y="5"/>
                </a:cubicBezTo>
                <a:cubicBezTo>
                  <a:pt x="20" y="7"/>
                  <a:pt x="22" y="9"/>
                  <a:pt x="23" y="10"/>
                </a:cubicBezTo>
                <a:cubicBezTo>
                  <a:pt x="22" y="10"/>
                  <a:pt x="22" y="11"/>
                  <a:pt x="22" y="11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3"/>
                  <a:pt x="22" y="13"/>
                  <a:pt x="22" y="13"/>
                </a:cubicBezTo>
                <a:cubicBezTo>
                  <a:pt x="11" y="18"/>
                  <a:pt x="2" y="27"/>
                  <a:pt x="2" y="38"/>
                </a:cubicBezTo>
                <a:cubicBezTo>
                  <a:pt x="2" y="39"/>
                  <a:pt x="0" y="50"/>
                  <a:pt x="0" y="59"/>
                </a:cubicBezTo>
                <a:cubicBezTo>
                  <a:pt x="0" y="64"/>
                  <a:pt x="0" y="69"/>
                  <a:pt x="2" y="71"/>
                </a:cubicBezTo>
                <a:cubicBezTo>
                  <a:pt x="8" y="76"/>
                  <a:pt x="18" y="78"/>
                  <a:pt x="29" y="78"/>
                </a:cubicBezTo>
                <a:cubicBezTo>
                  <a:pt x="40" y="78"/>
                  <a:pt x="51" y="76"/>
                  <a:pt x="57" y="71"/>
                </a:cubicBezTo>
                <a:cubicBezTo>
                  <a:pt x="56" y="70"/>
                  <a:pt x="56" y="70"/>
                  <a:pt x="56" y="70"/>
                </a:cubicBezTo>
                <a:cubicBezTo>
                  <a:pt x="57" y="71"/>
                  <a:pt x="57" y="71"/>
                  <a:pt x="57" y="71"/>
                </a:cubicBezTo>
                <a:cubicBezTo>
                  <a:pt x="59" y="69"/>
                  <a:pt x="59" y="64"/>
                  <a:pt x="59" y="59"/>
                </a:cubicBezTo>
                <a:close/>
                <a:moveTo>
                  <a:pt x="22" y="6"/>
                </a:moveTo>
                <a:cubicBezTo>
                  <a:pt x="21" y="6"/>
                  <a:pt x="21" y="5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1" y="2"/>
                  <a:pt x="22" y="2"/>
                </a:cubicBezTo>
                <a:cubicBezTo>
                  <a:pt x="25" y="2"/>
                  <a:pt x="31" y="4"/>
                  <a:pt x="36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7" y="5"/>
                  <a:pt x="37" y="5"/>
                  <a:pt x="37" y="6"/>
                </a:cubicBezTo>
                <a:cubicBezTo>
                  <a:pt x="36" y="7"/>
                  <a:pt x="35" y="8"/>
                  <a:pt x="34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3" y="7"/>
                  <a:pt x="22" y="6"/>
                </a:cubicBezTo>
                <a:close/>
                <a:moveTo>
                  <a:pt x="36" y="11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5" y="12"/>
                  <a:pt x="35" y="13"/>
                  <a:pt x="34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11"/>
                  <a:pt x="25" y="11"/>
                  <a:pt x="26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4" y="11"/>
                  <a:pt x="35" y="11"/>
                  <a:pt x="35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55" y="70"/>
                </a:moveTo>
                <a:cubicBezTo>
                  <a:pt x="51" y="74"/>
                  <a:pt x="40" y="76"/>
                  <a:pt x="29" y="76"/>
                </a:cubicBezTo>
                <a:cubicBezTo>
                  <a:pt x="19" y="76"/>
                  <a:pt x="8" y="74"/>
                  <a:pt x="4" y="70"/>
                </a:cubicBezTo>
                <a:cubicBezTo>
                  <a:pt x="2" y="68"/>
                  <a:pt x="2" y="64"/>
                  <a:pt x="2" y="59"/>
                </a:cubicBezTo>
                <a:cubicBezTo>
                  <a:pt x="2" y="50"/>
                  <a:pt x="4" y="38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28"/>
                  <a:pt x="12" y="19"/>
                  <a:pt x="23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47" y="19"/>
                  <a:pt x="55" y="2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41"/>
                  <a:pt x="56" y="45"/>
                </a:cubicBezTo>
                <a:cubicBezTo>
                  <a:pt x="57" y="49"/>
                  <a:pt x="57" y="55"/>
                  <a:pt x="57" y="59"/>
                </a:cubicBezTo>
                <a:cubicBezTo>
                  <a:pt x="57" y="64"/>
                  <a:pt x="57" y="68"/>
                  <a:pt x="55" y="70"/>
                </a:cubicBezTo>
                <a:close/>
                <a:moveTo>
                  <a:pt x="30" y="40"/>
                </a:moveTo>
                <a:cubicBezTo>
                  <a:pt x="30" y="30"/>
                  <a:pt x="30" y="30"/>
                  <a:pt x="30" y="30"/>
                </a:cubicBezTo>
                <a:cubicBezTo>
                  <a:pt x="32" y="30"/>
                  <a:pt x="33" y="31"/>
                  <a:pt x="34" y="32"/>
                </a:cubicBezTo>
                <a:cubicBezTo>
                  <a:pt x="35" y="33"/>
                  <a:pt x="36" y="35"/>
                  <a:pt x="3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0"/>
                  <a:pt x="39" y="30"/>
                  <a:pt x="39" y="30"/>
                </a:cubicBezTo>
                <a:cubicBezTo>
                  <a:pt x="36" y="28"/>
                  <a:pt x="34" y="27"/>
                  <a:pt x="30" y="27"/>
                </a:cubicBezTo>
                <a:cubicBezTo>
                  <a:pt x="30" y="24"/>
                  <a:pt x="30" y="24"/>
                  <a:pt x="30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7"/>
                  <a:pt x="28" y="27"/>
                  <a:pt x="28" y="27"/>
                </a:cubicBezTo>
                <a:cubicBezTo>
                  <a:pt x="25" y="27"/>
                  <a:pt x="23" y="28"/>
                  <a:pt x="21" y="30"/>
                </a:cubicBezTo>
                <a:cubicBezTo>
                  <a:pt x="19" y="32"/>
                  <a:pt x="18" y="34"/>
                  <a:pt x="18" y="36"/>
                </a:cubicBezTo>
                <a:cubicBezTo>
                  <a:pt x="18" y="38"/>
                  <a:pt x="19" y="40"/>
                  <a:pt x="20" y="42"/>
                </a:cubicBezTo>
                <a:cubicBezTo>
                  <a:pt x="22" y="44"/>
                  <a:pt x="24" y="46"/>
                  <a:pt x="28" y="48"/>
                </a:cubicBezTo>
                <a:cubicBezTo>
                  <a:pt x="28" y="60"/>
                  <a:pt x="28" y="60"/>
                  <a:pt x="28" y="60"/>
                </a:cubicBezTo>
                <a:cubicBezTo>
                  <a:pt x="24" y="59"/>
                  <a:pt x="22" y="57"/>
                  <a:pt x="21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21" y="61"/>
                  <a:pt x="24" y="63"/>
                  <a:pt x="28" y="63"/>
                </a:cubicBezTo>
                <a:cubicBezTo>
                  <a:pt x="28" y="66"/>
                  <a:pt x="28" y="66"/>
                  <a:pt x="28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3"/>
                  <a:pt x="30" y="63"/>
                  <a:pt x="30" y="63"/>
                </a:cubicBezTo>
                <a:cubicBezTo>
                  <a:pt x="33" y="63"/>
                  <a:pt x="36" y="62"/>
                  <a:pt x="38" y="60"/>
                </a:cubicBezTo>
                <a:cubicBezTo>
                  <a:pt x="40" y="59"/>
                  <a:pt x="41" y="56"/>
                  <a:pt x="41" y="54"/>
                </a:cubicBezTo>
                <a:cubicBezTo>
                  <a:pt x="41" y="51"/>
                  <a:pt x="40" y="49"/>
                  <a:pt x="39" y="47"/>
                </a:cubicBezTo>
                <a:cubicBezTo>
                  <a:pt x="37" y="46"/>
                  <a:pt x="34" y="43"/>
                  <a:pt x="30" y="40"/>
                </a:cubicBezTo>
                <a:close/>
                <a:moveTo>
                  <a:pt x="28" y="39"/>
                </a:moveTo>
                <a:cubicBezTo>
                  <a:pt x="25" y="37"/>
                  <a:pt x="24" y="35"/>
                  <a:pt x="24" y="33"/>
                </a:cubicBezTo>
                <a:cubicBezTo>
                  <a:pt x="24" y="33"/>
                  <a:pt x="24" y="32"/>
                  <a:pt x="25" y="31"/>
                </a:cubicBezTo>
                <a:cubicBezTo>
                  <a:pt x="26" y="30"/>
                  <a:pt x="27" y="30"/>
                  <a:pt x="28" y="30"/>
                </a:cubicBezTo>
                <a:lnTo>
                  <a:pt x="28" y="39"/>
                </a:lnTo>
                <a:close/>
                <a:moveTo>
                  <a:pt x="34" y="59"/>
                </a:moveTo>
                <a:cubicBezTo>
                  <a:pt x="33" y="59"/>
                  <a:pt x="32" y="60"/>
                  <a:pt x="30" y="60"/>
                </a:cubicBezTo>
                <a:cubicBezTo>
                  <a:pt x="30" y="50"/>
                  <a:pt x="30" y="50"/>
                  <a:pt x="30" y="50"/>
                </a:cubicBezTo>
                <a:cubicBezTo>
                  <a:pt x="32" y="51"/>
                  <a:pt x="33" y="52"/>
                  <a:pt x="34" y="53"/>
                </a:cubicBezTo>
                <a:cubicBezTo>
                  <a:pt x="35" y="54"/>
                  <a:pt x="35" y="55"/>
                  <a:pt x="35" y="56"/>
                </a:cubicBezTo>
                <a:cubicBezTo>
                  <a:pt x="35" y="57"/>
                  <a:pt x="35" y="58"/>
                  <a:pt x="34" y="5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81"/>
          <p:cNvSpPr>
            <a:spLocks noEditPoints="1"/>
          </p:cNvSpPr>
          <p:nvPr/>
        </p:nvSpPr>
        <p:spPr bwMode="auto">
          <a:xfrm>
            <a:off x="3971832" y="2752262"/>
            <a:ext cx="258671" cy="255829"/>
          </a:xfrm>
          <a:custGeom>
            <a:avLst/>
            <a:gdLst>
              <a:gd name="T0" fmla="*/ 69 w 77"/>
              <a:gd name="T1" fmla="*/ 25 h 76"/>
              <a:gd name="T2" fmla="*/ 40 w 77"/>
              <a:gd name="T3" fmla="*/ 1 h 76"/>
              <a:gd name="T4" fmla="*/ 38 w 77"/>
              <a:gd name="T5" fmla="*/ 1 h 76"/>
              <a:gd name="T6" fmla="*/ 8 w 77"/>
              <a:gd name="T7" fmla="*/ 25 h 76"/>
              <a:gd name="T8" fmla="*/ 0 w 77"/>
              <a:gd name="T9" fmla="*/ 37 h 76"/>
              <a:gd name="T10" fmla="*/ 0 w 77"/>
              <a:gd name="T11" fmla="*/ 62 h 76"/>
              <a:gd name="T12" fmla="*/ 14 w 77"/>
              <a:gd name="T13" fmla="*/ 76 h 76"/>
              <a:gd name="T14" fmla="*/ 64 w 77"/>
              <a:gd name="T15" fmla="*/ 76 h 76"/>
              <a:gd name="T16" fmla="*/ 77 w 77"/>
              <a:gd name="T17" fmla="*/ 62 h 76"/>
              <a:gd name="T18" fmla="*/ 77 w 77"/>
              <a:gd name="T19" fmla="*/ 37 h 76"/>
              <a:gd name="T20" fmla="*/ 69 w 77"/>
              <a:gd name="T21" fmla="*/ 25 h 76"/>
              <a:gd name="T22" fmla="*/ 9 w 77"/>
              <a:gd name="T23" fmla="*/ 27 h 76"/>
              <a:gd name="T24" fmla="*/ 12 w 77"/>
              <a:gd name="T25" fmla="*/ 25 h 76"/>
              <a:gd name="T26" fmla="*/ 14 w 77"/>
              <a:gd name="T27" fmla="*/ 24 h 76"/>
              <a:gd name="T28" fmla="*/ 39 w 77"/>
              <a:gd name="T29" fmla="*/ 4 h 76"/>
              <a:gd name="T30" fmla="*/ 64 w 77"/>
              <a:gd name="T31" fmla="*/ 24 h 76"/>
              <a:gd name="T32" fmla="*/ 65 w 77"/>
              <a:gd name="T33" fmla="*/ 25 h 76"/>
              <a:gd name="T34" fmla="*/ 68 w 77"/>
              <a:gd name="T35" fmla="*/ 27 h 76"/>
              <a:gd name="T36" fmla="*/ 71 w 77"/>
              <a:gd name="T37" fmla="*/ 30 h 76"/>
              <a:gd name="T38" fmla="*/ 39 w 77"/>
              <a:gd name="T39" fmla="*/ 54 h 76"/>
              <a:gd name="T40" fmla="*/ 7 w 77"/>
              <a:gd name="T41" fmla="*/ 29 h 76"/>
              <a:gd name="T42" fmla="*/ 9 w 77"/>
              <a:gd name="T43" fmla="*/ 27 h 76"/>
              <a:gd name="T44" fmla="*/ 75 w 77"/>
              <a:gd name="T45" fmla="*/ 62 h 76"/>
              <a:gd name="T46" fmla="*/ 64 w 77"/>
              <a:gd name="T47" fmla="*/ 73 h 76"/>
              <a:gd name="T48" fmla="*/ 14 w 77"/>
              <a:gd name="T49" fmla="*/ 73 h 76"/>
              <a:gd name="T50" fmla="*/ 3 w 77"/>
              <a:gd name="T51" fmla="*/ 62 h 76"/>
              <a:gd name="T52" fmla="*/ 3 w 77"/>
              <a:gd name="T53" fmla="*/ 37 h 76"/>
              <a:gd name="T54" fmla="*/ 5 w 77"/>
              <a:gd name="T55" fmla="*/ 31 h 76"/>
              <a:gd name="T56" fmla="*/ 38 w 77"/>
              <a:gd name="T57" fmla="*/ 57 h 76"/>
              <a:gd name="T58" fmla="*/ 39 w 77"/>
              <a:gd name="T59" fmla="*/ 57 h 76"/>
              <a:gd name="T60" fmla="*/ 39 w 77"/>
              <a:gd name="T61" fmla="*/ 57 h 76"/>
              <a:gd name="T62" fmla="*/ 73 w 77"/>
              <a:gd name="T63" fmla="*/ 32 h 76"/>
              <a:gd name="T64" fmla="*/ 75 w 77"/>
              <a:gd name="T65" fmla="*/ 37 h 76"/>
              <a:gd name="T66" fmla="*/ 75 w 77"/>
              <a:gd name="T67" fmla="*/ 62 h 76"/>
              <a:gd name="T68" fmla="*/ 57 w 77"/>
              <a:gd name="T69" fmla="*/ 51 h 76"/>
              <a:gd name="T70" fmla="*/ 55 w 77"/>
              <a:gd name="T71" fmla="*/ 51 h 76"/>
              <a:gd name="T72" fmla="*/ 55 w 77"/>
              <a:gd name="T73" fmla="*/ 53 h 76"/>
              <a:gd name="T74" fmla="*/ 70 w 77"/>
              <a:gd name="T75" fmla="*/ 68 h 76"/>
              <a:gd name="T76" fmla="*/ 71 w 77"/>
              <a:gd name="T77" fmla="*/ 69 h 76"/>
              <a:gd name="T78" fmla="*/ 72 w 77"/>
              <a:gd name="T79" fmla="*/ 69 h 76"/>
              <a:gd name="T80" fmla="*/ 72 w 77"/>
              <a:gd name="T81" fmla="*/ 67 h 76"/>
              <a:gd name="T82" fmla="*/ 57 w 77"/>
              <a:gd name="T83" fmla="*/ 51 h 76"/>
              <a:gd name="T84" fmla="*/ 21 w 77"/>
              <a:gd name="T85" fmla="*/ 52 h 76"/>
              <a:gd name="T86" fmla="*/ 6 w 77"/>
              <a:gd name="T87" fmla="*/ 66 h 76"/>
              <a:gd name="T88" fmla="*/ 6 w 77"/>
              <a:gd name="T89" fmla="*/ 68 h 76"/>
              <a:gd name="T90" fmla="*/ 7 w 77"/>
              <a:gd name="T91" fmla="*/ 69 h 76"/>
              <a:gd name="T92" fmla="*/ 8 w 77"/>
              <a:gd name="T93" fmla="*/ 68 h 76"/>
              <a:gd name="T94" fmla="*/ 8 w 77"/>
              <a:gd name="T95" fmla="*/ 68 h 76"/>
              <a:gd name="T96" fmla="*/ 22 w 77"/>
              <a:gd name="T97" fmla="*/ 54 h 76"/>
              <a:gd name="T98" fmla="*/ 22 w 77"/>
              <a:gd name="T99" fmla="*/ 52 h 76"/>
              <a:gd name="T100" fmla="*/ 21 w 77"/>
              <a:gd name="T101" fmla="*/ 5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76">
                <a:moveTo>
                  <a:pt x="69" y="25"/>
                </a:moveTo>
                <a:cubicBezTo>
                  <a:pt x="40" y="1"/>
                  <a:pt x="40" y="1"/>
                  <a:pt x="40" y="1"/>
                </a:cubicBezTo>
                <a:cubicBezTo>
                  <a:pt x="39" y="0"/>
                  <a:pt x="39" y="0"/>
                  <a:pt x="38" y="1"/>
                </a:cubicBezTo>
                <a:cubicBezTo>
                  <a:pt x="8" y="25"/>
                  <a:pt x="8" y="25"/>
                  <a:pt x="8" y="25"/>
                </a:cubicBezTo>
                <a:cubicBezTo>
                  <a:pt x="4" y="27"/>
                  <a:pt x="0" y="32"/>
                  <a:pt x="0" y="3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70"/>
                  <a:pt x="6" y="76"/>
                  <a:pt x="1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71" y="76"/>
                  <a:pt x="77" y="70"/>
                  <a:pt x="77" y="62"/>
                </a:cubicBezTo>
                <a:cubicBezTo>
                  <a:pt x="77" y="37"/>
                  <a:pt x="77" y="37"/>
                  <a:pt x="77" y="37"/>
                </a:cubicBezTo>
                <a:cubicBezTo>
                  <a:pt x="77" y="31"/>
                  <a:pt x="74" y="27"/>
                  <a:pt x="69" y="25"/>
                </a:cubicBezTo>
                <a:close/>
                <a:moveTo>
                  <a:pt x="9" y="27"/>
                </a:moveTo>
                <a:cubicBezTo>
                  <a:pt x="12" y="25"/>
                  <a:pt x="12" y="25"/>
                  <a:pt x="12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39" y="4"/>
                  <a:pt x="39" y="4"/>
                  <a:pt x="39" y="4"/>
                </a:cubicBezTo>
                <a:cubicBezTo>
                  <a:pt x="64" y="24"/>
                  <a:pt x="64" y="24"/>
                  <a:pt x="64" y="24"/>
                </a:cubicBezTo>
                <a:cubicBezTo>
                  <a:pt x="65" y="25"/>
                  <a:pt x="65" y="25"/>
                  <a:pt x="65" y="25"/>
                </a:cubicBezTo>
                <a:cubicBezTo>
                  <a:pt x="68" y="27"/>
                  <a:pt x="68" y="27"/>
                  <a:pt x="68" y="27"/>
                </a:cubicBezTo>
                <a:cubicBezTo>
                  <a:pt x="71" y="30"/>
                  <a:pt x="71" y="30"/>
                  <a:pt x="71" y="30"/>
                </a:cubicBezTo>
                <a:cubicBezTo>
                  <a:pt x="39" y="54"/>
                  <a:pt x="39" y="54"/>
                  <a:pt x="39" y="54"/>
                </a:cubicBezTo>
                <a:cubicBezTo>
                  <a:pt x="7" y="29"/>
                  <a:pt x="7" y="29"/>
                  <a:pt x="7" y="29"/>
                </a:cubicBezTo>
                <a:lnTo>
                  <a:pt x="9" y="27"/>
                </a:lnTo>
                <a:close/>
                <a:moveTo>
                  <a:pt x="75" y="62"/>
                </a:moveTo>
                <a:cubicBezTo>
                  <a:pt x="75" y="68"/>
                  <a:pt x="70" y="73"/>
                  <a:pt x="64" y="73"/>
                </a:cubicBezTo>
                <a:cubicBezTo>
                  <a:pt x="14" y="73"/>
                  <a:pt x="14" y="73"/>
                  <a:pt x="14" y="73"/>
                </a:cubicBezTo>
                <a:cubicBezTo>
                  <a:pt x="8" y="73"/>
                  <a:pt x="3" y="68"/>
                  <a:pt x="3" y="62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5"/>
                  <a:pt x="4" y="33"/>
                  <a:pt x="5" y="31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73" y="32"/>
                  <a:pt x="73" y="32"/>
                  <a:pt x="73" y="32"/>
                </a:cubicBezTo>
                <a:cubicBezTo>
                  <a:pt x="74" y="33"/>
                  <a:pt x="75" y="35"/>
                  <a:pt x="75" y="37"/>
                </a:cubicBezTo>
                <a:lnTo>
                  <a:pt x="75" y="62"/>
                </a:lnTo>
                <a:close/>
                <a:moveTo>
                  <a:pt x="57" y="51"/>
                </a:moveTo>
                <a:cubicBezTo>
                  <a:pt x="56" y="51"/>
                  <a:pt x="56" y="51"/>
                  <a:pt x="55" y="51"/>
                </a:cubicBezTo>
                <a:cubicBezTo>
                  <a:pt x="55" y="52"/>
                  <a:pt x="55" y="53"/>
                  <a:pt x="55" y="53"/>
                </a:cubicBezTo>
                <a:cubicBezTo>
                  <a:pt x="60" y="58"/>
                  <a:pt x="65" y="64"/>
                  <a:pt x="70" y="68"/>
                </a:cubicBezTo>
                <a:cubicBezTo>
                  <a:pt x="71" y="69"/>
                  <a:pt x="71" y="69"/>
                  <a:pt x="71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3" y="68"/>
                  <a:pt x="73" y="67"/>
                  <a:pt x="72" y="67"/>
                </a:cubicBezTo>
                <a:cubicBezTo>
                  <a:pt x="67" y="62"/>
                  <a:pt x="62" y="56"/>
                  <a:pt x="57" y="51"/>
                </a:cubicBezTo>
                <a:close/>
                <a:moveTo>
                  <a:pt x="21" y="52"/>
                </a:moveTo>
                <a:cubicBezTo>
                  <a:pt x="16" y="57"/>
                  <a:pt x="11" y="61"/>
                  <a:pt x="6" y="66"/>
                </a:cubicBezTo>
                <a:cubicBezTo>
                  <a:pt x="6" y="67"/>
                  <a:pt x="6" y="68"/>
                  <a:pt x="6" y="68"/>
                </a:cubicBezTo>
                <a:cubicBezTo>
                  <a:pt x="7" y="69"/>
                  <a:pt x="7" y="69"/>
                  <a:pt x="7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13" y="63"/>
                  <a:pt x="17" y="59"/>
                  <a:pt x="22" y="54"/>
                </a:cubicBezTo>
                <a:cubicBezTo>
                  <a:pt x="23" y="53"/>
                  <a:pt x="23" y="52"/>
                  <a:pt x="22" y="52"/>
                </a:cubicBezTo>
                <a:cubicBezTo>
                  <a:pt x="22" y="51"/>
                  <a:pt x="21" y="51"/>
                  <a:pt x="21" y="5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82"/>
          <p:cNvSpPr>
            <a:spLocks noEditPoints="1"/>
          </p:cNvSpPr>
          <p:nvPr/>
        </p:nvSpPr>
        <p:spPr bwMode="auto">
          <a:xfrm>
            <a:off x="2343054" y="2756525"/>
            <a:ext cx="252986" cy="248723"/>
          </a:xfrm>
          <a:custGeom>
            <a:avLst/>
            <a:gdLst>
              <a:gd name="T0" fmla="*/ 37 w 75"/>
              <a:gd name="T1" fmla="*/ 0 h 74"/>
              <a:gd name="T2" fmla="*/ 0 w 75"/>
              <a:gd name="T3" fmla="*/ 37 h 74"/>
              <a:gd name="T4" fmla="*/ 37 w 75"/>
              <a:gd name="T5" fmla="*/ 74 h 74"/>
              <a:gd name="T6" fmla="*/ 75 w 75"/>
              <a:gd name="T7" fmla="*/ 37 h 74"/>
              <a:gd name="T8" fmla="*/ 37 w 75"/>
              <a:gd name="T9" fmla="*/ 0 h 74"/>
              <a:gd name="T10" fmla="*/ 37 w 75"/>
              <a:gd name="T11" fmla="*/ 68 h 74"/>
              <a:gd name="T12" fmla="*/ 5 w 75"/>
              <a:gd name="T13" fmla="*/ 37 h 74"/>
              <a:gd name="T14" fmla="*/ 37 w 75"/>
              <a:gd name="T15" fmla="*/ 6 h 74"/>
              <a:gd name="T16" fmla="*/ 69 w 75"/>
              <a:gd name="T17" fmla="*/ 37 h 74"/>
              <a:gd name="T18" fmla="*/ 69 w 75"/>
              <a:gd name="T19" fmla="*/ 37 h 74"/>
              <a:gd name="T20" fmla="*/ 37 w 75"/>
              <a:gd name="T21" fmla="*/ 68 h 74"/>
              <a:gd name="T22" fmla="*/ 42 w 75"/>
              <a:gd name="T23" fmla="*/ 20 h 74"/>
              <a:gd name="T24" fmla="*/ 35 w 75"/>
              <a:gd name="T25" fmla="*/ 20 h 74"/>
              <a:gd name="T26" fmla="*/ 34 w 75"/>
              <a:gd name="T27" fmla="*/ 22 h 74"/>
              <a:gd name="T28" fmla="*/ 32 w 75"/>
              <a:gd name="T29" fmla="*/ 23 h 74"/>
              <a:gd name="T30" fmla="*/ 30 w 75"/>
              <a:gd name="T31" fmla="*/ 24 h 74"/>
              <a:gd name="T32" fmla="*/ 27 w 75"/>
              <a:gd name="T33" fmla="*/ 24 h 74"/>
              <a:gd name="T34" fmla="*/ 27 w 75"/>
              <a:gd name="T35" fmla="*/ 29 h 74"/>
              <a:gd name="T36" fmla="*/ 34 w 75"/>
              <a:gd name="T37" fmla="*/ 29 h 74"/>
              <a:gd name="T38" fmla="*/ 34 w 75"/>
              <a:gd name="T39" fmla="*/ 46 h 74"/>
              <a:gd name="T40" fmla="*/ 27 w 75"/>
              <a:gd name="T41" fmla="*/ 46 h 74"/>
              <a:gd name="T42" fmla="*/ 27 w 75"/>
              <a:gd name="T43" fmla="*/ 52 h 74"/>
              <a:gd name="T44" fmla="*/ 49 w 75"/>
              <a:gd name="T45" fmla="*/ 52 h 74"/>
              <a:gd name="T46" fmla="*/ 49 w 75"/>
              <a:gd name="T47" fmla="*/ 46 h 74"/>
              <a:gd name="T48" fmla="*/ 42 w 75"/>
              <a:gd name="T49" fmla="*/ 46 h 74"/>
              <a:gd name="T50" fmla="*/ 42 w 75"/>
              <a:gd name="T51" fmla="*/ 2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" h="74">
                <a:moveTo>
                  <a:pt x="37" y="0"/>
                </a:moveTo>
                <a:cubicBezTo>
                  <a:pt x="16" y="0"/>
                  <a:pt x="0" y="17"/>
                  <a:pt x="0" y="37"/>
                </a:cubicBezTo>
                <a:cubicBezTo>
                  <a:pt x="0" y="57"/>
                  <a:pt x="16" y="74"/>
                  <a:pt x="37" y="74"/>
                </a:cubicBezTo>
                <a:cubicBezTo>
                  <a:pt x="58" y="74"/>
                  <a:pt x="75" y="57"/>
                  <a:pt x="75" y="37"/>
                </a:cubicBezTo>
                <a:cubicBezTo>
                  <a:pt x="75" y="17"/>
                  <a:pt x="58" y="0"/>
                  <a:pt x="37" y="0"/>
                </a:cubicBezTo>
                <a:close/>
                <a:moveTo>
                  <a:pt x="37" y="68"/>
                </a:moveTo>
                <a:cubicBezTo>
                  <a:pt x="19" y="68"/>
                  <a:pt x="5" y="54"/>
                  <a:pt x="5" y="37"/>
                </a:cubicBezTo>
                <a:cubicBezTo>
                  <a:pt x="5" y="20"/>
                  <a:pt x="19" y="6"/>
                  <a:pt x="37" y="6"/>
                </a:cubicBezTo>
                <a:cubicBezTo>
                  <a:pt x="55" y="6"/>
                  <a:pt x="69" y="20"/>
                  <a:pt x="6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54"/>
                  <a:pt x="55" y="68"/>
                  <a:pt x="37" y="68"/>
                </a:cubicBezTo>
                <a:close/>
                <a:moveTo>
                  <a:pt x="42" y="20"/>
                </a:move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4" y="22"/>
                </a:cubicBezTo>
                <a:cubicBezTo>
                  <a:pt x="34" y="22"/>
                  <a:pt x="33" y="23"/>
                  <a:pt x="32" y="23"/>
                </a:cubicBezTo>
                <a:cubicBezTo>
                  <a:pt x="32" y="24"/>
                  <a:pt x="31" y="24"/>
                  <a:pt x="30" y="24"/>
                </a:cubicBezTo>
                <a:cubicBezTo>
                  <a:pt x="29" y="24"/>
                  <a:pt x="28" y="24"/>
                  <a:pt x="27" y="24"/>
                </a:cubicBezTo>
                <a:cubicBezTo>
                  <a:pt x="27" y="29"/>
                  <a:pt x="27" y="29"/>
                  <a:pt x="27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46"/>
                  <a:pt x="34" y="46"/>
                  <a:pt x="34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52"/>
                  <a:pt x="27" y="52"/>
                  <a:pt x="27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6"/>
                  <a:pt x="49" y="46"/>
                  <a:pt x="49" y="46"/>
                </a:cubicBezTo>
                <a:cubicBezTo>
                  <a:pt x="42" y="46"/>
                  <a:pt x="42" y="46"/>
                  <a:pt x="42" y="46"/>
                </a:cubicBezTo>
                <a:lnTo>
                  <a:pt x="42" y="2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83"/>
          <p:cNvSpPr>
            <a:spLocks noEditPoints="1"/>
          </p:cNvSpPr>
          <p:nvPr/>
        </p:nvSpPr>
        <p:spPr bwMode="auto">
          <a:xfrm>
            <a:off x="2712585" y="2779265"/>
            <a:ext cx="302731" cy="201821"/>
          </a:xfrm>
          <a:custGeom>
            <a:avLst/>
            <a:gdLst>
              <a:gd name="T0" fmla="*/ 83 w 90"/>
              <a:gd name="T1" fmla="*/ 0 h 60"/>
              <a:gd name="T2" fmla="*/ 7 w 90"/>
              <a:gd name="T3" fmla="*/ 0 h 60"/>
              <a:gd name="T4" fmla="*/ 0 w 90"/>
              <a:gd name="T5" fmla="*/ 7 h 60"/>
              <a:gd name="T6" fmla="*/ 0 w 90"/>
              <a:gd name="T7" fmla="*/ 53 h 60"/>
              <a:gd name="T8" fmla="*/ 7 w 90"/>
              <a:gd name="T9" fmla="*/ 60 h 60"/>
              <a:gd name="T10" fmla="*/ 83 w 90"/>
              <a:gd name="T11" fmla="*/ 60 h 60"/>
              <a:gd name="T12" fmla="*/ 90 w 90"/>
              <a:gd name="T13" fmla="*/ 53 h 60"/>
              <a:gd name="T14" fmla="*/ 90 w 90"/>
              <a:gd name="T15" fmla="*/ 7 h 60"/>
              <a:gd name="T16" fmla="*/ 83 w 90"/>
              <a:gd name="T17" fmla="*/ 0 h 60"/>
              <a:gd name="T18" fmla="*/ 7 w 90"/>
              <a:gd name="T19" fmla="*/ 6 h 60"/>
              <a:gd name="T20" fmla="*/ 83 w 90"/>
              <a:gd name="T21" fmla="*/ 6 h 60"/>
              <a:gd name="T22" fmla="*/ 84 w 90"/>
              <a:gd name="T23" fmla="*/ 7 h 60"/>
              <a:gd name="T24" fmla="*/ 84 w 90"/>
              <a:gd name="T25" fmla="*/ 13 h 60"/>
              <a:gd name="T26" fmla="*/ 7 w 90"/>
              <a:gd name="T27" fmla="*/ 13 h 60"/>
              <a:gd name="T28" fmla="*/ 7 w 90"/>
              <a:gd name="T29" fmla="*/ 7 h 60"/>
              <a:gd name="T30" fmla="*/ 7 w 90"/>
              <a:gd name="T31" fmla="*/ 6 h 60"/>
              <a:gd name="T32" fmla="*/ 83 w 90"/>
              <a:gd name="T33" fmla="*/ 54 h 60"/>
              <a:gd name="T34" fmla="*/ 7 w 90"/>
              <a:gd name="T35" fmla="*/ 54 h 60"/>
              <a:gd name="T36" fmla="*/ 7 w 90"/>
              <a:gd name="T37" fmla="*/ 53 h 60"/>
              <a:gd name="T38" fmla="*/ 7 w 90"/>
              <a:gd name="T39" fmla="*/ 28 h 60"/>
              <a:gd name="T40" fmla="*/ 84 w 90"/>
              <a:gd name="T41" fmla="*/ 28 h 60"/>
              <a:gd name="T42" fmla="*/ 84 w 90"/>
              <a:gd name="T43" fmla="*/ 53 h 60"/>
              <a:gd name="T44" fmla="*/ 83 w 90"/>
              <a:gd name="T45" fmla="*/ 5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0" h="60">
                <a:moveTo>
                  <a:pt x="83" y="0"/>
                </a:move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7"/>
                  <a:pt x="4" y="60"/>
                  <a:pt x="7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7" y="60"/>
                  <a:pt x="90" y="57"/>
                  <a:pt x="90" y="53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3"/>
                  <a:pt x="87" y="0"/>
                  <a:pt x="83" y="0"/>
                </a:cubicBezTo>
                <a:close/>
                <a:moveTo>
                  <a:pt x="7" y="6"/>
                </a:moveTo>
                <a:cubicBezTo>
                  <a:pt x="83" y="6"/>
                  <a:pt x="83" y="6"/>
                  <a:pt x="83" y="6"/>
                </a:cubicBezTo>
                <a:cubicBezTo>
                  <a:pt x="83" y="6"/>
                  <a:pt x="84" y="7"/>
                  <a:pt x="84" y="7"/>
                </a:cubicBezTo>
                <a:cubicBezTo>
                  <a:pt x="84" y="13"/>
                  <a:pt x="84" y="13"/>
                  <a:pt x="84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6"/>
                  <a:pt x="7" y="6"/>
                </a:cubicBezTo>
                <a:close/>
                <a:moveTo>
                  <a:pt x="83" y="54"/>
                </a:moveTo>
                <a:cubicBezTo>
                  <a:pt x="7" y="54"/>
                  <a:pt x="7" y="54"/>
                  <a:pt x="7" y="54"/>
                </a:cubicBezTo>
                <a:cubicBezTo>
                  <a:pt x="7" y="54"/>
                  <a:pt x="7" y="54"/>
                  <a:pt x="7" y="53"/>
                </a:cubicBezTo>
                <a:cubicBezTo>
                  <a:pt x="7" y="28"/>
                  <a:pt x="7" y="28"/>
                  <a:pt x="7" y="28"/>
                </a:cubicBezTo>
                <a:cubicBezTo>
                  <a:pt x="84" y="28"/>
                  <a:pt x="84" y="28"/>
                  <a:pt x="84" y="28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54"/>
                  <a:pt x="83" y="54"/>
                  <a:pt x="83" y="54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84"/>
          <p:cNvSpPr>
            <a:spLocks/>
          </p:cNvSpPr>
          <p:nvPr/>
        </p:nvSpPr>
        <p:spPr bwMode="auto">
          <a:xfrm>
            <a:off x="2746696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2 w 5"/>
              <a:gd name="T5" fmla="*/ 2 h 9"/>
              <a:gd name="T6" fmla="*/ 0 w 5"/>
              <a:gd name="T7" fmla="*/ 2 h 9"/>
              <a:gd name="T8" fmla="*/ 5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5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85"/>
          <p:cNvSpPr>
            <a:spLocks/>
          </p:cNvSpPr>
          <p:nvPr/>
        </p:nvSpPr>
        <p:spPr bwMode="auto">
          <a:xfrm>
            <a:off x="2760908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86"/>
          <p:cNvSpPr>
            <a:spLocks/>
          </p:cNvSpPr>
          <p:nvPr/>
        </p:nvSpPr>
        <p:spPr bwMode="auto">
          <a:xfrm>
            <a:off x="2773700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87"/>
          <p:cNvSpPr>
            <a:spLocks/>
          </p:cNvSpPr>
          <p:nvPr/>
        </p:nvSpPr>
        <p:spPr bwMode="auto">
          <a:xfrm>
            <a:off x="2786491" y="2897231"/>
            <a:ext cx="7107" cy="12792"/>
          </a:xfrm>
          <a:custGeom>
            <a:avLst/>
            <a:gdLst>
              <a:gd name="T0" fmla="*/ 3 w 5"/>
              <a:gd name="T1" fmla="*/ 2 h 9"/>
              <a:gd name="T2" fmla="*/ 3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3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3 w 5"/>
              <a:gd name="T15" fmla="*/ 9 h 9"/>
              <a:gd name="T16" fmla="*/ 3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2"/>
                </a:lnTo>
                <a:lnTo>
                  <a:pt x="3" y="0"/>
                </a:lnTo>
                <a:lnTo>
                  <a:pt x="5" y="0"/>
                </a:lnTo>
                <a:lnTo>
                  <a:pt x="5" y="9"/>
                </a:lnTo>
                <a:lnTo>
                  <a:pt x="3" y="9"/>
                </a:lnTo>
                <a:lnTo>
                  <a:pt x="3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88"/>
          <p:cNvSpPr>
            <a:spLocks/>
          </p:cNvSpPr>
          <p:nvPr/>
        </p:nvSpPr>
        <p:spPr bwMode="auto">
          <a:xfrm>
            <a:off x="2797861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2 w 4"/>
              <a:gd name="T5" fmla="*/ 2 h 9"/>
              <a:gd name="T6" fmla="*/ 0 w 4"/>
              <a:gd name="T7" fmla="*/ 2 h 9"/>
              <a:gd name="T8" fmla="*/ 4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89"/>
          <p:cNvSpPr>
            <a:spLocks/>
          </p:cNvSpPr>
          <p:nvPr/>
        </p:nvSpPr>
        <p:spPr bwMode="auto">
          <a:xfrm>
            <a:off x="2810653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90"/>
          <p:cNvSpPr>
            <a:spLocks/>
          </p:cNvSpPr>
          <p:nvPr/>
        </p:nvSpPr>
        <p:spPr bwMode="auto">
          <a:xfrm>
            <a:off x="2824866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91"/>
          <p:cNvSpPr>
            <a:spLocks/>
          </p:cNvSpPr>
          <p:nvPr/>
        </p:nvSpPr>
        <p:spPr bwMode="auto">
          <a:xfrm>
            <a:off x="2837657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92"/>
          <p:cNvSpPr>
            <a:spLocks/>
          </p:cNvSpPr>
          <p:nvPr/>
        </p:nvSpPr>
        <p:spPr bwMode="auto">
          <a:xfrm>
            <a:off x="2847606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93"/>
          <p:cNvSpPr>
            <a:spLocks/>
          </p:cNvSpPr>
          <p:nvPr/>
        </p:nvSpPr>
        <p:spPr bwMode="auto">
          <a:xfrm>
            <a:off x="2861819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94"/>
          <p:cNvSpPr>
            <a:spLocks/>
          </p:cNvSpPr>
          <p:nvPr/>
        </p:nvSpPr>
        <p:spPr bwMode="auto">
          <a:xfrm>
            <a:off x="2874610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95"/>
          <p:cNvSpPr>
            <a:spLocks/>
          </p:cNvSpPr>
          <p:nvPr/>
        </p:nvSpPr>
        <p:spPr bwMode="auto">
          <a:xfrm>
            <a:off x="2884559" y="2897231"/>
            <a:ext cx="7107" cy="12792"/>
          </a:xfrm>
          <a:custGeom>
            <a:avLst/>
            <a:gdLst>
              <a:gd name="T0" fmla="*/ 5 w 5"/>
              <a:gd name="T1" fmla="*/ 2 h 9"/>
              <a:gd name="T2" fmla="*/ 2 w 5"/>
              <a:gd name="T3" fmla="*/ 2 h 9"/>
              <a:gd name="T4" fmla="*/ 2 w 5"/>
              <a:gd name="T5" fmla="*/ 2 h 9"/>
              <a:gd name="T6" fmla="*/ 0 w 5"/>
              <a:gd name="T7" fmla="*/ 2 h 9"/>
              <a:gd name="T8" fmla="*/ 5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5 w 5"/>
              <a:gd name="T15" fmla="*/ 9 h 9"/>
              <a:gd name="T16" fmla="*/ 5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5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5" y="0"/>
                </a:lnTo>
                <a:lnTo>
                  <a:pt x="5" y="0"/>
                </a:lnTo>
                <a:lnTo>
                  <a:pt x="5" y="9"/>
                </a:lnTo>
                <a:lnTo>
                  <a:pt x="5" y="9"/>
                </a:lnTo>
                <a:lnTo>
                  <a:pt x="5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96"/>
          <p:cNvSpPr>
            <a:spLocks/>
          </p:cNvSpPr>
          <p:nvPr/>
        </p:nvSpPr>
        <p:spPr bwMode="auto">
          <a:xfrm>
            <a:off x="2898772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97"/>
          <p:cNvSpPr>
            <a:spLocks/>
          </p:cNvSpPr>
          <p:nvPr/>
        </p:nvSpPr>
        <p:spPr bwMode="auto">
          <a:xfrm>
            <a:off x="2911563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198"/>
          <p:cNvSpPr>
            <a:spLocks/>
          </p:cNvSpPr>
          <p:nvPr/>
        </p:nvSpPr>
        <p:spPr bwMode="auto">
          <a:xfrm>
            <a:off x="2925776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99"/>
          <p:cNvSpPr>
            <a:spLocks/>
          </p:cNvSpPr>
          <p:nvPr/>
        </p:nvSpPr>
        <p:spPr bwMode="auto">
          <a:xfrm>
            <a:off x="2935725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2 w 4"/>
              <a:gd name="T5" fmla="*/ 2 h 9"/>
              <a:gd name="T6" fmla="*/ 0 w 4"/>
              <a:gd name="T7" fmla="*/ 2 h 9"/>
              <a:gd name="T8" fmla="*/ 4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00"/>
          <p:cNvSpPr>
            <a:spLocks/>
          </p:cNvSpPr>
          <p:nvPr/>
        </p:nvSpPr>
        <p:spPr bwMode="auto">
          <a:xfrm>
            <a:off x="2948516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201"/>
          <p:cNvSpPr>
            <a:spLocks/>
          </p:cNvSpPr>
          <p:nvPr/>
        </p:nvSpPr>
        <p:spPr bwMode="auto">
          <a:xfrm>
            <a:off x="2962729" y="2897231"/>
            <a:ext cx="5685" cy="12792"/>
          </a:xfrm>
          <a:custGeom>
            <a:avLst/>
            <a:gdLst>
              <a:gd name="T0" fmla="*/ 2 w 4"/>
              <a:gd name="T1" fmla="*/ 2 h 9"/>
              <a:gd name="T2" fmla="*/ 2 w 4"/>
              <a:gd name="T3" fmla="*/ 2 h 9"/>
              <a:gd name="T4" fmla="*/ 0 w 4"/>
              <a:gd name="T5" fmla="*/ 2 h 9"/>
              <a:gd name="T6" fmla="*/ 0 w 4"/>
              <a:gd name="T7" fmla="*/ 2 h 9"/>
              <a:gd name="T8" fmla="*/ 2 w 4"/>
              <a:gd name="T9" fmla="*/ 0 h 9"/>
              <a:gd name="T10" fmla="*/ 4 w 4"/>
              <a:gd name="T11" fmla="*/ 0 h 9"/>
              <a:gd name="T12" fmla="*/ 4 w 4"/>
              <a:gd name="T13" fmla="*/ 9 h 9"/>
              <a:gd name="T14" fmla="*/ 2 w 4"/>
              <a:gd name="T15" fmla="*/ 9 h 9"/>
              <a:gd name="T16" fmla="*/ 2 w 4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202"/>
          <p:cNvSpPr>
            <a:spLocks/>
          </p:cNvSpPr>
          <p:nvPr/>
        </p:nvSpPr>
        <p:spPr bwMode="auto">
          <a:xfrm>
            <a:off x="2975521" y="2897231"/>
            <a:ext cx="7107" cy="12792"/>
          </a:xfrm>
          <a:custGeom>
            <a:avLst/>
            <a:gdLst>
              <a:gd name="T0" fmla="*/ 2 w 5"/>
              <a:gd name="T1" fmla="*/ 2 h 9"/>
              <a:gd name="T2" fmla="*/ 2 w 5"/>
              <a:gd name="T3" fmla="*/ 2 h 9"/>
              <a:gd name="T4" fmla="*/ 0 w 5"/>
              <a:gd name="T5" fmla="*/ 2 h 9"/>
              <a:gd name="T6" fmla="*/ 0 w 5"/>
              <a:gd name="T7" fmla="*/ 2 h 9"/>
              <a:gd name="T8" fmla="*/ 2 w 5"/>
              <a:gd name="T9" fmla="*/ 0 h 9"/>
              <a:gd name="T10" fmla="*/ 5 w 5"/>
              <a:gd name="T11" fmla="*/ 0 h 9"/>
              <a:gd name="T12" fmla="*/ 5 w 5"/>
              <a:gd name="T13" fmla="*/ 9 h 9"/>
              <a:gd name="T14" fmla="*/ 2 w 5"/>
              <a:gd name="T15" fmla="*/ 9 h 9"/>
              <a:gd name="T16" fmla="*/ 2 w 5"/>
              <a:gd name="T1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9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9"/>
                </a:lnTo>
                <a:lnTo>
                  <a:pt x="2" y="9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203"/>
          <p:cNvSpPr>
            <a:spLocks/>
          </p:cNvSpPr>
          <p:nvPr/>
        </p:nvSpPr>
        <p:spPr bwMode="auto">
          <a:xfrm>
            <a:off x="2746696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2 w 5"/>
              <a:gd name="T5" fmla="*/ 2 h 12"/>
              <a:gd name="T6" fmla="*/ 0 w 5"/>
              <a:gd name="T7" fmla="*/ 2 h 12"/>
              <a:gd name="T8" fmla="*/ 5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5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204"/>
          <p:cNvSpPr>
            <a:spLocks/>
          </p:cNvSpPr>
          <p:nvPr/>
        </p:nvSpPr>
        <p:spPr bwMode="auto">
          <a:xfrm>
            <a:off x="2760908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205"/>
          <p:cNvSpPr>
            <a:spLocks/>
          </p:cNvSpPr>
          <p:nvPr/>
        </p:nvSpPr>
        <p:spPr bwMode="auto">
          <a:xfrm>
            <a:off x="2773700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206"/>
          <p:cNvSpPr>
            <a:spLocks/>
          </p:cNvSpPr>
          <p:nvPr/>
        </p:nvSpPr>
        <p:spPr bwMode="auto">
          <a:xfrm>
            <a:off x="2786491" y="2924235"/>
            <a:ext cx="7107" cy="17055"/>
          </a:xfrm>
          <a:custGeom>
            <a:avLst/>
            <a:gdLst>
              <a:gd name="T0" fmla="*/ 3 w 5"/>
              <a:gd name="T1" fmla="*/ 2 h 12"/>
              <a:gd name="T2" fmla="*/ 3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3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3 w 5"/>
              <a:gd name="T15" fmla="*/ 12 h 12"/>
              <a:gd name="T16" fmla="*/ 3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2"/>
                </a:lnTo>
                <a:lnTo>
                  <a:pt x="3" y="0"/>
                </a:lnTo>
                <a:lnTo>
                  <a:pt x="5" y="0"/>
                </a:lnTo>
                <a:lnTo>
                  <a:pt x="5" y="12"/>
                </a:lnTo>
                <a:lnTo>
                  <a:pt x="3" y="12"/>
                </a:lnTo>
                <a:lnTo>
                  <a:pt x="3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07"/>
          <p:cNvSpPr>
            <a:spLocks/>
          </p:cNvSpPr>
          <p:nvPr/>
        </p:nvSpPr>
        <p:spPr bwMode="auto">
          <a:xfrm>
            <a:off x="2797861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2 w 4"/>
              <a:gd name="T5" fmla="*/ 2 h 12"/>
              <a:gd name="T6" fmla="*/ 0 w 4"/>
              <a:gd name="T7" fmla="*/ 2 h 12"/>
              <a:gd name="T8" fmla="*/ 4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208"/>
          <p:cNvSpPr>
            <a:spLocks/>
          </p:cNvSpPr>
          <p:nvPr/>
        </p:nvSpPr>
        <p:spPr bwMode="auto">
          <a:xfrm>
            <a:off x="2810653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209"/>
          <p:cNvSpPr>
            <a:spLocks/>
          </p:cNvSpPr>
          <p:nvPr/>
        </p:nvSpPr>
        <p:spPr bwMode="auto">
          <a:xfrm>
            <a:off x="2824866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210"/>
          <p:cNvSpPr>
            <a:spLocks/>
          </p:cNvSpPr>
          <p:nvPr/>
        </p:nvSpPr>
        <p:spPr bwMode="auto">
          <a:xfrm>
            <a:off x="2837657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12"/>
          <p:cNvSpPr>
            <a:spLocks/>
          </p:cNvSpPr>
          <p:nvPr/>
        </p:nvSpPr>
        <p:spPr bwMode="auto">
          <a:xfrm>
            <a:off x="2847605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13"/>
          <p:cNvSpPr>
            <a:spLocks/>
          </p:cNvSpPr>
          <p:nvPr/>
        </p:nvSpPr>
        <p:spPr bwMode="auto">
          <a:xfrm>
            <a:off x="2861818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14"/>
          <p:cNvSpPr>
            <a:spLocks/>
          </p:cNvSpPr>
          <p:nvPr/>
        </p:nvSpPr>
        <p:spPr bwMode="auto">
          <a:xfrm>
            <a:off x="2874610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15"/>
          <p:cNvSpPr>
            <a:spLocks/>
          </p:cNvSpPr>
          <p:nvPr/>
        </p:nvSpPr>
        <p:spPr bwMode="auto">
          <a:xfrm>
            <a:off x="2884558" y="2924235"/>
            <a:ext cx="7107" cy="17055"/>
          </a:xfrm>
          <a:custGeom>
            <a:avLst/>
            <a:gdLst>
              <a:gd name="T0" fmla="*/ 5 w 5"/>
              <a:gd name="T1" fmla="*/ 2 h 12"/>
              <a:gd name="T2" fmla="*/ 2 w 5"/>
              <a:gd name="T3" fmla="*/ 2 h 12"/>
              <a:gd name="T4" fmla="*/ 2 w 5"/>
              <a:gd name="T5" fmla="*/ 2 h 12"/>
              <a:gd name="T6" fmla="*/ 0 w 5"/>
              <a:gd name="T7" fmla="*/ 2 h 12"/>
              <a:gd name="T8" fmla="*/ 5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5 w 5"/>
              <a:gd name="T15" fmla="*/ 12 h 12"/>
              <a:gd name="T16" fmla="*/ 5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5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5" y="0"/>
                </a:lnTo>
                <a:lnTo>
                  <a:pt x="5" y="0"/>
                </a:lnTo>
                <a:lnTo>
                  <a:pt x="5" y="12"/>
                </a:lnTo>
                <a:lnTo>
                  <a:pt x="5" y="12"/>
                </a:lnTo>
                <a:lnTo>
                  <a:pt x="5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16"/>
          <p:cNvSpPr>
            <a:spLocks/>
          </p:cNvSpPr>
          <p:nvPr/>
        </p:nvSpPr>
        <p:spPr bwMode="auto">
          <a:xfrm>
            <a:off x="2898771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17"/>
          <p:cNvSpPr>
            <a:spLocks/>
          </p:cNvSpPr>
          <p:nvPr/>
        </p:nvSpPr>
        <p:spPr bwMode="auto">
          <a:xfrm>
            <a:off x="2911563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18"/>
          <p:cNvSpPr>
            <a:spLocks/>
          </p:cNvSpPr>
          <p:nvPr/>
        </p:nvSpPr>
        <p:spPr bwMode="auto">
          <a:xfrm>
            <a:off x="2925776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19"/>
          <p:cNvSpPr>
            <a:spLocks/>
          </p:cNvSpPr>
          <p:nvPr/>
        </p:nvSpPr>
        <p:spPr bwMode="auto">
          <a:xfrm>
            <a:off x="2935724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2 w 4"/>
              <a:gd name="T5" fmla="*/ 2 h 12"/>
              <a:gd name="T6" fmla="*/ 0 w 4"/>
              <a:gd name="T7" fmla="*/ 2 h 12"/>
              <a:gd name="T8" fmla="*/ 4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2"/>
                </a:lnTo>
                <a:lnTo>
                  <a:pt x="4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20"/>
          <p:cNvSpPr>
            <a:spLocks/>
          </p:cNvSpPr>
          <p:nvPr/>
        </p:nvSpPr>
        <p:spPr bwMode="auto">
          <a:xfrm>
            <a:off x="2948516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21"/>
          <p:cNvSpPr>
            <a:spLocks/>
          </p:cNvSpPr>
          <p:nvPr/>
        </p:nvSpPr>
        <p:spPr bwMode="auto">
          <a:xfrm>
            <a:off x="2962729" y="2924235"/>
            <a:ext cx="5685" cy="17055"/>
          </a:xfrm>
          <a:custGeom>
            <a:avLst/>
            <a:gdLst>
              <a:gd name="T0" fmla="*/ 2 w 4"/>
              <a:gd name="T1" fmla="*/ 2 h 12"/>
              <a:gd name="T2" fmla="*/ 2 w 4"/>
              <a:gd name="T3" fmla="*/ 2 h 12"/>
              <a:gd name="T4" fmla="*/ 0 w 4"/>
              <a:gd name="T5" fmla="*/ 2 h 12"/>
              <a:gd name="T6" fmla="*/ 0 w 4"/>
              <a:gd name="T7" fmla="*/ 2 h 12"/>
              <a:gd name="T8" fmla="*/ 2 w 4"/>
              <a:gd name="T9" fmla="*/ 0 h 12"/>
              <a:gd name="T10" fmla="*/ 4 w 4"/>
              <a:gd name="T11" fmla="*/ 0 h 12"/>
              <a:gd name="T12" fmla="*/ 4 w 4"/>
              <a:gd name="T13" fmla="*/ 12 h 12"/>
              <a:gd name="T14" fmla="*/ 2 w 4"/>
              <a:gd name="T15" fmla="*/ 12 h 12"/>
              <a:gd name="T16" fmla="*/ 2 w 4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4" y="0"/>
                </a:lnTo>
                <a:lnTo>
                  <a:pt x="4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22"/>
          <p:cNvSpPr>
            <a:spLocks/>
          </p:cNvSpPr>
          <p:nvPr/>
        </p:nvSpPr>
        <p:spPr bwMode="auto">
          <a:xfrm>
            <a:off x="2975520" y="2924235"/>
            <a:ext cx="7107" cy="17055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2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23"/>
          <p:cNvSpPr>
            <a:spLocks/>
          </p:cNvSpPr>
          <p:nvPr/>
        </p:nvSpPr>
        <p:spPr bwMode="auto">
          <a:xfrm>
            <a:off x="2766593" y="4472000"/>
            <a:ext cx="233089" cy="184765"/>
          </a:xfrm>
          <a:custGeom>
            <a:avLst/>
            <a:gdLst>
              <a:gd name="T0" fmla="*/ 54 w 69"/>
              <a:gd name="T1" fmla="*/ 35 h 55"/>
              <a:gd name="T2" fmla="*/ 65 w 69"/>
              <a:gd name="T3" fmla="*/ 24 h 55"/>
              <a:gd name="T4" fmla="*/ 69 w 69"/>
              <a:gd name="T5" fmla="*/ 25 h 55"/>
              <a:gd name="T6" fmla="*/ 69 w 69"/>
              <a:gd name="T7" fmla="*/ 16 h 55"/>
              <a:gd name="T8" fmla="*/ 61 w 69"/>
              <a:gd name="T9" fmla="*/ 8 h 55"/>
              <a:gd name="T10" fmla="*/ 33 w 69"/>
              <a:gd name="T11" fmla="*/ 8 h 55"/>
              <a:gd name="T12" fmla="*/ 26 w 69"/>
              <a:gd name="T13" fmla="*/ 0 h 55"/>
              <a:gd name="T14" fmla="*/ 9 w 69"/>
              <a:gd name="T15" fmla="*/ 0 h 55"/>
              <a:gd name="T16" fmla="*/ 2 w 69"/>
              <a:gd name="T17" fmla="*/ 5 h 55"/>
              <a:gd name="T18" fmla="*/ 0 w 69"/>
              <a:gd name="T19" fmla="*/ 9 h 55"/>
              <a:gd name="T20" fmla="*/ 0 w 69"/>
              <a:gd name="T21" fmla="*/ 9 h 55"/>
              <a:gd name="T22" fmla="*/ 0 w 69"/>
              <a:gd name="T23" fmla="*/ 10 h 55"/>
              <a:gd name="T24" fmla="*/ 0 w 69"/>
              <a:gd name="T25" fmla="*/ 11 h 55"/>
              <a:gd name="T26" fmla="*/ 0 w 69"/>
              <a:gd name="T27" fmla="*/ 23 h 55"/>
              <a:gd name="T28" fmla="*/ 0 w 69"/>
              <a:gd name="T29" fmla="*/ 48 h 55"/>
              <a:gd name="T30" fmla="*/ 8 w 69"/>
              <a:gd name="T31" fmla="*/ 55 h 55"/>
              <a:gd name="T32" fmla="*/ 61 w 69"/>
              <a:gd name="T33" fmla="*/ 55 h 55"/>
              <a:gd name="T34" fmla="*/ 69 w 69"/>
              <a:gd name="T35" fmla="*/ 48 h 55"/>
              <a:gd name="T36" fmla="*/ 69 w 69"/>
              <a:gd name="T37" fmla="*/ 46 h 55"/>
              <a:gd name="T38" fmla="*/ 65 w 69"/>
              <a:gd name="T39" fmla="*/ 46 h 55"/>
              <a:gd name="T40" fmla="*/ 54 w 69"/>
              <a:gd name="T41" fmla="*/ 3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9" h="55">
                <a:moveTo>
                  <a:pt x="54" y="35"/>
                </a:moveTo>
                <a:cubicBezTo>
                  <a:pt x="54" y="29"/>
                  <a:pt x="59" y="24"/>
                  <a:pt x="65" y="24"/>
                </a:cubicBezTo>
                <a:cubicBezTo>
                  <a:pt x="67" y="24"/>
                  <a:pt x="68" y="25"/>
                  <a:pt x="69" y="25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2"/>
                  <a:pt x="65" y="8"/>
                  <a:pt x="61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2" y="4"/>
                  <a:pt x="29" y="0"/>
                  <a:pt x="26" y="0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3" y="2"/>
                  <a:pt x="2" y="5"/>
                </a:cubicBezTo>
                <a:cubicBezTo>
                  <a:pt x="1" y="6"/>
                  <a:pt x="0" y="7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2"/>
                  <a:pt x="4" y="55"/>
                  <a:pt x="8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5" y="55"/>
                  <a:pt x="69" y="52"/>
                  <a:pt x="69" y="48"/>
                </a:cubicBezTo>
                <a:cubicBezTo>
                  <a:pt x="69" y="46"/>
                  <a:pt x="69" y="46"/>
                  <a:pt x="69" y="46"/>
                </a:cubicBezTo>
                <a:cubicBezTo>
                  <a:pt x="68" y="46"/>
                  <a:pt x="67" y="46"/>
                  <a:pt x="65" y="46"/>
                </a:cubicBezTo>
                <a:cubicBezTo>
                  <a:pt x="59" y="46"/>
                  <a:pt x="54" y="41"/>
                  <a:pt x="54" y="3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24"/>
          <p:cNvSpPr>
            <a:spLocks noEditPoints="1"/>
          </p:cNvSpPr>
          <p:nvPr/>
        </p:nvSpPr>
        <p:spPr bwMode="auto">
          <a:xfrm>
            <a:off x="2958465" y="4562961"/>
            <a:ext cx="56851" cy="56851"/>
          </a:xfrm>
          <a:custGeom>
            <a:avLst/>
            <a:gdLst>
              <a:gd name="T0" fmla="*/ 12 w 17"/>
              <a:gd name="T1" fmla="*/ 0 h 17"/>
              <a:gd name="T2" fmla="*/ 8 w 17"/>
              <a:gd name="T3" fmla="*/ 0 h 17"/>
              <a:gd name="T4" fmla="*/ 0 w 17"/>
              <a:gd name="T5" fmla="*/ 8 h 17"/>
              <a:gd name="T6" fmla="*/ 8 w 17"/>
              <a:gd name="T7" fmla="*/ 17 h 17"/>
              <a:gd name="T8" fmla="*/ 12 w 17"/>
              <a:gd name="T9" fmla="*/ 17 h 17"/>
              <a:gd name="T10" fmla="*/ 17 w 17"/>
              <a:gd name="T11" fmla="*/ 8 h 17"/>
              <a:gd name="T12" fmla="*/ 12 w 17"/>
              <a:gd name="T13" fmla="*/ 0 h 17"/>
              <a:gd name="T14" fmla="*/ 12 w 17"/>
              <a:gd name="T15" fmla="*/ 10 h 17"/>
              <a:gd name="T16" fmla="*/ 14 w 17"/>
              <a:gd name="T17" fmla="*/ 12 h 17"/>
              <a:gd name="T18" fmla="*/ 14 w 17"/>
              <a:gd name="T19" fmla="*/ 14 h 17"/>
              <a:gd name="T20" fmla="*/ 13 w 17"/>
              <a:gd name="T21" fmla="*/ 15 h 17"/>
              <a:gd name="T22" fmla="*/ 12 w 17"/>
              <a:gd name="T23" fmla="*/ 14 h 17"/>
              <a:gd name="T24" fmla="*/ 12 w 17"/>
              <a:gd name="T25" fmla="*/ 14 h 17"/>
              <a:gd name="T26" fmla="*/ 8 w 17"/>
              <a:gd name="T27" fmla="*/ 10 h 17"/>
              <a:gd name="T28" fmla="*/ 4 w 17"/>
              <a:gd name="T29" fmla="*/ 14 h 17"/>
              <a:gd name="T30" fmla="*/ 4 w 17"/>
              <a:gd name="T31" fmla="*/ 15 h 17"/>
              <a:gd name="T32" fmla="*/ 3 w 17"/>
              <a:gd name="T33" fmla="*/ 14 h 17"/>
              <a:gd name="T34" fmla="*/ 3 w 17"/>
              <a:gd name="T35" fmla="*/ 12 h 17"/>
              <a:gd name="T36" fmla="*/ 7 w 17"/>
              <a:gd name="T37" fmla="*/ 8 h 17"/>
              <a:gd name="T38" fmla="*/ 3 w 17"/>
              <a:gd name="T39" fmla="*/ 4 h 17"/>
              <a:gd name="T40" fmla="*/ 3 w 17"/>
              <a:gd name="T41" fmla="*/ 3 h 17"/>
              <a:gd name="T42" fmla="*/ 4 w 17"/>
              <a:gd name="T43" fmla="*/ 3 h 17"/>
              <a:gd name="T44" fmla="*/ 8 w 17"/>
              <a:gd name="T45" fmla="*/ 7 h 17"/>
              <a:gd name="T46" fmla="*/ 12 w 17"/>
              <a:gd name="T47" fmla="*/ 3 h 17"/>
              <a:gd name="T48" fmla="*/ 12 w 17"/>
              <a:gd name="T49" fmla="*/ 3 h 17"/>
              <a:gd name="T50" fmla="*/ 14 w 17"/>
              <a:gd name="T51" fmla="*/ 3 h 17"/>
              <a:gd name="T52" fmla="*/ 14 w 17"/>
              <a:gd name="T53" fmla="*/ 4 h 17"/>
              <a:gd name="T54" fmla="*/ 12 w 17"/>
              <a:gd name="T55" fmla="*/ 7 h 17"/>
              <a:gd name="T56" fmla="*/ 10 w 17"/>
              <a:gd name="T57" fmla="*/ 8 h 17"/>
              <a:gd name="T58" fmla="*/ 12 w 17"/>
              <a:gd name="T5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" h="17">
                <a:moveTo>
                  <a:pt x="12" y="0"/>
                </a:moveTo>
                <a:cubicBezTo>
                  <a:pt x="11" y="0"/>
                  <a:pt x="10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3"/>
                  <a:pt x="3" y="17"/>
                  <a:pt x="8" y="17"/>
                </a:cubicBezTo>
                <a:cubicBezTo>
                  <a:pt x="10" y="17"/>
                  <a:pt x="11" y="17"/>
                  <a:pt x="12" y="17"/>
                </a:cubicBezTo>
                <a:cubicBezTo>
                  <a:pt x="15" y="15"/>
                  <a:pt x="17" y="12"/>
                  <a:pt x="17" y="8"/>
                </a:cubicBezTo>
                <a:cubicBezTo>
                  <a:pt x="17" y="5"/>
                  <a:pt x="15" y="2"/>
                  <a:pt x="12" y="0"/>
                </a:cubicBezTo>
                <a:close/>
                <a:moveTo>
                  <a:pt x="12" y="10"/>
                </a:moveTo>
                <a:cubicBezTo>
                  <a:pt x="14" y="12"/>
                  <a:pt x="14" y="12"/>
                  <a:pt x="14" y="12"/>
                </a:cubicBezTo>
                <a:cubicBezTo>
                  <a:pt x="15" y="13"/>
                  <a:pt x="15" y="14"/>
                  <a:pt x="14" y="14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0"/>
                  <a:pt x="8" y="10"/>
                  <a:pt x="8" y="10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5"/>
                  <a:pt x="4" y="15"/>
                  <a:pt x="4" y="15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2" y="13"/>
                  <a:pt x="3" y="12"/>
                </a:cubicBezTo>
                <a:cubicBezTo>
                  <a:pt x="7" y="8"/>
                  <a:pt x="7" y="8"/>
                  <a:pt x="7" y="8"/>
                </a:cubicBezTo>
                <a:cubicBezTo>
                  <a:pt x="3" y="4"/>
                  <a:pt x="3" y="4"/>
                  <a:pt x="3" y="4"/>
                </a:cubicBezTo>
                <a:cubicBezTo>
                  <a:pt x="2" y="4"/>
                  <a:pt x="2" y="3"/>
                  <a:pt x="3" y="3"/>
                </a:cubicBezTo>
                <a:cubicBezTo>
                  <a:pt x="3" y="2"/>
                  <a:pt x="4" y="2"/>
                  <a:pt x="4" y="3"/>
                </a:cubicBezTo>
                <a:cubicBezTo>
                  <a:pt x="8" y="7"/>
                  <a:pt x="8" y="7"/>
                  <a:pt x="8" y="7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3" y="2"/>
                  <a:pt x="14" y="2"/>
                  <a:pt x="14" y="3"/>
                </a:cubicBezTo>
                <a:cubicBezTo>
                  <a:pt x="15" y="3"/>
                  <a:pt x="15" y="4"/>
                  <a:pt x="14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0" y="8"/>
                  <a:pt x="10" y="8"/>
                  <a:pt x="10" y="8"/>
                </a:cubicBezTo>
                <a:lnTo>
                  <a:pt x="12" y="1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25"/>
          <p:cNvSpPr>
            <a:spLocks noEditPoints="1"/>
          </p:cNvSpPr>
          <p:nvPr/>
        </p:nvSpPr>
        <p:spPr bwMode="auto">
          <a:xfrm>
            <a:off x="5276559" y="4435047"/>
            <a:ext cx="262936" cy="262936"/>
          </a:xfrm>
          <a:custGeom>
            <a:avLst/>
            <a:gdLst>
              <a:gd name="T0" fmla="*/ 39 w 78"/>
              <a:gd name="T1" fmla="*/ 0 h 78"/>
              <a:gd name="T2" fmla="*/ 0 w 78"/>
              <a:gd name="T3" fmla="*/ 39 h 78"/>
              <a:gd name="T4" fmla="*/ 39 w 78"/>
              <a:gd name="T5" fmla="*/ 78 h 78"/>
              <a:gd name="T6" fmla="*/ 78 w 78"/>
              <a:gd name="T7" fmla="*/ 39 h 78"/>
              <a:gd name="T8" fmla="*/ 39 w 78"/>
              <a:gd name="T9" fmla="*/ 0 h 78"/>
              <a:gd name="T10" fmla="*/ 39 w 78"/>
              <a:gd name="T11" fmla="*/ 56 h 78"/>
              <a:gd name="T12" fmla="*/ 22 w 78"/>
              <a:gd name="T13" fmla="*/ 39 h 78"/>
              <a:gd name="T14" fmla="*/ 39 w 78"/>
              <a:gd name="T15" fmla="*/ 22 h 78"/>
              <a:gd name="T16" fmla="*/ 56 w 78"/>
              <a:gd name="T17" fmla="*/ 39 h 78"/>
              <a:gd name="T18" fmla="*/ 39 w 78"/>
              <a:gd name="T19" fmla="*/ 5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78">
                <a:moveTo>
                  <a:pt x="39" y="0"/>
                </a:moveTo>
                <a:cubicBezTo>
                  <a:pt x="18" y="0"/>
                  <a:pt x="0" y="18"/>
                  <a:pt x="0" y="39"/>
                </a:cubicBezTo>
                <a:cubicBezTo>
                  <a:pt x="0" y="60"/>
                  <a:pt x="18" y="77"/>
                  <a:pt x="39" y="78"/>
                </a:cubicBezTo>
                <a:cubicBezTo>
                  <a:pt x="60" y="77"/>
                  <a:pt x="78" y="60"/>
                  <a:pt x="78" y="39"/>
                </a:cubicBezTo>
                <a:cubicBezTo>
                  <a:pt x="78" y="18"/>
                  <a:pt x="60" y="0"/>
                  <a:pt x="39" y="0"/>
                </a:cubicBezTo>
                <a:close/>
                <a:moveTo>
                  <a:pt x="39" y="56"/>
                </a:moveTo>
                <a:cubicBezTo>
                  <a:pt x="30" y="56"/>
                  <a:pt x="22" y="48"/>
                  <a:pt x="22" y="39"/>
                </a:cubicBezTo>
                <a:cubicBezTo>
                  <a:pt x="22" y="30"/>
                  <a:pt x="30" y="22"/>
                  <a:pt x="39" y="22"/>
                </a:cubicBezTo>
                <a:cubicBezTo>
                  <a:pt x="48" y="22"/>
                  <a:pt x="56" y="30"/>
                  <a:pt x="56" y="39"/>
                </a:cubicBezTo>
                <a:cubicBezTo>
                  <a:pt x="56" y="48"/>
                  <a:pt x="48" y="56"/>
                  <a:pt x="39" y="5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26"/>
          <p:cNvSpPr>
            <a:spLocks noEditPoints="1"/>
          </p:cNvSpPr>
          <p:nvPr/>
        </p:nvSpPr>
        <p:spPr bwMode="auto">
          <a:xfrm>
            <a:off x="5354728" y="4511796"/>
            <a:ext cx="106596" cy="108017"/>
          </a:xfrm>
          <a:custGeom>
            <a:avLst/>
            <a:gdLst>
              <a:gd name="T0" fmla="*/ 16 w 32"/>
              <a:gd name="T1" fmla="*/ 0 h 32"/>
              <a:gd name="T2" fmla="*/ 0 w 32"/>
              <a:gd name="T3" fmla="*/ 16 h 32"/>
              <a:gd name="T4" fmla="*/ 16 w 32"/>
              <a:gd name="T5" fmla="*/ 32 h 32"/>
              <a:gd name="T6" fmla="*/ 32 w 32"/>
              <a:gd name="T7" fmla="*/ 16 h 32"/>
              <a:gd name="T8" fmla="*/ 16 w 32"/>
              <a:gd name="T9" fmla="*/ 0 h 32"/>
              <a:gd name="T10" fmla="*/ 16 w 32"/>
              <a:gd name="T11" fmla="*/ 25 h 32"/>
              <a:gd name="T12" fmla="*/ 7 w 32"/>
              <a:gd name="T13" fmla="*/ 16 h 32"/>
              <a:gd name="T14" fmla="*/ 16 w 32"/>
              <a:gd name="T15" fmla="*/ 7 h 32"/>
              <a:gd name="T16" fmla="*/ 25 w 32"/>
              <a:gd name="T17" fmla="*/ 16 h 32"/>
              <a:gd name="T18" fmla="*/ 16 w 32"/>
              <a:gd name="T19" fmla="*/ 2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2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1"/>
                  <a:pt x="16" y="32"/>
                </a:cubicBezTo>
                <a:cubicBezTo>
                  <a:pt x="25" y="31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lose/>
                <a:moveTo>
                  <a:pt x="16" y="25"/>
                </a:moveTo>
                <a:cubicBezTo>
                  <a:pt x="11" y="25"/>
                  <a:pt x="7" y="21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21"/>
                  <a:pt x="21" y="25"/>
                  <a:pt x="16" y="2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27"/>
          <p:cNvSpPr>
            <a:spLocks noEditPoints="1"/>
          </p:cNvSpPr>
          <p:nvPr/>
        </p:nvSpPr>
        <p:spPr bwMode="auto">
          <a:xfrm>
            <a:off x="4855862" y="4452102"/>
            <a:ext cx="233089" cy="228825"/>
          </a:xfrm>
          <a:custGeom>
            <a:avLst/>
            <a:gdLst>
              <a:gd name="T0" fmla="*/ 65 w 69"/>
              <a:gd name="T1" fmla="*/ 0 h 68"/>
              <a:gd name="T2" fmla="*/ 65 w 69"/>
              <a:gd name="T3" fmla="*/ 1 h 68"/>
              <a:gd name="T4" fmla="*/ 65 w 69"/>
              <a:gd name="T5" fmla="*/ 23 h 68"/>
              <a:gd name="T6" fmla="*/ 64 w 69"/>
              <a:gd name="T7" fmla="*/ 25 h 68"/>
              <a:gd name="T8" fmla="*/ 62 w 69"/>
              <a:gd name="T9" fmla="*/ 26 h 68"/>
              <a:gd name="T10" fmla="*/ 57 w 69"/>
              <a:gd name="T11" fmla="*/ 26 h 68"/>
              <a:gd name="T12" fmla="*/ 13 w 69"/>
              <a:gd name="T13" fmla="*/ 26 h 68"/>
              <a:gd name="T14" fmla="*/ 6 w 69"/>
              <a:gd name="T15" fmla="*/ 25 h 68"/>
              <a:gd name="T16" fmla="*/ 5 w 69"/>
              <a:gd name="T17" fmla="*/ 23 h 68"/>
              <a:gd name="T18" fmla="*/ 5 w 69"/>
              <a:gd name="T19" fmla="*/ 1 h 68"/>
              <a:gd name="T20" fmla="*/ 5 w 69"/>
              <a:gd name="T21" fmla="*/ 0 h 68"/>
              <a:gd name="T22" fmla="*/ 0 w 69"/>
              <a:gd name="T23" fmla="*/ 4 h 68"/>
              <a:gd name="T24" fmla="*/ 0 w 69"/>
              <a:gd name="T25" fmla="*/ 64 h 68"/>
              <a:gd name="T26" fmla="*/ 7 w 69"/>
              <a:gd name="T27" fmla="*/ 68 h 68"/>
              <a:gd name="T28" fmla="*/ 63 w 69"/>
              <a:gd name="T29" fmla="*/ 68 h 68"/>
              <a:gd name="T30" fmla="*/ 69 w 69"/>
              <a:gd name="T31" fmla="*/ 64 h 68"/>
              <a:gd name="T32" fmla="*/ 69 w 69"/>
              <a:gd name="T33" fmla="*/ 4 h 68"/>
              <a:gd name="T34" fmla="*/ 65 w 69"/>
              <a:gd name="T35" fmla="*/ 0 h 68"/>
              <a:gd name="T36" fmla="*/ 63 w 69"/>
              <a:gd name="T37" fmla="*/ 58 h 68"/>
              <a:gd name="T38" fmla="*/ 63 w 69"/>
              <a:gd name="T39" fmla="*/ 58 h 68"/>
              <a:gd name="T40" fmla="*/ 61 w 69"/>
              <a:gd name="T41" fmla="*/ 61 h 68"/>
              <a:gd name="T42" fmla="*/ 57 w 69"/>
              <a:gd name="T43" fmla="*/ 63 h 68"/>
              <a:gd name="T44" fmla="*/ 45 w 69"/>
              <a:gd name="T45" fmla="*/ 64 h 68"/>
              <a:gd name="T46" fmla="*/ 25 w 69"/>
              <a:gd name="T47" fmla="*/ 64 h 68"/>
              <a:gd name="T48" fmla="*/ 9 w 69"/>
              <a:gd name="T49" fmla="*/ 61 h 68"/>
              <a:gd name="T50" fmla="*/ 7 w 69"/>
              <a:gd name="T51" fmla="*/ 58 h 68"/>
              <a:gd name="T52" fmla="*/ 7 w 69"/>
              <a:gd name="T53" fmla="*/ 44 h 68"/>
              <a:gd name="T54" fmla="*/ 9 w 69"/>
              <a:gd name="T55" fmla="*/ 41 h 68"/>
              <a:gd name="T56" fmla="*/ 13 w 69"/>
              <a:gd name="T57" fmla="*/ 39 h 68"/>
              <a:gd name="T58" fmla="*/ 25 w 69"/>
              <a:gd name="T59" fmla="*/ 38 h 68"/>
              <a:gd name="T60" fmla="*/ 45 w 69"/>
              <a:gd name="T61" fmla="*/ 38 h 68"/>
              <a:gd name="T62" fmla="*/ 61 w 69"/>
              <a:gd name="T63" fmla="*/ 41 h 68"/>
              <a:gd name="T64" fmla="*/ 63 w 69"/>
              <a:gd name="T65" fmla="*/ 44 h 68"/>
              <a:gd name="T66" fmla="*/ 63 w 69"/>
              <a:gd name="T67" fmla="*/ 5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68">
                <a:moveTo>
                  <a:pt x="65" y="0"/>
                </a:moveTo>
                <a:cubicBezTo>
                  <a:pt x="65" y="1"/>
                  <a:pt x="65" y="1"/>
                  <a:pt x="65" y="1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4"/>
                  <a:pt x="64" y="25"/>
                  <a:pt x="64" y="25"/>
                </a:cubicBezTo>
                <a:cubicBezTo>
                  <a:pt x="63" y="25"/>
                  <a:pt x="62" y="25"/>
                  <a:pt x="62" y="26"/>
                </a:cubicBezTo>
                <a:cubicBezTo>
                  <a:pt x="60" y="26"/>
                  <a:pt x="59" y="26"/>
                  <a:pt x="57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0" y="26"/>
                  <a:pt x="8" y="26"/>
                  <a:pt x="6" y="25"/>
                </a:cubicBezTo>
                <a:cubicBezTo>
                  <a:pt x="6" y="25"/>
                  <a:pt x="5" y="24"/>
                  <a:pt x="5" y="23"/>
                </a:cubicBezTo>
                <a:cubicBezTo>
                  <a:pt x="5" y="1"/>
                  <a:pt x="5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2" y="1"/>
                  <a:pt x="0" y="2"/>
                  <a:pt x="0" y="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6"/>
                  <a:pt x="3" y="68"/>
                  <a:pt x="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6" y="68"/>
                  <a:pt x="69" y="66"/>
                  <a:pt x="69" y="6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2"/>
                  <a:pt x="67" y="1"/>
                  <a:pt x="65" y="0"/>
                </a:cubicBezTo>
                <a:close/>
                <a:moveTo>
                  <a:pt x="63" y="58"/>
                </a:moveTo>
                <a:cubicBezTo>
                  <a:pt x="63" y="58"/>
                  <a:pt x="63" y="58"/>
                  <a:pt x="63" y="58"/>
                </a:cubicBezTo>
                <a:cubicBezTo>
                  <a:pt x="63" y="60"/>
                  <a:pt x="62" y="61"/>
                  <a:pt x="61" y="61"/>
                </a:cubicBezTo>
                <a:cubicBezTo>
                  <a:pt x="60" y="62"/>
                  <a:pt x="59" y="62"/>
                  <a:pt x="57" y="63"/>
                </a:cubicBezTo>
                <a:cubicBezTo>
                  <a:pt x="54" y="64"/>
                  <a:pt x="50" y="64"/>
                  <a:pt x="4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18" y="64"/>
                  <a:pt x="12" y="63"/>
                  <a:pt x="9" y="61"/>
                </a:cubicBezTo>
                <a:cubicBezTo>
                  <a:pt x="8" y="61"/>
                  <a:pt x="7" y="60"/>
                  <a:pt x="7" y="58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42"/>
                  <a:pt x="8" y="41"/>
                  <a:pt x="9" y="41"/>
                </a:cubicBezTo>
                <a:cubicBezTo>
                  <a:pt x="10" y="40"/>
                  <a:pt x="11" y="39"/>
                  <a:pt x="13" y="39"/>
                </a:cubicBezTo>
                <a:cubicBezTo>
                  <a:pt x="16" y="38"/>
                  <a:pt x="20" y="38"/>
                  <a:pt x="25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8" y="39"/>
                  <a:pt x="61" y="41"/>
                </a:cubicBezTo>
                <a:cubicBezTo>
                  <a:pt x="62" y="41"/>
                  <a:pt x="63" y="42"/>
                  <a:pt x="63" y="44"/>
                </a:cubicBezTo>
                <a:lnTo>
                  <a:pt x="63" y="5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28"/>
          <p:cNvSpPr>
            <a:spLocks/>
          </p:cNvSpPr>
          <p:nvPr/>
        </p:nvSpPr>
        <p:spPr bwMode="auto">
          <a:xfrm>
            <a:off x="4889973" y="4589965"/>
            <a:ext cx="167710" cy="66800"/>
          </a:xfrm>
          <a:custGeom>
            <a:avLst/>
            <a:gdLst>
              <a:gd name="T0" fmla="*/ 49 w 50"/>
              <a:gd name="T1" fmla="*/ 2 h 20"/>
              <a:gd name="T2" fmla="*/ 46 w 50"/>
              <a:gd name="T3" fmla="*/ 1 h 20"/>
              <a:gd name="T4" fmla="*/ 35 w 50"/>
              <a:gd name="T5" fmla="*/ 0 h 20"/>
              <a:gd name="T6" fmla="*/ 15 w 50"/>
              <a:gd name="T7" fmla="*/ 0 h 20"/>
              <a:gd name="T8" fmla="*/ 1 w 50"/>
              <a:gd name="T9" fmla="*/ 2 h 20"/>
              <a:gd name="T10" fmla="*/ 0 w 50"/>
              <a:gd name="T11" fmla="*/ 3 h 20"/>
              <a:gd name="T12" fmla="*/ 0 w 50"/>
              <a:gd name="T13" fmla="*/ 17 h 20"/>
              <a:gd name="T14" fmla="*/ 0 w 50"/>
              <a:gd name="T15" fmla="*/ 17 h 20"/>
              <a:gd name="T16" fmla="*/ 0 w 50"/>
              <a:gd name="T17" fmla="*/ 18 h 20"/>
              <a:gd name="T18" fmla="*/ 4 w 50"/>
              <a:gd name="T19" fmla="*/ 19 h 20"/>
              <a:gd name="T20" fmla="*/ 15 w 50"/>
              <a:gd name="T21" fmla="*/ 20 h 20"/>
              <a:gd name="T22" fmla="*/ 35 w 50"/>
              <a:gd name="T23" fmla="*/ 20 h 20"/>
              <a:gd name="T24" fmla="*/ 49 w 50"/>
              <a:gd name="T25" fmla="*/ 18 h 20"/>
              <a:gd name="T26" fmla="*/ 50 w 50"/>
              <a:gd name="T27" fmla="*/ 17 h 20"/>
              <a:gd name="T28" fmla="*/ 50 w 50"/>
              <a:gd name="T29" fmla="*/ 3 h 20"/>
              <a:gd name="T30" fmla="*/ 50 w 50"/>
              <a:gd name="T31" fmla="*/ 3 h 20"/>
              <a:gd name="T32" fmla="*/ 49 w 50"/>
              <a:gd name="T3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20">
                <a:moveTo>
                  <a:pt x="49" y="2"/>
                </a:moveTo>
                <a:cubicBezTo>
                  <a:pt x="49" y="2"/>
                  <a:pt x="48" y="1"/>
                  <a:pt x="46" y="1"/>
                </a:cubicBezTo>
                <a:cubicBezTo>
                  <a:pt x="43" y="0"/>
                  <a:pt x="39" y="0"/>
                  <a:pt x="3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9" y="0"/>
                  <a:pt x="3" y="1"/>
                  <a:pt x="1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8"/>
                  <a:pt x="2" y="19"/>
                  <a:pt x="4" y="19"/>
                </a:cubicBezTo>
                <a:cubicBezTo>
                  <a:pt x="6" y="20"/>
                  <a:pt x="10" y="20"/>
                  <a:pt x="1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41" y="20"/>
                  <a:pt x="47" y="19"/>
                  <a:pt x="49" y="18"/>
                </a:cubicBezTo>
                <a:cubicBezTo>
                  <a:pt x="50" y="18"/>
                  <a:pt x="50" y="17"/>
                  <a:pt x="50" y="17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50" y="3"/>
                  <a:pt x="50" y="3"/>
                </a:cubicBezTo>
                <a:lnTo>
                  <a:pt x="49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229"/>
          <p:cNvSpPr>
            <a:spLocks noEditPoints="1"/>
          </p:cNvSpPr>
          <p:nvPr/>
        </p:nvSpPr>
        <p:spPr bwMode="auto">
          <a:xfrm>
            <a:off x="4882866" y="4452102"/>
            <a:ext cx="181923" cy="76749"/>
          </a:xfrm>
          <a:custGeom>
            <a:avLst/>
            <a:gdLst>
              <a:gd name="T0" fmla="*/ 49 w 54"/>
              <a:gd name="T1" fmla="*/ 0 h 23"/>
              <a:gd name="T2" fmla="*/ 5 w 54"/>
              <a:gd name="T3" fmla="*/ 0 h 23"/>
              <a:gd name="T4" fmla="*/ 0 w 54"/>
              <a:gd name="T5" fmla="*/ 1 h 23"/>
              <a:gd name="T6" fmla="*/ 0 w 54"/>
              <a:gd name="T7" fmla="*/ 1 h 23"/>
              <a:gd name="T8" fmla="*/ 0 w 54"/>
              <a:gd name="T9" fmla="*/ 22 h 23"/>
              <a:gd name="T10" fmla="*/ 1 w 54"/>
              <a:gd name="T11" fmla="*/ 23 h 23"/>
              <a:gd name="T12" fmla="*/ 5 w 54"/>
              <a:gd name="T13" fmla="*/ 23 h 23"/>
              <a:gd name="T14" fmla="*/ 49 w 54"/>
              <a:gd name="T15" fmla="*/ 23 h 23"/>
              <a:gd name="T16" fmla="*/ 54 w 54"/>
              <a:gd name="T17" fmla="*/ 23 h 23"/>
              <a:gd name="T18" fmla="*/ 54 w 54"/>
              <a:gd name="T19" fmla="*/ 22 h 23"/>
              <a:gd name="T20" fmla="*/ 54 w 54"/>
              <a:gd name="T21" fmla="*/ 1 h 23"/>
              <a:gd name="T22" fmla="*/ 53 w 54"/>
              <a:gd name="T23" fmla="*/ 1 h 23"/>
              <a:gd name="T24" fmla="*/ 49 w 54"/>
              <a:gd name="T25" fmla="*/ 0 h 23"/>
              <a:gd name="T26" fmla="*/ 9 w 54"/>
              <a:gd name="T27" fmla="*/ 16 h 23"/>
              <a:gd name="T28" fmla="*/ 9 w 54"/>
              <a:gd name="T29" fmla="*/ 16 h 23"/>
              <a:gd name="T30" fmla="*/ 9 w 54"/>
              <a:gd name="T31" fmla="*/ 18 h 23"/>
              <a:gd name="T32" fmla="*/ 7 w 54"/>
              <a:gd name="T33" fmla="*/ 19 h 23"/>
              <a:gd name="T34" fmla="*/ 3 w 54"/>
              <a:gd name="T35" fmla="*/ 19 h 23"/>
              <a:gd name="T36" fmla="*/ 2 w 54"/>
              <a:gd name="T37" fmla="*/ 18 h 23"/>
              <a:gd name="T38" fmla="*/ 1 w 54"/>
              <a:gd name="T39" fmla="*/ 16 h 23"/>
              <a:gd name="T40" fmla="*/ 1 w 54"/>
              <a:gd name="T41" fmla="*/ 4 h 23"/>
              <a:gd name="T42" fmla="*/ 2 w 54"/>
              <a:gd name="T43" fmla="*/ 3 h 23"/>
              <a:gd name="T44" fmla="*/ 3 w 54"/>
              <a:gd name="T45" fmla="*/ 1 h 23"/>
              <a:gd name="T46" fmla="*/ 7 w 54"/>
              <a:gd name="T47" fmla="*/ 1 h 23"/>
              <a:gd name="T48" fmla="*/ 9 w 54"/>
              <a:gd name="T49" fmla="*/ 3 h 23"/>
              <a:gd name="T50" fmla="*/ 9 w 54"/>
              <a:gd name="T51" fmla="*/ 4 h 23"/>
              <a:gd name="T52" fmla="*/ 9 w 54"/>
              <a:gd name="T53" fmla="*/ 1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23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23"/>
                  <a:pt x="3" y="23"/>
                  <a:pt x="5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1" y="23"/>
                  <a:pt x="53" y="23"/>
                  <a:pt x="54" y="23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1"/>
                  <a:pt x="54" y="1"/>
                  <a:pt x="54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2" y="1"/>
                  <a:pt x="51" y="0"/>
                  <a:pt x="49" y="0"/>
                </a:cubicBezTo>
                <a:close/>
                <a:moveTo>
                  <a:pt x="9" y="16"/>
                </a:move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9" y="17"/>
                  <a:pt x="9" y="18"/>
                </a:cubicBezTo>
                <a:cubicBezTo>
                  <a:pt x="8" y="18"/>
                  <a:pt x="8" y="19"/>
                  <a:pt x="7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2" y="19"/>
                  <a:pt x="2" y="18"/>
                  <a:pt x="2" y="18"/>
                </a:cubicBezTo>
                <a:cubicBezTo>
                  <a:pt x="2" y="17"/>
                  <a:pt x="1" y="17"/>
                  <a:pt x="1" y="16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2" y="3"/>
                  <a:pt x="2" y="3"/>
                </a:cubicBezTo>
                <a:cubicBezTo>
                  <a:pt x="2" y="2"/>
                  <a:pt x="2" y="1"/>
                  <a:pt x="3" y="1"/>
                </a:cubicBezTo>
                <a:cubicBezTo>
                  <a:pt x="7" y="1"/>
                  <a:pt x="7" y="1"/>
                  <a:pt x="7" y="1"/>
                </a:cubicBezTo>
                <a:cubicBezTo>
                  <a:pt x="8" y="1"/>
                  <a:pt x="8" y="2"/>
                  <a:pt x="9" y="3"/>
                </a:cubicBezTo>
                <a:cubicBezTo>
                  <a:pt x="9" y="3"/>
                  <a:pt x="9" y="3"/>
                  <a:pt x="9" y="4"/>
                </a:cubicBezTo>
                <a:lnTo>
                  <a:pt x="9" y="1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Rectangle 230"/>
          <p:cNvSpPr>
            <a:spLocks noChangeArrowheads="1"/>
          </p:cNvSpPr>
          <p:nvPr/>
        </p:nvSpPr>
        <p:spPr bwMode="auto">
          <a:xfrm>
            <a:off x="4897079" y="4464893"/>
            <a:ext cx="7107" cy="41217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231"/>
          <p:cNvSpPr>
            <a:spLocks noEditPoints="1"/>
          </p:cNvSpPr>
          <p:nvPr/>
        </p:nvSpPr>
        <p:spPr bwMode="auto">
          <a:xfrm>
            <a:off x="3605144" y="4469157"/>
            <a:ext cx="261514" cy="194715"/>
          </a:xfrm>
          <a:custGeom>
            <a:avLst/>
            <a:gdLst>
              <a:gd name="T0" fmla="*/ 57 w 78"/>
              <a:gd name="T1" fmla="*/ 37 h 58"/>
              <a:gd name="T2" fmla="*/ 68 w 78"/>
              <a:gd name="T3" fmla="*/ 25 h 58"/>
              <a:gd name="T4" fmla="*/ 72 w 78"/>
              <a:gd name="T5" fmla="*/ 26 h 58"/>
              <a:gd name="T6" fmla="*/ 72 w 78"/>
              <a:gd name="T7" fmla="*/ 17 h 58"/>
              <a:gd name="T8" fmla="*/ 64 w 78"/>
              <a:gd name="T9" fmla="*/ 9 h 58"/>
              <a:gd name="T10" fmla="*/ 34 w 78"/>
              <a:gd name="T11" fmla="*/ 9 h 58"/>
              <a:gd name="T12" fmla="*/ 27 w 78"/>
              <a:gd name="T13" fmla="*/ 0 h 58"/>
              <a:gd name="T14" fmla="*/ 10 w 78"/>
              <a:gd name="T15" fmla="*/ 0 h 58"/>
              <a:gd name="T16" fmla="*/ 1 w 78"/>
              <a:gd name="T17" fmla="*/ 5 h 58"/>
              <a:gd name="T18" fmla="*/ 0 w 78"/>
              <a:gd name="T19" fmla="*/ 9 h 58"/>
              <a:gd name="T20" fmla="*/ 0 w 78"/>
              <a:gd name="T21" fmla="*/ 9 h 58"/>
              <a:gd name="T22" fmla="*/ 0 w 78"/>
              <a:gd name="T23" fmla="*/ 10 h 58"/>
              <a:gd name="T24" fmla="*/ 0 w 78"/>
              <a:gd name="T25" fmla="*/ 11 h 58"/>
              <a:gd name="T26" fmla="*/ 0 w 78"/>
              <a:gd name="T27" fmla="*/ 24 h 58"/>
              <a:gd name="T28" fmla="*/ 0 w 78"/>
              <a:gd name="T29" fmla="*/ 50 h 58"/>
              <a:gd name="T30" fmla="*/ 8 w 78"/>
              <a:gd name="T31" fmla="*/ 58 h 58"/>
              <a:gd name="T32" fmla="*/ 64 w 78"/>
              <a:gd name="T33" fmla="*/ 58 h 58"/>
              <a:gd name="T34" fmla="*/ 72 w 78"/>
              <a:gd name="T35" fmla="*/ 50 h 58"/>
              <a:gd name="T36" fmla="*/ 72 w 78"/>
              <a:gd name="T37" fmla="*/ 48 h 58"/>
              <a:gd name="T38" fmla="*/ 68 w 78"/>
              <a:gd name="T39" fmla="*/ 48 h 58"/>
              <a:gd name="T40" fmla="*/ 57 w 78"/>
              <a:gd name="T41" fmla="*/ 37 h 58"/>
              <a:gd name="T42" fmla="*/ 72 w 78"/>
              <a:gd name="T43" fmla="*/ 28 h 58"/>
              <a:gd name="T44" fmla="*/ 68 w 78"/>
              <a:gd name="T45" fmla="*/ 27 h 58"/>
              <a:gd name="T46" fmla="*/ 59 w 78"/>
              <a:gd name="T47" fmla="*/ 37 h 58"/>
              <a:gd name="T48" fmla="*/ 68 w 78"/>
              <a:gd name="T49" fmla="*/ 46 h 58"/>
              <a:gd name="T50" fmla="*/ 72 w 78"/>
              <a:gd name="T51" fmla="*/ 45 h 58"/>
              <a:gd name="T52" fmla="*/ 78 w 78"/>
              <a:gd name="T53" fmla="*/ 37 h 58"/>
              <a:gd name="T54" fmla="*/ 72 w 78"/>
              <a:gd name="T55" fmla="*/ 28 h 58"/>
              <a:gd name="T56" fmla="*/ 72 w 78"/>
              <a:gd name="T57" fmla="*/ 39 h 58"/>
              <a:gd name="T58" fmla="*/ 69 w 78"/>
              <a:gd name="T59" fmla="*/ 44 h 58"/>
              <a:gd name="T60" fmla="*/ 68 w 78"/>
              <a:gd name="T61" fmla="*/ 44 h 58"/>
              <a:gd name="T62" fmla="*/ 68 w 78"/>
              <a:gd name="T63" fmla="*/ 44 h 58"/>
              <a:gd name="T64" fmla="*/ 67 w 78"/>
              <a:gd name="T65" fmla="*/ 44 h 58"/>
              <a:gd name="T66" fmla="*/ 62 w 78"/>
              <a:gd name="T67" fmla="*/ 37 h 58"/>
              <a:gd name="T68" fmla="*/ 62 w 78"/>
              <a:gd name="T69" fmla="*/ 37 h 58"/>
              <a:gd name="T70" fmla="*/ 65 w 78"/>
              <a:gd name="T71" fmla="*/ 37 h 58"/>
              <a:gd name="T72" fmla="*/ 68 w 78"/>
              <a:gd name="T73" fmla="*/ 41 h 58"/>
              <a:gd name="T74" fmla="*/ 72 w 78"/>
              <a:gd name="T75" fmla="*/ 35 h 58"/>
              <a:gd name="T76" fmla="*/ 74 w 78"/>
              <a:gd name="T77" fmla="*/ 31 h 58"/>
              <a:gd name="T78" fmla="*/ 75 w 78"/>
              <a:gd name="T79" fmla="*/ 31 h 58"/>
              <a:gd name="T80" fmla="*/ 76 w 78"/>
              <a:gd name="T81" fmla="*/ 33 h 58"/>
              <a:gd name="T82" fmla="*/ 72 w 78"/>
              <a:gd name="T83" fmla="*/ 3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8" h="58">
                <a:moveTo>
                  <a:pt x="57" y="37"/>
                </a:moveTo>
                <a:cubicBezTo>
                  <a:pt x="57" y="30"/>
                  <a:pt x="62" y="25"/>
                  <a:pt x="68" y="25"/>
                </a:cubicBezTo>
                <a:cubicBezTo>
                  <a:pt x="69" y="25"/>
                  <a:pt x="71" y="26"/>
                  <a:pt x="72" y="26"/>
                </a:cubicBezTo>
                <a:cubicBezTo>
                  <a:pt x="72" y="17"/>
                  <a:pt x="72" y="17"/>
                  <a:pt x="72" y="17"/>
                </a:cubicBezTo>
                <a:cubicBezTo>
                  <a:pt x="72" y="12"/>
                  <a:pt x="68" y="9"/>
                  <a:pt x="6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4"/>
                  <a:pt x="30" y="0"/>
                  <a:pt x="2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3" y="2"/>
                  <a:pt x="1" y="5"/>
                </a:cubicBezTo>
                <a:cubicBezTo>
                  <a:pt x="1" y="6"/>
                  <a:pt x="0" y="8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4"/>
                  <a:pt x="4" y="58"/>
                  <a:pt x="8" y="58"/>
                </a:cubicBezTo>
                <a:cubicBezTo>
                  <a:pt x="64" y="58"/>
                  <a:pt x="64" y="58"/>
                  <a:pt x="64" y="58"/>
                </a:cubicBezTo>
                <a:cubicBezTo>
                  <a:pt x="68" y="58"/>
                  <a:pt x="72" y="54"/>
                  <a:pt x="72" y="50"/>
                </a:cubicBezTo>
                <a:cubicBezTo>
                  <a:pt x="72" y="48"/>
                  <a:pt x="72" y="48"/>
                  <a:pt x="72" y="48"/>
                </a:cubicBezTo>
                <a:cubicBezTo>
                  <a:pt x="71" y="48"/>
                  <a:pt x="69" y="48"/>
                  <a:pt x="68" y="48"/>
                </a:cubicBezTo>
                <a:cubicBezTo>
                  <a:pt x="62" y="48"/>
                  <a:pt x="57" y="43"/>
                  <a:pt x="57" y="37"/>
                </a:cubicBezTo>
                <a:close/>
                <a:moveTo>
                  <a:pt x="72" y="28"/>
                </a:moveTo>
                <a:cubicBezTo>
                  <a:pt x="71" y="28"/>
                  <a:pt x="69" y="27"/>
                  <a:pt x="68" y="27"/>
                </a:cubicBezTo>
                <a:cubicBezTo>
                  <a:pt x="63" y="27"/>
                  <a:pt x="59" y="32"/>
                  <a:pt x="59" y="37"/>
                </a:cubicBezTo>
                <a:cubicBezTo>
                  <a:pt x="59" y="42"/>
                  <a:pt x="63" y="46"/>
                  <a:pt x="68" y="46"/>
                </a:cubicBezTo>
                <a:cubicBezTo>
                  <a:pt x="69" y="46"/>
                  <a:pt x="71" y="46"/>
                  <a:pt x="72" y="45"/>
                </a:cubicBezTo>
                <a:cubicBezTo>
                  <a:pt x="75" y="44"/>
                  <a:pt x="78" y="41"/>
                  <a:pt x="78" y="37"/>
                </a:cubicBezTo>
                <a:cubicBezTo>
                  <a:pt x="78" y="33"/>
                  <a:pt x="75" y="29"/>
                  <a:pt x="72" y="28"/>
                </a:cubicBezTo>
                <a:close/>
                <a:moveTo>
                  <a:pt x="72" y="39"/>
                </a:move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72" y="35"/>
                  <a:pt x="72" y="35"/>
                  <a:pt x="72" y="35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1"/>
                  <a:pt x="75" y="31"/>
                  <a:pt x="75" y="31"/>
                </a:cubicBezTo>
                <a:cubicBezTo>
                  <a:pt x="76" y="31"/>
                  <a:pt x="76" y="32"/>
                  <a:pt x="76" y="33"/>
                </a:cubicBezTo>
                <a:lnTo>
                  <a:pt x="72" y="3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32"/>
          <p:cNvSpPr>
            <a:spLocks noEditPoints="1"/>
          </p:cNvSpPr>
          <p:nvPr/>
        </p:nvSpPr>
        <p:spPr bwMode="auto">
          <a:xfrm>
            <a:off x="4456485" y="4457787"/>
            <a:ext cx="241616" cy="213191"/>
          </a:xfrm>
          <a:custGeom>
            <a:avLst/>
            <a:gdLst>
              <a:gd name="T0" fmla="*/ 71 w 72"/>
              <a:gd name="T1" fmla="*/ 1 h 63"/>
              <a:gd name="T2" fmla="*/ 69 w 72"/>
              <a:gd name="T3" fmla="*/ 0 h 63"/>
              <a:gd name="T4" fmla="*/ 2 w 72"/>
              <a:gd name="T5" fmla="*/ 0 h 63"/>
              <a:gd name="T6" fmla="*/ 1 w 72"/>
              <a:gd name="T7" fmla="*/ 1 h 63"/>
              <a:gd name="T8" fmla="*/ 0 w 72"/>
              <a:gd name="T9" fmla="*/ 3 h 63"/>
              <a:gd name="T10" fmla="*/ 0 w 72"/>
              <a:gd name="T11" fmla="*/ 61 h 63"/>
              <a:gd name="T12" fmla="*/ 1 w 72"/>
              <a:gd name="T13" fmla="*/ 63 h 63"/>
              <a:gd name="T14" fmla="*/ 2 w 72"/>
              <a:gd name="T15" fmla="*/ 63 h 63"/>
              <a:gd name="T16" fmla="*/ 69 w 72"/>
              <a:gd name="T17" fmla="*/ 63 h 63"/>
              <a:gd name="T18" fmla="*/ 71 w 72"/>
              <a:gd name="T19" fmla="*/ 63 h 63"/>
              <a:gd name="T20" fmla="*/ 72 w 72"/>
              <a:gd name="T21" fmla="*/ 61 h 63"/>
              <a:gd name="T22" fmla="*/ 72 w 72"/>
              <a:gd name="T23" fmla="*/ 3 h 63"/>
              <a:gd name="T24" fmla="*/ 71 w 72"/>
              <a:gd name="T25" fmla="*/ 1 h 63"/>
              <a:gd name="T26" fmla="*/ 20 w 72"/>
              <a:gd name="T27" fmla="*/ 21 h 63"/>
              <a:gd name="T28" fmla="*/ 5 w 72"/>
              <a:gd name="T29" fmla="*/ 21 h 63"/>
              <a:gd name="T30" fmla="*/ 5 w 72"/>
              <a:gd name="T31" fmla="*/ 5 h 63"/>
              <a:gd name="T32" fmla="*/ 20 w 72"/>
              <a:gd name="T33" fmla="*/ 5 h 63"/>
              <a:gd name="T34" fmla="*/ 20 w 72"/>
              <a:gd name="T35" fmla="*/ 21 h 63"/>
              <a:gd name="T36" fmla="*/ 5 w 72"/>
              <a:gd name="T37" fmla="*/ 58 h 63"/>
              <a:gd name="T38" fmla="*/ 5 w 72"/>
              <a:gd name="T39" fmla="*/ 25 h 63"/>
              <a:gd name="T40" fmla="*/ 20 w 72"/>
              <a:gd name="T41" fmla="*/ 25 h 63"/>
              <a:gd name="T42" fmla="*/ 20 w 72"/>
              <a:gd name="T43" fmla="*/ 58 h 63"/>
              <a:gd name="T44" fmla="*/ 5 w 72"/>
              <a:gd name="T45" fmla="*/ 58 h 63"/>
              <a:gd name="T46" fmla="*/ 25 w 72"/>
              <a:gd name="T47" fmla="*/ 25 h 63"/>
              <a:gd name="T48" fmla="*/ 47 w 72"/>
              <a:gd name="T49" fmla="*/ 25 h 63"/>
              <a:gd name="T50" fmla="*/ 47 w 72"/>
              <a:gd name="T51" fmla="*/ 58 h 63"/>
              <a:gd name="T52" fmla="*/ 25 w 72"/>
              <a:gd name="T53" fmla="*/ 58 h 63"/>
              <a:gd name="T54" fmla="*/ 25 w 72"/>
              <a:gd name="T55" fmla="*/ 25 h 63"/>
              <a:gd name="T56" fmla="*/ 25 w 72"/>
              <a:gd name="T57" fmla="*/ 21 h 63"/>
              <a:gd name="T58" fmla="*/ 25 w 72"/>
              <a:gd name="T59" fmla="*/ 5 h 63"/>
              <a:gd name="T60" fmla="*/ 47 w 72"/>
              <a:gd name="T61" fmla="*/ 5 h 63"/>
              <a:gd name="T62" fmla="*/ 47 w 72"/>
              <a:gd name="T63" fmla="*/ 21 h 63"/>
              <a:gd name="T64" fmla="*/ 25 w 72"/>
              <a:gd name="T65" fmla="*/ 21 h 63"/>
              <a:gd name="T66" fmla="*/ 52 w 72"/>
              <a:gd name="T67" fmla="*/ 5 h 63"/>
              <a:gd name="T68" fmla="*/ 67 w 72"/>
              <a:gd name="T69" fmla="*/ 5 h 63"/>
              <a:gd name="T70" fmla="*/ 67 w 72"/>
              <a:gd name="T71" fmla="*/ 21 h 63"/>
              <a:gd name="T72" fmla="*/ 52 w 72"/>
              <a:gd name="T73" fmla="*/ 21 h 63"/>
              <a:gd name="T74" fmla="*/ 52 w 72"/>
              <a:gd name="T75" fmla="*/ 5 h 63"/>
              <a:gd name="T76" fmla="*/ 52 w 72"/>
              <a:gd name="T77" fmla="*/ 58 h 63"/>
              <a:gd name="T78" fmla="*/ 52 w 72"/>
              <a:gd name="T79" fmla="*/ 25 h 63"/>
              <a:gd name="T80" fmla="*/ 67 w 72"/>
              <a:gd name="T81" fmla="*/ 25 h 63"/>
              <a:gd name="T82" fmla="*/ 67 w 72"/>
              <a:gd name="T83" fmla="*/ 58 h 63"/>
              <a:gd name="T84" fmla="*/ 52 w 72"/>
              <a:gd name="T85" fmla="*/ 5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" h="63">
                <a:moveTo>
                  <a:pt x="71" y="1"/>
                </a:moveTo>
                <a:cubicBezTo>
                  <a:pt x="71" y="1"/>
                  <a:pt x="70" y="0"/>
                  <a:pt x="6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2"/>
                  <a:pt x="0" y="62"/>
                  <a:pt x="1" y="63"/>
                </a:cubicBezTo>
                <a:cubicBezTo>
                  <a:pt x="1" y="63"/>
                  <a:pt x="2" y="63"/>
                  <a:pt x="2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70" y="63"/>
                  <a:pt x="71" y="63"/>
                  <a:pt x="71" y="63"/>
                </a:cubicBezTo>
                <a:cubicBezTo>
                  <a:pt x="72" y="62"/>
                  <a:pt x="72" y="62"/>
                  <a:pt x="72" y="61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2"/>
                  <a:pt x="72" y="2"/>
                  <a:pt x="71" y="1"/>
                </a:cubicBezTo>
                <a:close/>
                <a:moveTo>
                  <a:pt x="20" y="21"/>
                </a:moveTo>
                <a:cubicBezTo>
                  <a:pt x="5" y="21"/>
                  <a:pt x="5" y="21"/>
                  <a:pt x="5" y="21"/>
                </a:cubicBezTo>
                <a:cubicBezTo>
                  <a:pt x="5" y="5"/>
                  <a:pt x="5" y="5"/>
                  <a:pt x="5" y="5"/>
                </a:cubicBezTo>
                <a:cubicBezTo>
                  <a:pt x="20" y="5"/>
                  <a:pt x="20" y="5"/>
                  <a:pt x="20" y="5"/>
                </a:cubicBezTo>
                <a:lnTo>
                  <a:pt x="20" y="21"/>
                </a:lnTo>
                <a:close/>
                <a:moveTo>
                  <a:pt x="5" y="58"/>
                </a:moveTo>
                <a:cubicBezTo>
                  <a:pt x="5" y="25"/>
                  <a:pt x="5" y="25"/>
                  <a:pt x="5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58"/>
                  <a:pt x="20" y="58"/>
                  <a:pt x="20" y="58"/>
                </a:cubicBezTo>
                <a:lnTo>
                  <a:pt x="5" y="58"/>
                </a:lnTo>
                <a:close/>
                <a:moveTo>
                  <a:pt x="25" y="25"/>
                </a:moveTo>
                <a:cubicBezTo>
                  <a:pt x="47" y="25"/>
                  <a:pt x="47" y="25"/>
                  <a:pt x="47" y="25"/>
                </a:cubicBezTo>
                <a:cubicBezTo>
                  <a:pt x="47" y="58"/>
                  <a:pt x="47" y="58"/>
                  <a:pt x="47" y="58"/>
                </a:cubicBezTo>
                <a:cubicBezTo>
                  <a:pt x="25" y="58"/>
                  <a:pt x="25" y="58"/>
                  <a:pt x="25" y="58"/>
                </a:cubicBezTo>
                <a:lnTo>
                  <a:pt x="25" y="25"/>
                </a:lnTo>
                <a:close/>
                <a:moveTo>
                  <a:pt x="25" y="21"/>
                </a:moveTo>
                <a:cubicBezTo>
                  <a:pt x="25" y="5"/>
                  <a:pt x="25" y="5"/>
                  <a:pt x="25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1"/>
                  <a:pt x="47" y="21"/>
                  <a:pt x="47" y="21"/>
                </a:cubicBezTo>
                <a:lnTo>
                  <a:pt x="25" y="21"/>
                </a:lnTo>
                <a:close/>
                <a:moveTo>
                  <a:pt x="52" y="5"/>
                </a:moveTo>
                <a:cubicBezTo>
                  <a:pt x="67" y="5"/>
                  <a:pt x="67" y="5"/>
                  <a:pt x="67" y="5"/>
                </a:cubicBezTo>
                <a:cubicBezTo>
                  <a:pt x="67" y="21"/>
                  <a:pt x="67" y="21"/>
                  <a:pt x="67" y="21"/>
                </a:cubicBezTo>
                <a:cubicBezTo>
                  <a:pt x="52" y="21"/>
                  <a:pt x="52" y="21"/>
                  <a:pt x="52" y="21"/>
                </a:cubicBezTo>
                <a:lnTo>
                  <a:pt x="52" y="5"/>
                </a:lnTo>
                <a:close/>
                <a:moveTo>
                  <a:pt x="52" y="58"/>
                </a:moveTo>
                <a:cubicBezTo>
                  <a:pt x="52" y="25"/>
                  <a:pt x="52" y="25"/>
                  <a:pt x="52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58"/>
                  <a:pt x="67" y="58"/>
                  <a:pt x="67" y="58"/>
                </a:cubicBezTo>
                <a:lnTo>
                  <a:pt x="52" y="5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233"/>
          <p:cNvSpPr>
            <a:spLocks noEditPoints="1"/>
          </p:cNvSpPr>
          <p:nvPr/>
        </p:nvSpPr>
        <p:spPr bwMode="auto">
          <a:xfrm>
            <a:off x="3974674" y="4452102"/>
            <a:ext cx="309837" cy="228825"/>
          </a:xfrm>
          <a:custGeom>
            <a:avLst/>
            <a:gdLst>
              <a:gd name="T0" fmla="*/ 92 w 92"/>
              <a:gd name="T1" fmla="*/ 2 h 68"/>
              <a:gd name="T2" fmla="*/ 90 w 92"/>
              <a:gd name="T3" fmla="*/ 0 h 68"/>
              <a:gd name="T4" fmla="*/ 47 w 92"/>
              <a:gd name="T5" fmla="*/ 0 h 68"/>
              <a:gd name="T6" fmla="*/ 46 w 92"/>
              <a:gd name="T7" fmla="*/ 0 h 68"/>
              <a:gd name="T8" fmla="*/ 45 w 92"/>
              <a:gd name="T9" fmla="*/ 0 h 68"/>
              <a:gd name="T10" fmla="*/ 3 w 92"/>
              <a:gd name="T11" fmla="*/ 0 h 68"/>
              <a:gd name="T12" fmla="*/ 0 w 92"/>
              <a:gd name="T13" fmla="*/ 2 h 68"/>
              <a:gd name="T14" fmla="*/ 0 w 92"/>
              <a:gd name="T15" fmla="*/ 4 h 68"/>
              <a:gd name="T16" fmla="*/ 0 w 92"/>
              <a:gd name="T17" fmla="*/ 64 h 68"/>
              <a:gd name="T18" fmla="*/ 0 w 92"/>
              <a:gd name="T19" fmla="*/ 66 h 68"/>
              <a:gd name="T20" fmla="*/ 3 w 92"/>
              <a:gd name="T21" fmla="*/ 68 h 68"/>
              <a:gd name="T22" fmla="*/ 45 w 92"/>
              <a:gd name="T23" fmla="*/ 68 h 68"/>
              <a:gd name="T24" fmla="*/ 46 w 92"/>
              <a:gd name="T25" fmla="*/ 67 h 68"/>
              <a:gd name="T26" fmla="*/ 47 w 92"/>
              <a:gd name="T27" fmla="*/ 68 h 68"/>
              <a:gd name="T28" fmla="*/ 90 w 92"/>
              <a:gd name="T29" fmla="*/ 68 h 68"/>
              <a:gd name="T30" fmla="*/ 92 w 92"/>
              <a:gd name="T31" fmla="*/ 66 h 68"/>
              <a:gd name="T32" fmla="*/ 92 w 92"/>
              <a:gd name="T33" fmla="*/ 64 h 68"/>
              <a:gd name="T34" fmla="*/ 92 w 92"/>
              <a:gd name="T35" fmla="*/ 64 h 68"/>
              <a:gd name="T36" fmla="*/ 92 w 92"/>
              <a:gd name="T37" fmla="*/ 4 h 68"/>
              <a:gd name="T38" fmla="*/ 92 w 92"/>
              <a:gd name="T39" fmla="*/ 2 h 68"/>
              <a:gd name="T40" fmla="*/ 44 w 92"/>
              <a:gd name="T41" fmla="*/ 64 h 68"/>
              <a:gd name="T42" fmla="*/ 44 w 92"/>
              <a:gd name="T43" fmla="*/ 64 h 68"/>
              <a:gd name="T44" fmla="*/ 3 w 92"/>
              <a:gd name="T45" fmla="*/ 64 h 68"/>
              <a:gd name="T46" fmla="*/ 3 w 92"/>
              <a:gd name="T47" fmla="*/ 64 h 68"/>
              <a:gd name="T48" fmla="*/ 3 w 92"/>
              <a:gd name="T49" fmla="*/ 4 h 68"/>
              <a:gd name="T50" fmla="*/ 3 w 92"/>
              <a:gd name="T51" fmla="*/ 3 h 68"/>
              <a:gd name="T52" fmla="*/ 44 w 92"/>
              <a:gd name="T53" fmla="*/ 3 h 68"/>
              <a:gd name="T54" fmla="*/ 44 w 92"/>
              <a:gd name="T55" fmla="*/ 4 h 68"/>
              <a:gd name="T56" fmla="*/ 44 w 92"/>
              <a:gd name="T57" fmla="*/ 64 h 68"/>
              <a:gd name="T58" fmla="*/ 89 w 92"/>
              <a:gd name="T59" fmla="*/ 64 h 68"/>
              <a:gd name="T60" fmla="*/ 89 w 92"/>
              <a:gd name="T61" fmla="*/ 64 h 68"/>
              <a:gd name="T62" fmla="*/ 48 w 92"/>
              <a:gd name="T63" fmla="*/ 64 h 68"/>
              <a:gd name="T64" fmla="*/ 48 w 92"/>
              <a:gd name="T65" fmla="*/ 64 h 68"/>
              <a:gd name="T66" fmla="*/ 48 w 92"/>
              <a:gd name="T67" fmla="*/ 4 h 68"/>
              <a:gd name="T68" fmla="*/ 48 w 92"/>
              <a:gd name="T69" fmla="*/ 3 h 68"/>
              <a:gd name="T70" fmla="*/ 89 w 92"/>
              <a:gd name="T71" fmla="*/ 3 h 68"/>
              <a:gd name="T72" fmla="*/ 89 w 92"/>
              <a:gd name="T73" fmla="*/ 4 h 68"/>
              <a:gd name="T74" fmla="*/ 89 w 92"/>
              <a:gd name="T75" fmla="*/ 6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2" h="68">
                <a:moveTo>
                  <a:pt x="92" y="2"/>
                </a:moveTo>
                <a:cubicBezTo>
                  <a:pt x="91" y="1"/>
                  <a:pt x="91" y="0"/>
                  <a:pt x="9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0"/>
                  <a:pt x="46" y="0"/>
                  <a:pt x="46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1" y="1"/>
                  <a:pt x="0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6"/>
                  <a:pt x="0" y="66"/>
                </a:cubicBezTo>
                <a:cubicBezTo>
                  <a:pt x="1" y="67"/>
                  <a:pt x="1" y="68"/>
                  <a:pt x="3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45" y="68"/>
                  <a:pt x="46" y="68"/>
                  <a:pt x="46" y="67"/>
                </a:cubicBezTo>
                <a:cubicBezTo>
                  <a:pt x="46" y="68"/>
                  <a:pt x="47" y="68"/>
                  <a:pt x="47" y="68"/>
                </a:cubicBezTo>
                <a:cubicBezTo>
                  <a:pt x="90" y="68"/>
                  <a:pt x="90" y="68"/>
                  <a:pt x="90" y="68"/>
                </a:cubicBezTo>
                <a:cubicBezTo>
                  <a:pt x="91" y="68"/>
                  <a:pt x="91" y="67"/>
                  <a:pt x="92" y="66"/>
                </a:cubicBezTo>
                <a:cubicBezTo>
                  <a:pt x="92" y="66"/>
                  <a:pt x="92" y="65"/>
                  <a:pt x="92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3"/>
                  <a:pt x="92" y="2"/>
                  <a:pt x="92" y="2"/>
                </a:cubicBezTo>
                <a:close/>
                <a:moveTo>
                  <a:pt x="44" y="64"/>
                </a:moveTo>
                <a:cubicBezTo>
                  <a:pt x="44" y="64"/>
                  <a:pt x="44" y="64"/>
                  <a:pt x="44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3" y="4"/>
                  <a:pt x="3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4" y="4"/>
                  <a:pt x="44" y="4"/>
                  <a:pt x="44" y="4"/>
                </a:cubicBezTo>
                <a:lnTo>
                  <a:pt x="44" y="64"/>
                </a:lnTo>
                <a:close/>
                <a:moveTo>
                  <a:pt x="89" y="64"/>
                </a:moveTo>
                <a:cubicBezTo>
                  <a:pt x="89" y="64"/>
                  <a:pt x="89" y="64"/>
                  <a:pt x="89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8" y="3"/>
                  <a:pt x="48" y="3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4"/>
                  <a:pt x="89" y="4"/>
                  <a:pt x="89" y="4"/>
                </a:cubicBezTo>
                <a:lnTo>
                  <a:pt x="89" y="6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234"/>
          <p:cNvSpPr>
            <a:spLocks/>
          </p:cNvSpPr>
          <p:nvPr/>
        </p:nvSpPr>
        <p:spPr bwMode="auto">
          <a:xfrm>
            <a:off x="4169388" y="4511796"/>
            <a:ext cx="71064" cy="4264"/>
          </a:xfrm>
          <a:custGeom>
            <a:avLst/>
            <a:gdLst>
              <a:gd name="T0" fmla="*/ 3 w 50"/>
              <a:gd name="T1" fmla="*/ 3 h 3"/>
              <a:gd name="T2" fmla="*/ 0 w 50"/>
              <a:gd name="T3" fmla="*/ 3 h 3"/>
              <a:gd name="T4" fmla="*/ 3 w 50"/>
              <a:gd name="T5" fmla="*/ 0 h 3"/>
              <a:gd name="T6" fmla="*/ 48 w 50"/>
              <a:gd name="T7" fmla="*/ 0 h 3"/>
              <a:gd name="T8" fmla="*/ 50 w 50"/>
              <a:gd name="T9" fmla="*/ 3 h 3"/>
              <a:gd name="T10" fmla="*/ 48 w 50"/>
              <a:gd name="T11" fmla="*/ 3 h 3"/>
              <a:gd name="T12" fmla="*/ 3 w 5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">
                <a:moveTo>
                  <a:pt x="3" y="3"/>
                </a:moveTo>
                <a:lnTo>
                  <a:pt x="0" y="3"/>
                </a:lnTo>
                <a:lnTo>
                  <a:pt x="3" y="0"/>
                </a:lnTo>
                <a:lnTo>
                  <a:pt x="48" y="0"/>
                </a:lnTo>
                <a:lnTo>
                  <a:pt x="50" y="3"/>
                </a:lnTo>
                <a:lnTo>
                  <a:pt x="48" y="3"/>
                </a:lnTo>
                <a:lnTo>
                  <a:pt x="3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235"/>
          <p:cNvSpPr>
            <a:spLocks/>
          </p:cNvSpPr>
          <p:nvPr/>
        </p:nvSpPr>
        <p:spPr bwMode="auto">
          <a:xfrm>
            <a:off x="4169388" y="4528851"/>
            <a:ext cx="71064" cy="4264"/>
          </a:xfrm>
          <a:custGeom>
            <a:avLst/>
            <a:gdLst>
              <a:gd name="T0" fmla="*/ 3 w 50"/>
              <a:gd name="T1" fmla="*/ 3 h 3"/>
              <a:gd name="T2" fmla="*/ 0 w 50"/>
              <a:gd name="T3" fmla="*/ 0 h 3"/>
              <a:gd name="T4" fmla="*/ 3 w 50"/>
              <a:gd name="T5" fmla="*/ 0 h 3"/>
              <a:gd name="T6" fmla="*/ 48 w 50"/>
              <a:gd name="T7" fmla="*/ 0 h 3"/>
              <a:gd name="T8" fmla="*/ 50 w 50"/>
              <a:gd name="T9" fmla="*/ 0 h 3"/>
              <a:gd name="T10" fmla="*/ 48 w 50"/>
              <a:gd name="T11" fmla="*/ 3 h 3"/>
              <a:gd name="T12" fmla="*/ 3 w 5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">
                <a:moveTo>
                  <a:pt x="3" y="3"/>
                </a:moveTo>
                <a:lnTo>
                  <a:pt x="0" y="0"/>
                </a:lnTo>
                <a:lnTo>
                  <a:pt x="3" y="0"/>
                </a:lnTo>
                <a:lnTo>
                  <a:pt x="48" y="0"/>
                </a:lnTo>
                <a:lnTo>
                  <a:pt x="50" y="0"/>
                </a:lnTo>
                <a:lnTo>
                  <a:pt x="48" y="3"/>
                </a:lnTo>
                <a:lnTo>
                  <a:pt x="3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36"/>
          <p:cNvSpPr>
            <a:spLocks/>
          </p:cNvSpPr>
          <p:nvPr/>
        </p:nvSpPr>
        <p:spPr bwMode="auto">
          <a:xfrm>
            <a:off x="4169388" y="4553012"/>
            <a:ext cx="71064" cy="2843"/>
          </a:xfrm>
          <a:custGeom>
            <a:avLst/>
            <a:gdLst>
              <a:gd name="T0" fmla="*/ 3 w 50"/>
              <a:gd name="T1" fmla="*/ 2 h 2"/>
              <a:gd name="T2" fmla="*/ 0 w 50"/>
              <a:gd name="T3" fmla="*/ 0 h 2"/>
              <a:gd name="T4" fmla="*/ 3 w 50"/>
              <a:gd name="T5" fmla="*/ 0 h 2"/>
              <a:gd name="T6" fmla="*/ 48 w 50"/>
              <a:gd name="T7" fmla="*/ 0 h 2"/>
              <a:gd name="T8" fmla="*/ 50 w 50"/>
              <a:gd name="T9" fmla="*/ 0 h 2"/>
              <a:gd name="T10" fmla="*/ 48 w 50"/>
              <a:gd name="T11" fmla="*/ 2 h 2"/>
              <a:gd name="T12" fmla="*/ 3 w 50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2">
                <a:moveTo>
                  <a:pt x="3" y="2"/>
                </a:moveTo>
                <a:lnTo>
                  <a:pt x="0" y="0"/>
                </a:lnTo>
                <a:lnTo>
                  <a:pt x="3" y="0"/>
                </a:lnTo>
                <a:lnTo>
                  <a:pt x="48" y="0"/>
                </a:lnTo>
                <a:lnTo>
                  <a:pt x="50" y="0"/>
                </a:lnTo>
                <a:lnTo>
                  <a:pt x="48" y="2"/>
                </a:lnTo>
                <a:lnTo>
                  <a:pt x="3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37"/>
          <p:cNvSpPr>
            <a:spLocks/>
          </p:cNvSpPr>
          <p:nvPr/>
        </p:nvSpPr>
        <p:spPr bwMode="auto">
          <a:xfrm>
            <a:off x="4169388" y="4565804"/>
            <a:ext cx="71064" cy="4264"/>
          </a:xfrm>
          <a:custGeom>
            <a:avLst/>
            <a:gdLst>
              <a:gd name="T0" fmla="*/ 3 w 50"/>
              <a:gd name="T1" fmla="*/ 3 h 3"/>
              <a:gd name="T2" fmla="*/ 0 w 50"/>
              <a:gd name="T3" fmla="*/ 0 h 3"/>
              <a:gd name="T4" fmla="*/ 3 w 50"/>
              <a:gd name="T5" fmla="*/ 0 h 3"/>
              <a:gd name="T6" fmla="*/ 48 w 50"/>
              <a:gd name="T7" fmla="*/ 0 h 3"/>
              <a:gd name="T8" fmla="*/ 50 w 50"/>
              <a:gd name="T9" fmla="*/ 0 h 3"/>
              <a:gd name="T10" fmla="*/ 48 w 50"/>
              <a:gd name="T11" fmla="*/ 3 h 3"/>
              <a:gd name="T12" fmla="*/ 3 w 5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3">
                <a:moveTo>
                  <a:pt x="3" y="3"/>
                </a:moveTo>
                <a:lnTo>
                  <a:pt x="0" y="0"/>
                </a:lnTo>
                <a:lnTo>
                  <a:pt x="3" y="0"/>
                </a:lnTo>
                <a:lnTo>
                  <a:pt x="48" y="0"/>
                </a:lnTo>
                <a:lnTo>
                  <a:pt x="50" y="0"/>
                </a:lnTo>
                <a:lnTo>
                  <a:pt x="48" y="3"/>
                </a:lnTo>
                <a:lnTo>
                  <a:pt x="3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38"/>
          <p:cNvSpPr>
            <a:spLocks/>
          </p:cNvSpPr>
          <p:nvPr/>
        </p:nvSpPr>
        <p:spPr bwMode="auto">
          <a:xfrm>
            <a:off x="4169388" y="4582859"/>
            <a:ext cx="71064" cy="7107"/>
          </a:xfrm>
          <a:custGeom>
            <a:avLst/>
            <a:gdLst>
              <a:gd name="T0" fmla="*/ 3 w 50"/>
              <a:gd name="T1" fmla="*/ 5 h 5"/>
              <a:gd name="T2" fmla="*/ 0 w 50"/>
              <a:gd name="T3" fmla="*/ 2 h 5"/>
              <a:gd name="T4" fmla="*/ 3 w 50"/>
              <a:gd name="T5" fmla="*/ 0 h 5"/>
              <a:gd name="T6" fmla="*/ 48 w 50"/>
              <a:gd name="T7" fmla="*/ 0 h 5"/>
              <a:gd name="T8" fmla="*/ 50 w 50"/>
              <a:gd name="T9" fmla="*/ 2 h 5"/>
              <a:gd name="T10" fmla="*/ 48 w 50"/>
              <a:gd name="T11" fmla="*/ 5 h 5"/>
              <a:gd name="T12" fmla="*/ 3 w 50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5">
                <a:moveTo>
                  <a:pt x="3" y="5"/>
                </a:moveTo>
                <a:lnTo>
                  <a:pt x="0" y="2"/>
                </a:lnTo>
                <a:lnTo>
                  <a:pt x="3" y="0"/>
                </a:lnTo>
                <a:lnTo>
                  <a:pt x="48" y="0"/>
                </a:lnTo>
                <a:lnTo>
                  <a:pt x="50" y="2"/>
                </a:lnTo>
                <a:lnTo>
                  <a:pt x="48" y="5"/>
                </a:lnTo>
                <a:lnTo>
                  <a:pt x="3" y="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39"/>
          <p:cNvSpPr>
            <a:spLocks/>
          </p:cNvSpPr>
          <p:nvPr/>
        </p:nvSpPr>
        <p:spPr bwMode="auto">
          <a:xfrm>
            <a:off x="4169388" y="4599914"/>
            <a:ext cx="71064" cy="2843"/>
          </a:xfrm>
          <a:custGeom>
            <a:avLst/>
            <a:gdLst>
              <a:gd name="T0" fmla="*/ 3 w 50"/>
              <a:gd name="T1" fmla="*/ 2 h 2"/>
              <a:gd name="T2" fmla="*/ 0 w 50"/>
              <a:gd name="T3" fmla="*/ 0 h 2"/>
              <a:gd name="T4" fmla="*/ 3 w 50"/>
              <a:gd name="T5" fmla="*/ 0 h 2"/>
              <a:gd name="T6" fmla="*/ 48 w 50"/>
              <a:gd name="T7" fmla="*/ 0 h 2"/>
              <a:gd name="T8" fmla="*/ 50 w 50"/>
              <a:gd name="T9" fmla="*/ 0 h 2"/>
              <a:gd name="T10" fmla="*/ 48 w 50"/>
              <a:gd name="T11" fmla="*/ 2 h 2"/>
              <a:gd name="T12" fmla="*/ 3 w 50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2">
                <a:moveTo>
                  <a:pt x="3" y="2"/>
                </a:moveTo>
                <a:lnTo>
                  <a:pt x="0" y="0"/>
                </a:lnTo>
                <a:lnTo>
                  <a:pt x="3" y="0"/>
                </a:lnTo>
                <a:lnTo>
                  <a:pt x="48" y="0"/>
                </a:lnTo>
                <a:lnTo>
                  <a:pt x="50" y="0"/>
                </a:lnTo>
                <a:lnTo>
                  <a:pt x="48" y="2"/>
                </a:lnTo>
                <a:lnTo>
                  <a:pt x="3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40"/>
          <p:cNvSpPr>
            <a:spLocks/>
          </p:cNvSpPr>
          <p:nvPr/>
        </p:nvSpPr>
        <p:spPr bwMode="auto">
          <a:xfrm>
            <a:off x="4018733" y="4511796"/>
            <a:ext cx="66800" cy="4264"/>
          </a:xfrm>
          <a:custGeom>
            <a:avLst/>
            <a:gdLst>
              <a:gd name="T0" fmla="*/ 0 w 47"/>
              <a:gd name="T1" fmla="*/ 3 h 3"/>
              <a:gd name="T2" fmla="*/ 0 w 47"/>
              <a:gd name="T3" fmla="*/ 3 h 3"/>
              <a:gd name="T4" fmla="*/ 0 w 47"/>
              <a:gd name="T5" fmla="*/ 0 h 3"/>
              <a:gd name="T6" fmla="*/ 45 w 47"/>
              <a:gd name="T7" fmla="*/ 0 h 3"/>
              <a:gd name="T8" fmla="*/ 47 w 47"/>
              <a:gd name="T9" fmla="*/ 3 h 3"/>
              <a:gd name="T10" fmla="*/ 45 w 47"/>
              <a:gd name="T11" fmla="*/ 3 h 3"/>
              <a:gd name="T12" fmla="*/ 0 w 47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45" y="0"/>
                </a:lnTo>
                <a:lnTo>
                  <a:pt x="47" y="3"/>
                </a:lnTo>
                <a:lnTo>
                  <a:pt x="45" y="3"/>
                </a:lnTo>
                <a:lnTo>
                  <a:pt x="0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241"/>
          <p:cNvSpPr>
            <a:spLocks/>
          </p:cNvSpPr>
          <p:nvPr/>
        </p:nvSpPr>
        <p:spPr bwMode="auto">
          <a:xfrm>
            <a:off x="4018733" y="4528851"/>
            <a:ext cx="66800" cy="4264"/>
          </a:xfrm>
          <a:custGeom>
            <a:avLst/>
            <a:gdLst>
              <a:gd name="T0" fmla="*/ 0 w 47"/>
              <a:gd name="T1" fmla="*/ 3 h 3"/>
              <a:gd name="T2" fmla="*/ 0 w 47"/>
              <a:gd name="T3" fmla="*/ 0 h 3"/>
              <a:gd name="T4" fmla="*/ 0 w 47"/>
              <a:gd name="T5" fmla="*/ 0 h 3"/>
              <a:gd name="T6" fmla="*/ 45 w 47"/>
              <a:gd name="T7" fmla="*/ 0 h 3"/>
              <a:gd name="T8" fmla="*/ 47 w 47"/>
              <a:gd name="T9" fmla="*/ 0 h 3"/>
              <a:gd name="T10" fmla="*/ 45 w 47"/>
              <a:gd name="T11" fmla="*/ 3 h 3"/>
              <a:gd name="T12" fmla="*/ 0 w 47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5" y="0"/>
                </a:lnTo>
                <a:lnTo>
                  <a:pt x="47" y="0"/>
                </a:lnTo>
                <a:lnTo>
                  <a:pt x="45" y="3"/>
                </a:lnTo>
                <a:lnTo>
                  <a:pt x="0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242"/>
          <p:cNvSpPr>
            <a:spLocks/>
          </p:cNvSpPr>
          <p:nvPr/>
        </p:nvSpPr>
        <p:spPr bwMode="auto">
          <a:xfrm>
            <a:off x="4018733" y="4553012"/>
            <a:ext cx="66800" cy="2843"/>
          </a:xfrm>
          <a:custGeom>
            <a:avLst/>
            <a:gdLst>
              <a:gd name="T0" fmla="*/ 0 w 47"/>
              <a:gd name="T1" fmla="*/ 2 h 2"/>
              <a:gd name="T2" fmla="*/ 0 w 47"/>
              <a:gd name="T3" fmla="*/ 0 h 2"/>
              <a:gd name="T4" fmla="*/ 0 w 47"/>
              <a:gd name="T5" fmla="*/ 0 h 2"/>
              <a:gd name="T6" fmla="*/ 45 w 47"/>
              <a:gd name="T7" fmla="*/ 0 h 2"/>
              <a:gd name="T8" fmla="*/ 47 w 47"/>
              <a:gd name="T9" fmla="*/ 0 h 2"/>
              <a:gd name="T10" fmla="*/ 45 w 47"/>
              <a:gd name="T11" fmla="*/ 2 h 2"/>
              <a:gd name="T12" fmla="*/ 0 w 4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5" y="0"/>
                </a:lnTo>
                <a:lnTo>
                  <a:pt x="47" y="0"/>
                </a:lnTo>
                <a:lnTo>
                  <a:pt x="45" y="2"/>
                </a:lnTo>
                <a:lnTo>
                  <a:pt x="0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43"/>
          <p:cNvSpPr>
            <a:spLocks/>
          </p:cNvSpPr>
          <p:nvPr/>
        </p:nvSpPr>
        <p:spPr bwMode="auto">
          <a:xfrm>
            <a:off x="4018733" y="4565804"/>
            <a:ext cx="66800" cy="4264"/>
          </a:xfrm>
          <a:custGeom>
            <a:avLst/>
            <a:gdLst>
              <a:gd name="T0" fmla="*/ 0 w 47"/>
              <a:gd name="T1" fmla="*/ 3 h 3"/>
              <a:gd name="T2" fmla="*/ 0 w 47"/>
              <a:gd name="T3" fmla="*/ 0 h 3"/>
              <a:gd name="T4" fmla="*/ 0 w 47"/>
              <a:gd name="T5" fmla="*/ 0 h 3"/>
              <a:gd name="T6" fmla="*/ 45 w 47"/>
              <a:gd name="T7" fmla="*/ 0 h 3"/>
              <a:gd name="T8" fmla="*/ 47 w 47"/>
              <a:gd name="T9" fmla="*/ 0 h 3"/>
              <a:gd name="T10" fmla="*/ 45 w 47"/>
              <a:gd name="T11" fmla="*/ 3 h 3"/>
              <a:gd name="T12" fmla="*/ 0 w 47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5" y="0"/>
                </a:lnTo>
                <a:lnTo>
                  <a:pt x="47" y="0"/>
                </a:lnTo>
                <a:lnTo>
                  <a:pt x="45" y="3"/>
                </a:lnTo>
                <a:lnTo>
                  <a:pt x="0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44"/>
          <p:cNvSpPr>
            <a:spLocks/>
          </p:cNvSpPr>
          <p:nvPr/>
        </p:nvSpPr>
        <p:spPr bwMode="auto">
          <a:xfrm>
            <a:off x="4018733" y="4582859"/>
            <a:ext cx="66800" cy="7107"/>
          </a:xfrm>
          <a:custGeom>
            <a:avLst/>
            <a:gdLst>
              <a:gd name="T0" fmla="*/ 0 w 47"/>
              <a:gd name="T1" fmla="*/ 5 h 5"/>
              <a:gd name="T2" fmla="*/ 0 w 47"/>
              <a:gd name="T3" fmla="*/ 2 h 5"/>
              <a:gd name="T4" fmla="*/ 0 w 47"/>
              <a:gd name="T5" fmla="*/ 0 h 5"/>
              <a:gd name="T6" fmla="*/ 45 w 47"/>
              <a:gd name="T7" fmla="*/ 0 h 5"/>
              <a:gd name="T8" fmla="*/ 47 w 47"/>
              <a:gd name="T9" fmla="*/ 2 h 5"/>
              <a:gd name="T10" fmla="*/ 45 w 47"/>
              <a:gd name="T11" fmla="*/ 5 h 5"/>
              <a:gd name="T12" fmla="*/ 0 w 47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5">
                <a:moveTo>
                  <a:pt x="0" y="5"/>
                </a:moveTo>
                <a:lnTo>
                  <a:pt x="0" y="2"/>
                </a:lnTo>
                <a:lnTo>
                  <a:pt x="0" y="0"/>
                </a:lnTo>
                <a:lnTo>
                  <a:pt x="45" y="0"/>
                </a:lnTo>
                <a:lnTo>
                  <a:pt x="47" y="2"/>
                </a:lnTo>
                <a:lnTo>
                  <a:pt x="45" y="5"/>
                </a:lnTo>
                <a:lnTo>
                  <a:pt x="0" y="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45"/>
          <p:cNvSpPr>
            <a:spLocks/>
          </p:cNvSpPr>
          <p:nvPr/>
        </p:nvSpPr>
        <p:spPr bwMode="auto">
          <a:xfrm>
            <a:off x="4018733" y="4599914"/>
            <a:ext cx="66800" cy="2843"/>
          </a:xfrm>
          <a:custGeom>
            <a:avLst/>
            <a:gdLst>
              <a:gd name="T0" fmla="*/ 0 w 47"/>
              <a:gd name="T1" fmla="*/ 2 h 2"/>
              <a:gd name="T2" fmla="*/ 0 w 47"/>
              <a:gd name="T3" fmla="*/ 0 h 2"/>
              <a:gd name="T4" fmla="*/ 0 w 47"/>
              <a:gd name="T5" fmla="*/ 0 h 2"/>
              <a:gd name="T6" fmla="*/ 45 w 47"/>
              <a:gd name="T7" fmla="*/ 0 h 2"/>
              <a:gd name="T8" fmla="*/ 47 w 47"/>
              <a:gd name="T9" fmla="*/ 0 h 2"/>
              <a:gd name="T10" fmla="*/ 45 w 47"/>
              <a:gd name="T11" fmla="*/ 2 h 2"/>
              <a:gd name="T12" fmla="*/ 0 w 4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5" y="0"/>
                </a:lnTo>
                <a:lnTo>
                  <a:pt x="47" y="0"/>
                </a:lnTo>
                <a:lnTo>
                  <a:pt x="45" y="2"/>
                </a:lnTo>
                <a:lnTo>
                  <a:pt x="0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246"/>
          <p:cNvSpPr>
            <a:spLocks noEditPoints="1"/>
          </p:cNvSpPr>
          <p:nvPr/>
        </p:nvSpPr>
        <p:spPr bwMode="auto">
          <a:xfrm>
            <a:off x="3154600" y="4457787"/>
            <a:ext cx="268621" cy="213191"/>
          </a:xfrm>
          <a:custGeom>
            <a:avLst/>
            <a:gdLst>
              <a:gd name="T0" fmla="*/ 65 w 80"/>
              <a:gd name="T1" fmla="*/ 17 h 63"/>
              <a:gd name="T2" fmla="*/ 65 w 80"/>
              <a:gd name="T3" fmla="*/ 15 h 63"/>
              <a:gd name="T4" fmla="*/ 58 w 80"/>
              <a:gd name="T5" fmla="*/ 2 h 63"/>
              <a:gd name="T6" fmla="*/ 34 w 80"/>
              <a:gd name="T7" fmla="*/ 7 h 63"/>
              <a:gd name="T8" fmla="*/ 27 w 80"/>
              <a:gd name="T9" fmla="*/ 0 h 63"/>
              <a:gd name="T10" fmla="*/ 13 w 80"/>
              <a:gd name="T11" fmla="*/ 3 h 63"/>
              <a:gd name="T12" fmla="*/ 8 w 80"/>
              <a:gd name="T13" fmla="*/ 11 h 63"/>
              <a:gd name="T14" fmla="*/ 1 w 80"/>
              <a:gd name="T15" fmla="*/ 26 h 63"/>
              <a:gd name="T16" fmla="*/ 4 w 80"/>
              <a:gd name="T17" fmla="*/ 53 h 63"/>
              <a:gd name="T18" fmla="*/ 8 w 80"/>
              <a:gd name="T19" fmla="*/ 60 h 63"/>
              <a:gd name="T20" fmla="*/ 8 w 80"/>
              <a:gd name="T21" fmla="*/ 60 h 63"/>
              <a:gd name="T22" fmla="*/ 8 w 80"/>
              <a:gd name="T23" fmla="*/ 60 h 63"/>
              <a:gd name="T24" fmla="*/ 8 w 80"/>
              <a:gd name="T25" fmla="*/ 38 h 63"/>
              <a:gd name="T26" fmla="*/ 8 w 80"/>
              <a:gd name="T27" fmla="*/ 36 h 63"/>
              <a:gd name="T28" fmla="*/ 11 w 80"/>
              <a:gd name="T29" fmla="*/ 26 h 63"/>
              <a:gd name="T30" fmla="*/ 20 w 80"/>
              <a:gd name="T31" fmla="*/ 21 h 63"/>
              <a:gd name="T32" fmla="*/ 65 w 80"/>
              <a:gd name="T33" fmla="*/ 17 h 63"/>
              <a:gd name="T34" fmla="*/ 79 w 80"/>
              <a:gd name="T35" fmla="*/ 23 h 63"/>
              <a:gd name="T36" fmla="*/ 77 w 80"/>
              <a:gd name="T37" fmla="*/ 22 h 63"/>
              <a:gd name="T38" fmla="*/ 77 w 80"/>
              <a:gd name="T39" fmla="*/ 22 h 63"/>
              <a:gd name="T40" fmla="*/ 64 w 80"/>
              <a:gd name="T41" fmla="*/ 23 h 63"/>
              <a:gd name="T42" fmla="*/ 21 w 80"/>
              <a:gd name="T43" fmla="*/ 27 h 63"/>
              <a:gd name="T44" fmla="*/ 16 w 80"/>
              <a:gd name="T45" fmla="*/ 30 h 63"/>
              <a:gd name="T46" fmla="*/ 14 w 80"/>
              <a:gd name="T47" fmla="*/ 36 h 63"/>
              <a:gd name="T48" fmla="*/ 14 w 80"/>
              <a:gd name="T49" fmla="*/ 37 h 63"/>
              <a:gd name="T50" fmla="*/ 14 w 80"/>
              <a:gd name="T51" fmla="*/ 37 h 63"/>
              <a:gd name="T52" fmla="*/ 14 w 80"/>
              <a:gd name="T53" fmla="*/ 59 h 63"/>
              <a:gd name="T54" fmla="*/ 14 w 80"/>
              <a:gd name="T55" fmla="*/ 61 h 63"/>
              <a:gd name="T56" fmla="*/ 19 w 80"/>
              <a:gd name="T57" fmla="*/ 63 h 63"/>
              <a:gd name="T58" fmla="*/ 19 w 80"/>
              <a:gd name="T59" fmla="*/ 63 h 63"/>
              <a:gd name="T60" fmla="*/ 58 w 80"/>
              <a:gd name="T61" fmla="*/ 60 h 63"/>
              <a:gd name="T62" fmla="*/ 63 w 80"/>
              <a:gd name="T63" fmla="*/ 57 h 63"/>
              <a:gd name="T64" fmla="*/ 66 w 80"/>
              <a:gd name="T65" fmla="*/ 53 h 63"/>
              <a:gd name="T66" fmla="*/ 66 w 80"/>
              <a:gd name="T67" fmla="*/ 53 h 63"/>
              <a:gd name="T68" fmla="*/ 78 w 80"/>
              <a:gd name="T69" fmla="*/ 30 h 63"/>
              <a:gd name="T70" fmla="*/ 80 w 80"/>
              <a:gd name="T71" fmla="*/ 25 h 63"/>
              <a:gd name="T72" fmla="*/ 79 w 80"/>
              <a:gd name="T73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" h="63">
                <a:moveTo>
                  <a:pt x="65" y="17"/>
                </a:moveTo>
                <a:cubicBezTo>
                  <a:pt x="65" y="15"/>
                  <a:pt x="65" y="15"/>
                  <a:pt x="65" y="15"/>
                </a:cubicBezTo>
                <a:cubicBezTo>
                  <a:pt x="66" y="7"/>
                  <a:pt x="63" y="1"/>
                  <a:pt x="58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2"/>
                  <a:pt x="29" y="0"/>
                  <a:pt x="27" y="0"/>
                </a:cubicBezTo>
                <a:cubicBezTo>
                  <a:pt x="13" y="3"/>
                  <a:pt x="13" y="3"/>
                  <a:pt x="13" y="3"/>
                </a:cubicBezTo>
                <a:cubicBezTo>
                  <a:pt x="11" y="4"/>
                  <a:pt x="8" y="7"/>
                  <a:pt x="8" y="11"/>
                </a:cubicBezTo>
                <a:cubicBezTo>
                  <a:pt x="3" y="12"/>
                  <a:pt x="0" y="19"/>
                  <a:pt x="1" y="26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6"/>
                  <a:pt x="6" y="59"/>
                  <a:pt x="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7"/>
                  <a:pt x="8" y="37"/>
                  <a:pt x="8" y="36"/>
                </a:cubicBezTo>
                <a:cubicBezTo>
                  <a:pt x="8" y="32"/>
                  <a:pt x="9" y="29"/>
                  <a:pt x="11" y="26"/>
                </a:cubicBezTo>
                <a:cubicBezTo>
                  <a:pt x="13" y="23"/>
                  <a:pt x="17" y="21"/>
                  <a:pt x="20" y="21"/>
                </a:cubicBezTo>
                <a:lnTo>
                  <a:pt x="65" y="17"/>
                </a:lnTo>
                <a:close/>
                <a:moveTo>
                  <a:pt x="79" y="23"/>
                </a:moveTo>
                <a:cubicBezTo>
                  <a:pt x="78" y="22"/>
                  <a:pt x="78" y="22"/>
                  <a:pt x="77" y="22"/>
                </a:cubicBezTo>
                <a:cubicBezTo>
                  <a:pt x="77" y="22"/>
                  <a:pt x="77" y="22"/>
                  <a:pt x="77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21" y="27"/>
                  <a:pt x="21" y="27"/>
                  <a:pt x="21" y="27"/>
                </a:cubicBezTo>
                <a:cubicBezTo>
                  <a:pt x="19" y="27"/>
                  <a:pt x="17" y="28"/>
                  <a:pt x="16" y="30"/>
                </a:cubicBezTo>
                <a:cubicBezTo>
                  <a:pt x="15" y="31"/>
                  <a:pt x="14" y="34"/>
                  <a:pt x="14" y="36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60"/>
                  <a:pt x="14" y="60"/>
                  <a:pt x="14" y="61"/>
                </a:cubicBezTo>
                <a:cubicBezTo>
                  <a:pt x="15" y="62"/>
                  <a:pt x="17" y="63"/>
                  <a:pt x="19" y="63"/>
                </a:cubicBezTo>
                <a:cubicBezTo>
                  <a:pt x="19" y="63"/>
                  <a:pt x="19" y="63"/>
                  <a:pt x="19" y="63"/>
                </a:cubicBezTo>
                <a:cubicBezTo>
                  <a:pt x="58" y="60"/>
                  <a:pt x="58" y="60"/>
                  <a:pt x="58" y="60"/>
                </a:cubicBezTo>
                <a:cubicBezTo>
                  <a:pt x="59" y="59"/>
                  <a:pt x="61" y="59"/>
                  <a:pt x="63" y="57"/>
                </a:cubicBezTo>
                <a:cubicBezTo>
                  <a:pt x="64" y="56"/>
                  <a:pt x="66" y="55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28"/>
                  <a:pt x="80" y="26"/>
                  <a:pt x="80" y="25"/>
                </a:cubicBezTo>
                <a:cubicBezTo>
                  <a:pt x="80" y="24"/>
                  <a:pt x="79" y="23"/>
                  <a:pt x="79" y="2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247"/>
          <p:cNvSpPr>
            <a:spLocks noEditPoints="1"/>
          </p:cNvSpPr>
          <p:nvPr/>
        </p:nvSpPr>
        <p:spPr bwMode="auto">
          <a:xfrm>
            <a:off x="1925201" y="4496161"/>
            <a:ext cx="279991" cy="184765"/>
          </a:xfrm>
          <a:custGeom>
            <a:avLst/>
            <a:gdLst>
              <a:gd name="T0" fmla="*/ 66 w 83"/>
              <a:gd name="T1" fmla="*/ 0 h 55"/>
              <a:gd name="T2" fmla="*/ 63 w 83"/>
              <a:gd name="T3" fmla="*/ 0 h 55"/>
              <a:gd name="T4" fmla="*/ 64 w 83"/>
              <a:gd name="T5" fmla="*/ 4 h 55"/>
              <a:gd name="T6" fmla="*/ 64 w 83"/>
              <a:gd name="T7" fmla="*/ 5 h 55"/>
              <a:gd name="T8" fmla="*/ 57 w 83"/>
              <a:gd name="T9" fmla="*/ 5 h 55"/>
              <a:gd name="T10" fmla="*/ 57 w 83"/>
              <a:gd name="T11" fmla="*/ 4 h 55"/>
              <a:gd name="T12" fmla="*/ 57 w 83"/>
              <a:gd name="T13" fmla="*/ 0 h 55"/>
              <a:gd name="T14" fmla="*/ 27 w 83"/>
              <a:gd name="T15" fmla="*/ 0 h 55"/>
              <a:gd name="T16" fmla="*/ 26 w 83"/>
              <a:gd name="T17" fmla="*/ 4 h 55"/>
              <a:gd name="T18" fmla="*/ 26 w 83"/>
              <a:gd name="T19" fmla="*/ 5 h 55"/>
              <a:gd name="T20" fmla="*/ 20 w 83"/>
              <a:gd name="T21" fmla="*/ 5 h 55"/>
              <a:gd name="T22" fmla="*/ 20 w 83"/>
              <a:gd name="T23" fmla="*/ 4 h 55"/>
              <a:gd name="T24" fmla="*/ 20 w 83"/>
              <a:gd name="T25" fmla="*/ 0 h 55"/>
              <a:gd name="T26" fmla="*/ 18 w 83"/>
              <a:gd name="T27" fmla="*/ 0 h 55"/>
              <a:gd name="T28" fmla="*/ 0 w 83"/>
              <a:gd name="T29" fmla="*/ 17 h 55"/>
              <a:gd name="T30" fmla="*/ 0 w 83"/>
              <a:gd name="T31" fmla="*/ 38 h 55"/>
              <a:gd name="T32" fmla="*/ 18 w 83"/>
              <a:gd name="T33" fmla="*/ 55 h 55"/>
              <a:gd name="T34" fmla="*/ 66 w 83"/>
              <a:gd name="T35" fmla="*/ 55 h 55"/>
              <a:gd name="T36" fmla="*/ 83 w 83"/>
              <a:gd name="T37" fmla="*/ 38 h 55"/>
              <a:gd name="T38" fmla="*/ 83 w 83"/>
              <a:gd name="T39" fmla="*/ 17 h 55"/>
              <a:gd name="T40" fmla="*/ 66 w 83"/>
              <a:gd name="T41" fmla="*/ 0 h 55"/>
              <a:gd name="T42" fmla="*/ 68 w 83"/>
              <a:gd name="T43" fmla="*/ 45 h 55"/>
              <a:gd name="T44" fmla="*/ 17 w 83"/>
              <a:gd name="T45" fmla="*/ 45 h 55"/>
              <a:gd name="T46" fmla="*/ 13 w 83"/>
              <a:gd name="T47" fmla="*/ 41 h 55"/>
              <a:gd name="T48" fmla="*/ 17 w 83"/>
              <a:gd name="T49" fmla="*/ 37 h 55"/>
              <a:gd name="T50" fmla="*/ 68 w 83"/>
              <a:gd name="T51" fmla="*/ 37 h 55"/>
              <a:gd name="T52" fmla="*/ 72 w 83"/>
              <a:gd name="T53" fmla="*/ 41 h 55"/>
              <a:gd name="T54" fmla="*/ 68 w 83"/>
              <a:gd name="T55" fmla="*/ 45 h 55"/>
              <a:gd name="T56" fmla="*/ 68 w 83"/>
              <a:gd name="T57" fmla="*/ 33 h 55"/>
              <a:gd name="T58" fmla="*/ 17 w 83"/>
              <a:gd name="T59" fmla="*/ 33 h 55"/>
              <a:gd name="T60" fmla="*/ 13 w 83"/>
              <a:gd name="T61" fmla="*/ 29 h 55"/>
              <a:gd name="T62" fmla="*/ 17 w 83"/>
              <a:gd name="T63" fmla="*/ 25 h 55"/>
              <a:gd name="T64" fmla="*/ 68 w 83"/>
              <a:gd name="T65" fmla="*/ 25 h 55"/>
              <a:gd name="T66" fmla="*/ 72 w 83"/>
              <a:gd name="T67" fmla="*/ 29 h 55"/>
              <a:gd name="T68" fmla="*/ 68 w 83"/>
              <a:gd name="T69" fmla="*/ 33 h 55"/>
              <a:gd name="T70" fmla="*/ 68 w 83"/>
              <a:gd name="T71" fmla="*/ 20 h 55"/>
              <a:gd name="T72" fmla="*/ 17 w 83"/>
              <a:gd name="T73" fmla="*/ 20 h 55"/>
              <a:gd name="T74" fmla="*/ 13 w 83"/>
              <a:gd name="T75" fmla="*/ 17 h 55"/>
              <a:gd name="T76" fmla="*/ 17 w 83"/>
              <a:gd name="T77" fmla="*/ 13 h 55"/>
              <a:gd name="T78" fmla="*/ 68 w 83"/>
              <a:gd name="T79" fmla="*/ 13 h 55"/>
              <a:gd name="T80" fmla="*/ 72 w 83"/>
              <a:gd name="T81" fmla="*/ 17 h 55"/>
              <a:gd name="T82" fmla="*/ 68 w 83"/>
              <a:gd name="T83" fmla="*/ 2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3" h="55">
                <a:moveTo>
                  <a:pt x="66" y="0"/>
                </a:moveTo>
                <a:cubicBezTo>
                  <a:pt x="63" y="0"/>
                  <a:pt x="63" y="0"/>
                  <a:pt x="63" y="0"/>
                </a:cubicBezTo>
                <a:cubicBezTo>
                  <a:pt x="63" y="1"/>
                  <a:pt x="64" y="3"/>
                  <a:pt x="64" y="4"/>
                </a:cubicBezTo>
                <a:cubicBezTo>
                  <a:pt x="64" y="5"/>
                  <a:pt x="64" y="5"/>
                  <a:pt x="6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7" y="4"/>
                  <a:pt x="57" y="4"/>
                  <a:pt x="57" y="4"/>
                </a:cubicBezTo>
                <a:cubicBezTo>
                  <a:pt x="57" y="3"/>
                  <a:pt x="57" y="1"/>
                  <a:pt x="5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1"/>
                  <a:pt x="26" y="3"/>
                  <a:pt x="26" y="4"/>
                </a:cubicBezTo>
                <a:cubicBezTo>
                  <a:pt x="26" y="5"/>
                  <a:pt x="26" y="5"/>
                  <a:pt x="26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3"/>
                  <a:pt x="20" y="1"/>
                  <a:pt x="20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7"/>
                  <a:pt x="8" y="55"/>
                  <a:pt x="18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75" y="55"/>
                  <a:pt x="83" y="47"/>
                  <a:pt x="83" y="38"/>
                </a:cubicBezTo>
                <a:cubicBezTo>
                  <a:pt x="83" y="17"/>
                  <a:pt x="83" y="17"/>
                  <a:pt x="83" y="17"/>
                </a:cubicBezTo>
                <a:cubicBezTo>
                  <a:pt x="83" y="8"/>
                  <a:pt x="75" y="0"/>
                  <a:pt x="66" y="0"/>
                </a:cubicBezTo>
                <a:close/>
                <a:moveTo>
                  <a:pt x="68" y="45"/>
                </a:move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3"/>
                  <a:pt x="13" y="41"/>
                </a:cubicBezTo>
                <a:cubicBezTo>
                  <a:pt x="13" y="39"/>
                  <a:pt x="15" y="37"/>
                  <a:pt x="17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70" y="37"/>
                  <a:pt x="72" y="39"/>
                  <a:pt x="72" y="41"/>
                </a:cubicBezTo>
                <a:cubicBezTo>
                  <a:pt x="72" y="43"/>
                  <a:pt x="70" y="45"/>
                  <a:pt x="68" y="45"/>
                </a:cubicBezTo>
                <a:close/>
                <a:moveTo>
                  <a:pt x="68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5" y="33"/>
                  <a:pt x="13" y="31"/>
                  <a:pt x="13" y="29"/>
                </a:cubicBezTo>
                <a:cubicBezTo>
                  <a:pt x="13" y="27"/>
                  <a:pt x="15" y="25"/>
                  <a:pt x="17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70" y="25"/>
                  <a:pt x="72" y="27"/>
                  <a:pt x="72" y="29"/>
                </a:cubicBezTo>
                <a:cubicBezTo>
                  <a:pt x="72" y="31"/>
                  <a:pt x="70" y="33"/>
                  <a:pt x="68" y="33"/>
                </a:cubicBezTo>
                <a:close/>
                <a:moveTo>
                  <a:pt x="68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5" y="20"/>
                  <a:pt x="13" y="19"/>
                  <a:pt x="13" y="17"/>
                </a:cubicBezTo>
                <a:cubicBezTo>
                  <a:pt x="13" y="15"/>
                  <a:pt x="15" y="13"/>
                  <a:pt x="17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70" y="13"/>
                  <a:pt x="72" y="15"/>
                  <a:pt x="72" y="17"/>
                </a:cubicBezTo>
                <a:cubicBezTo>
                  <a:pt x="72" y="19"/>
                  <a:pt x="70" y="20"/>
                  <a:pt x="68" y="2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0" name="Freeform 248"/>
          <p:cNvSpPr>
            <a:spLocks/>
          </p:cNvSpPr>
          <p:nvPr/>
        </p:nvSpPr>
        <p:spPr bwMode="auto">
          <a:xfrm>
            <a:off x="1996264" y="4452102"/>
            <a:ext cx="142127" cy="56851"/>
          </a:xfrm>
          <a:custGeom>
            <a:avLst/>
            <a:gdLst>
              <a:gd name="T0" fmla="*/ 41 w 42"/>
              <a:gd name="T1" fmla="*/ 13 h 17"/>
              <a:gd name="T2" fmla="*/ 30 w 42"/>
              <a:gd name="T3" fmla="*/ 0 h 17"/>
              <a:gd name="T4" fmla="*/ 11 w 42"/>
              <a:gd name="T5" fmla="*/ 0 h 17"/>
              <a:gd name="T6" fmla="*/ 0 w 42"/>
              <a:gd name="T7" fmla="*/ 13 h 17"/>
              <a:gd name="T8" fmla="*/ 0 w 42"/>
              <a:gd name="T9" fmla="*/ 17 h 17"/>
              <a:gd name="T10" fmla="*/ 4 w 42"/>
              <a:gd name="T11" fmla="*/ 17 h 17"/>
              <a:gd name="T12" fmla="*/ 5 w 42"/>
              <a:gd name="T13" fmla="*/ 13 h 17"/>
              <a:gd name="T14" fmla="*/ 14 w 42"/>
              <a:gd name="T15" fmla="*/ 3 h 17"/>
              <a:gd name="T16" fmla="*/ 28 w 42"/>
              <a:gd name="T17" fmla="*/ 3 h 17"/>
              <a:gd name="T18" fmla="*/ 37 w 42"/>
              <a:gd name="T19" fmla="*/ 13 h 17"/>
              <a:gd name="T20" fmla="*/ 37 w 42"/>
              <a:gd name="T21" fmla="*/ 17 h 17"/>
              <a:gd name="T22" fmla="*/ 42 w 42"/>
              <a:gd name="T23" fmla="*/ 17 h 17"/>
              <a:gd name="T24" fmla="*/ 41 w 42"/>
              <a:gd name="T25" fmla="*/ 1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" h="17">
                <a:moveTo>
                  <a:pt x="41" y="13"/>
                </a:moveTo>
                <a:cubicBezTo>
                  <a:pt x="40" y="5"/>
                  <a:pt x="35" y="0"/>
                  <a:pt x="3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2" y="5"/>
                  <a:pt x="0" y="13"/>
                </a:cubicBezTo>
                <a:cubicBezTo>
                  <a:pt x="0" y="14"/>
                  <a:pt x="0" y="15"/>
                  <a:pt x="0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5"/>
                  <a:pt x="4" y="14"/>
                  <a:pt x="5" y="13"/>
                </a:cubicBezTo>
                <a:cubicBezTo>
                  <a:pt x="6" y="8"/>
                  <a:pt x="9" y="4"/>
                  <a:pt x="14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32" y="4"/>
                  <a:pt x="35" y="8"/>
                  <a:pt x="37" y="13"/>
                </a:cubicBezTo>
                <a:cubicBezTo>
                  <a:pt x="37" y="14"/>
                  <a:pt x="37" y="15"/>
                  <a:pt x="37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5"/>
                  <a:pt x="41" y="14"/>
                  <a:pt x="41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249"/>
          <p:cNvSpPr>
            <a:spLocks noEditPoints="1"/>
          </p:cNvSpPr>
          <p:nvPr/>
        </p:nvSpPr>
        <p:spPr bwMode="auto">
          <a:xfrm>
            <a:off x="1528666" y="4454945"/>
            <a:ext cx="268621" cy="221718"/>
          </a:xfrm>
          <a:custGeom>
            <a:avLst/>
            <a:gdLst>
              <a:gd name="T0" fmla="*/ 63 w 80"/>
              <a:gd name="T1" fmla="*/ 13 h 66"/>
              <a:gd name="T2" fmla="*/ 61 w 80"/>
              <a:gd name="T3" fmla="*/ 13 h 66"/>
              <a:gd name="T4" fmla="*/ 61 w 80"/>
              <a:gd name="T5" fmla="*/ 17 h 66"/>
              <a:gd name="T6" fmla="*/ 61 w 80"/>
              <a:gd name="T7" fmla="*/ 17 h 66"/>
              <a:gd name="T8" fmla="*/ 55 w 80"/>
              <a:gd name="T9" fmla="*/ 17 h 66"/>
              <a:gd name="T10" fmla="*/ 55 w 80"/>
              <a:gd name="T11" fmla="*/ 17 h 66"/>
              <a:gd name="T12" fmla="*/ 54 w 80"/>
              <a:gd name="T13" fmla="*/ 13 h 66"/>
              <a:gd name="T14" fmla="*/ 25 w 80"/>
              <a:gd name="T15" fmla="*/ 13 h 66"/>
              <a:gd name="T16" fmla="*/ 25 w 80"/>
              <a:gd name="T17" fmla="*/ 17 h 66"/>
              <a:gd name="T18" fmla="*/ 25 w 80"/>
              <a:gd name="T19" fmla="*/ 17 h 66"/>
              <a:gd name="T20" fmla="*/ 18 w 80"/>
              <a:gd name="T21" fmla="*/ 17 h 66"/>
              <a:gd name="T22" fmla="*/ 18 w 80"/>
              <a:gd name="T23" fmla="*/ 17 h 66"/>
              <a:gd name="T24" fmla="*/ 19 w 80"/>
              <a:gd name="T25" fmla="*/ 13 h 66"/>
              <a:gd name="T26" fmla="*/ 16 w 80"/>
              <a:gd name="T27" fmla="*/ 13 h 66"/>
              <a:gd name="T28" fmla="*/ 0 w 80"/>
              <a:gd name="T29" fmla="*/ 29 h 66"/>
              <a:gd name="T30" fmla="*/ 0 w 80"/>
              <a:gd name="T31" fmla="*/ 49 h 66"/>
              <a:gd name="T32" fmla="*/ 16 w 80"/>
              <a:gd name="T33" fmla="*/ 66 h 66"/>
              <a:gd name="T34" fmla="*/ 63 w 80"/>
              <a:gd name="T35" fmla="*/ 66 h 66"/>
              <a:gd name="T36" fmla="*/ 80 w 80"/>
              <a:gd name="T37" fmla="*/ 49 h 66"/>
              <a:gd name="T38" fmla="*/ 80 w 80"/>
              <a:gd name="T39" fmla="*/ 29 h 66"/>
              <a:gd name="T40" fmla="*/ 63 w 80"/>
              <a:gd name="T41" fmla="*/ 13 h 66"/>
              <a:gd name="T42" fmla="*/ 24 w 80"/>
              <a:gd name="T43" fmla="*/ 13 h 66"/>
              <a:gd name="T44" fmla="*/ 33 w 80"/>
              <a:gd name="T45" fmla="*/ 3 h 66"/>
              <a:gd name="T46" fmla="*/ 46 w 80"/>
              <a:gd name="T47" fmla="*/ 3 h 66"/>
              <a:gd name="T48" fmla="*/ 55 w 80"/>
              <a:gd name="T49" fmla="*/ 13 h 66"/>
              <a:gd name="T50" fmla="*/ 56 w 80"/>
              <a:gd name="T51" fmla="*/ 16 h 66"/>
              <a:gd name="T52" fmla="*/ 60 w 80"/>
              <a:gd name="T53" fmla="*/ 16 h 66"/>
              <a:gd name="T54" fmla="*/ 60 w 80"/>
              <a:gd name="T55" fmla="*/ 13 h 66"/>
              <a:gd name="T56" fmla="*/ 49 w 80"/>
              <a:gd name="T57" fmla="*/ 0 h 66"/>
              <a:gd name="T58" fmla="*/ 31 w 80"/>
              <a:gd name="T59" fmla="*/ 0 h 66"/>
              <a:gd name="T60" fmla="*/ 20 w 80"/>
              <a:gd name="T61" fmla="*/ 13 h 66"/>
              <a:gd name="T62" fmla="*/ 19 w 80"/>
              <a:gd name="T63" fmla="*/ 16 h 66"/>
              <a:gd name="T64" fmla="*/ 24 w 80"/>
              <a:gd name="T65" fmla="*/ 16 h 66"/>
              <a:gd name="T66" fmla="*/ 24 w 80"/>
              <a:gd name="T67" fmla="*/ 1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66">
                <a:moveTo>
                  <a:pt x="63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1" y="14"/>
                  <a:pt x="61" y="15"/>
                  <a:pt x="61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5"/>
                  <a:pt x="55" y="14"/>
                  <a:pt x="54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4"/>
                  <a:pt x="25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5"/>
                  <a:pt x="19" y="14"/>
                  <a:pt x="19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7" y="13"/>
                  <a:pt x="0" y="20"/>
                  <a:pt x="0" y="2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8"/>
                  <a:pt x="7" y="66"/>
                  <a:pt x="16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72" y="66"/>
                  <a:pt x="80" y="58"/>
                  <a:pt x="80" y="49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0"/>
                  <a:pt x="72" y="13"/>
                  <a:pt x="63" y="13"/>
                </a:cubicBezTo>
                <a:close/>
                <a:moveTo>
                  <a:pt x="24" y="13"/>
                </a:moveTo>
                <a:cubicBezTo>
                  <a:pt x="25" y="7"/>
                  <a:pt x="29" y="4"/>
                  <a:pt x="33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51" y="4"/>
                  <a:pt x="54" y="7"/>
                  <a:pt x="55" y="13"/>
                </a:cubicBezTo>
                <a:cubicBezTo>
                  <a:pt x="56" y="14"/>
                  <a:pt x="56" y="15"/>
                  <a:pt x="56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5"/>
                  <a:pt x="60" y="14"/>
                  <a:pt x="60" y="13"/>
                </a:cubicBezTo>
                <a:cubicBezTo>
                  <a:pt x="58" y="5"/>
                  <a:pt x="54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6" y="0"/>
                  <a:pt x="21" y="5"/>
                  <a:pt x="20" y="13"/>
                </a:cubicBezTo>
                <a:cubicBezTo>
                  <a:pt x="20" y="14"/>
                  <a:pt x="20" y="15"/>
                  <a:pt x="19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4"/>
                  <a:pt x="24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50"/>
          <p:cNvSpPr>
            <a:spLocks/>
          </p:cNvSpPr>
          <p:nvPr/>
        </p:nvSpPr>
        <p:spPr bwMode="auto">
          <a:xfrm>
            <a:off x="2377165" y="4555854"/>
            <a:ext cx="238774" cy="117966"/>
          </a:xfrm>
          <a:custGeom>
            <a:avLst/>
            <a:gdLst>
              <a:gd name="T0" fmla="*/ 44 w 71"/>
              <a:gd name="T1" fmla="*/ 6 h 35"/>
              <a:gd name="T2" fmla="*/ 42 w 71"/>
              <a:gd name="T3" fmla="*/ 8 h 35"/>
              <a:gd name="T4" fmla="*/ 29 w 71"/>
              <a:gd name="T5" fmla="*/ 8 h 35"/>
              <a:gd name="T6" fmla="*/ 27 w 71"/>
              <a:gd name="T7" fmla="*/ 6 h 35"/>
              <a:gd name="T8" fmla="*/ 27 w 71"/>
              <a:gd name="T9" fmla="*/ 0 h 35"/>
              <a:gd name="T10" fmla="*/ 0 w 71"/>
              <a:gd name="T11" fmla="*/ 0 h 35"/>
              <a:gd name="T12" fmla="*/ 0 w 71"/>
              <a:gd name="T13" fmla="*/ 28 h 35"/>
              <a:gd name="T14" fmla="*/ 7 w 71"/>
              <a:gd name="T15" fmla="*/ 35 h 35"/>
              <a:gd name="T16" fmla="*/ 64 w 71"/>
              <a:gd name="T17" fmla="*/ 35 h 35"/>
              <a:gd name="T18" fmla="*/ 71 w 71"/>
              <a:gd name="T19" fmla="*/ 28 h 35"/>
              <a:gd name="T20" fmla="*/ 71 w 71"/>
              <a:gd name="T21" fmla="*/ 0 h 35"/>
              <a:gd name="T22" fmla="*/ 44 w 71"/>
              <a:gd name="T23" fmla="*/ 0 h 35"/>
              <a:gd name="T24" fmla="*/ 44 w 71"/>
              <a:gd name="T25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" h="35">
                <a:moveTo>
                  <a:pt x="44" y="6"/>
                </a:moveTo>
                <a:cubicBezTo>
                  <a:pt x="44" y="7"/>
                  <a:pt x="43" y="8"/>
                  <a:pt x="42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8"/>
                  <a:pt x="27" y="7"/>
                  <a:pt x="27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3" y="35"/>
                  <a:pt x="7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8" y="35"/>
                  <a:pt x="71" y="31"/>
                  <a:pt x="71" y="28"/>
                </a:cubicBezTo>
                <a:cubicBezTo>
                  <a:pt x="71" y="0"/>
                  <a:pt x="71" y="0"/>
                  <a:pt x="71" y="0"/>
                </a:cubicBezTo>
                <a:cubicBezTo>
                  <a:pt x="44" y="0"/>
                  <a:pt x="44" y="0"/>
                  <a:pt x="44" y="0"/>
                </a:cubicBezTo>
                <a:lnTo>
                  <a:pt x="44" y="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3" name="Freeform 251"/>
          <p:cNvSpPr>
            <a:spLocks noEditPoints="1"/>
          </p:cNvSpPr>
          <p:nvPr/>
        </p:nvSpPr>
        <p:spPr bwMode="auto">
          <a:xfrm>
            <a:off x="2377165" y="4457787"/>
            <a:ext cx="238774" cy="90961"/>
          </a:xfrm>
          <a:custGeom>
            <a:avLst/>
            <a:gdLst>
              <a:gd name="T0" fmla="*/ 64 w 71"/>
              <a:gd name="T1" fmla="*/ 12 h 27"/>
              <a:gd name="T2" fmla="*/ 47 w 71"/>
              <a:gd name="T3" fmla="*/ 12 h 27"/>
              <a:gd name="T4" fmla="*/ 47 w 71"/>
              <a:gd name="T5" fmla="*/ 5 h 27"/>
              <a:gd name="T6" fmla="*/ 43 w 71"/>
              <a:gd name="T7" fmla="*/ 0 h 27"/>
              <a:gd name="T8" fmla="*/ 28 w 71"/>
              <a:gd name="T9" fmla="*/ 0 h 27"/>
              <a:gd name="T10" fmla="*/ 23 w 71"/>
              <a:gd name="T11" fmla="*/ 5 h 27"/>
              <a:gd name="T12" fmla="*/ 23 w 71"/>
              <a:gd name="T13" fmla="*/ 12 h 27"/>
              <a:gd name="T14" fmla="*/ 7 w 71"/>
              <a:gd name="T15" fmla="*/ 12 h 27"/>
              <a:gd name="T16" fmla="*/ 0 w 71"/>
              <a:gd name="T17" fmla="*/ 19 h 27"/>
              <a:gd name="T18" fmla="*/ 0 w 71"/>
              <a:gd name="T19" fmla="*/ 27 h 27"/>
              <a:gd name="T20" fmla="*/ 71 w 71"/>
              <a:gd name="T21" fmla="*/ 27 h 27"/>
              <a:gd name="T22" fmla="*/ 71 w 71"/>
              <a:gd name="T23" fmla="*/ 19 h 27"/>
              <a:gd name="T24" fmla="*/ 64 w 71"/>
              <a:gd name="T25" fmla="*/ 12 h 27"/>
              <a:gd name="T26" fmla="*/ 28 w 71"/>
              <a:gd name="T27" fmla="*/ 5 h 27"/>
              <a:gd name="T28" fmla="*/ 43 w 71"/>
              <a:gd name="T29" fmla="*/ 5 h 27"/>
              <a:gd name="T30" fmla="*/ 43 w 71"/>
              <a:gd name="T31" fmla="*/ 12 h 27"/>
              <a:gd name="T32" fmla="*/ 28 w 71"/>
              <a:gd name="T33" fmla="*/ 12 h 27"/>
              <a:gd name="T34" fmla="*/ 28 w 71"/>
              <a:gd name="T35" fmla="*/ 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27">
                <a:moveTo>
                  <a:pt x="64" y="12"/>
                </a:moveTo>
                <a:cubicBezTo>
                  <a:pt x="47" y="12"/>
                  <a:pt x="47" y="12"/>
                  <a:pt x="47" y="12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5" y="0"/>
                  <a:pt x="23" y="2"/>
                  <a:pt x="23" y="5"/>
                </a:cubicBezTo>
                <a:cubicBezTo>
                  <a:pt x="23" y="12"/>
                  <a:pt x="23" y="12"/>
                  <a:pt x="23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3" y="12"/>
                  <a:pt x="0" y="15"/>
                  <a:pt x="0" y="19"/>
                </a:cubicBezTo>
                <a:cubicBezTo>
                  <a:pt x="0" y="27"/>
                  <a:pt x="0" y="27"/>
                  <a:pt x="0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1" y="19"/>
                  <a:pt x="71" y="19"/>
                  <a:pt x="71" y="19"/>
                </a:cubicBezTo>
                <a:cubicBezTo>
                  <a:pt x="71" y="15"/>
                  <a:pt x="68" y="12"/>
                  <a:pt x="64" y="12"/>
                </a:cubicBezTo>
                <a:close/>
                <a:moveTo>
                  <a:pt x="28" y="5"/>
                </a:moveTo>
                <a:cubicBezTo>
                  <a:pt x="43" y="5"/>
                  <a:pt x="43" y="5"/>
                  <a:pt x="43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28" y="12"/>
                  <a:pt x="28" y="12"/>
                  <a:pt x="28" y="12"/>
                </a:cubicBezTo>
                <a:lnTo>
                  <a:pt x="28" y="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4" name="Freeform 252"/>
          <p:cNvSpPr>
            <a:spLocks noEditPoints="1"/>
          </p:cNvSpPr>
          <p:nvPr/>
        </p:nvSpPr>
        <p:spPr bwMode="auto">
          <a:xfrm>
            <a:off x="3558241" y="5771042"/>
            <a:ext cx="352475" cy="191872"/>
          </a:xfrm>
          <a:custGeom>
            <a:avLst/>
            <a:gdLst>
              <a:gd name="T0" fmla="*/ 94 w 105"/>
              <a:gd name="T1" fmla="*/ 24 h 57"/>
              <a:gd name="T2" fmla="*/ 67 w 105"/>
              <a:gd name="T3" fmla="*/ 1 h 57"/>
              <a:gd name="T4" fmla="*/ 64 w 105"/>
              <a:gd name="T5" fmla="*/ 1 h 57"/>
              <a:gd name="T6" fmla="*/ 64 w 105"/>
              <a:gd name="T7" fmla="*/ 4 h 57"/>
              <a:gd name="T8" fmla="*/ 88 w 105"/>
              <a:gd name="T9" fmla="*/ 24 h 57"/>
              <a:gd name="T10" fmla="*/ 68 w 105"/>
              <a:gd name="T11" fmla="*/ 24 h 57"/>
              <a:gd name="T12" fmla="*/ 56 w 105"/>
              <a:gd name="T13" fmla="*/ 37 h 57"/>
              <a:gd name="T14" fmla="*/ 56 w 105"/>
              <a:gd name="T15" fmla="*/ 37 h 57"/>
              <a:gd name="T16" fmla="*/ 50 w 105"/>
              <a:gd name="T17" fmla="*/ 37 h 57"/>
              <a:gd name="T18" fmla="*/ 50 w 105"/>
              <a:gd name="T19" fmla="*/ 37 h 57"/>
              <a:gd name="T20" fmla="*/ 38 w 105"/>
              <a:gd name="T21" fmla="*/ 24 h 57"/>
              <a:gd name="T22" fmla="*/ 18 w 105"/>
              <a:gd name="T23" fmla="*/ 24 h 57"/>
              <a:gd name="T24" fmla="*/ 42 w 105"/>
              <a:gd name="T25" fmla="*/ 4 h 57"/>
              <a:gd name="T26" fmla="*/ 42 w 105"/>
              <a:gd name="T27" fmla="*/ 1 h 57"/>
              <a:gd name="T28" fmla="*/ 39 w 105"/>
              <a:gd name="T29" fmla="*/ 1 h 57"/>
              <a:gd name="T30" fmla="*/ 12 w 105"/>
              <a:gd name="T31" fmla="*/ 24 h 57"/>
              <a:gd name="T32" fmla="*/ 1 w 105"/>
              <a:gd name="T33" fmla="*/ 34 h 57"/>
              <a:gd name="T34" fmla="*/ 0 w 105"/>
              <a:gd name="T35" fmla="*/ 36 h 57"/>
              <a:gd name="T36" fmla="*/ 0 w 105"/>
              <a:gd name="T37" fmla="*/ 37 h 57"/>
              <a:gd name="T38" fmla="*/ 0 w 105"/>
              <a:gd name="T39" fmla="*/ 45 h 57"/>
              <a:gd name="T40" fmla="*/ 13 w 105"/>
              <a:gd name="T41" fmla="*/ 57 h 57"/>
              <a:gd name="T42" fmla="*/ 38 w 105"/>
              <a:gd name="T43" fmla="*/ 57 h 57"/>
              <a:gd name="T44" fmla="*/ 50 w 105"/>
              <a:gd name="T45" fmla="*/ 45 h 57"/>
              <a:gd name="T46" fmla="*/ 50 w 105"/>
              <a:gd name="T47" fmla="*/ 45 h 57"/>
              <a:gd name="T48" fmla="*/ 56 w 105"/>
              <a:gd name="T49" fmla="*/ 45 h 57"/>
              <a:gd name="T50" fmla="*/ 56 w 105"/>
              <a:gd name="T51" fmla="*/ 45 h 57"/>
              <a:gd name="T52" fmla="*/ 68 w 105"/>
              <a:gd name="T53" fmla="*/ 57 h 57"/>
              <a:gd name="T54" fmla="*/ 93 w 105"/>
              <a:gd name="T55" fmla="*/ 57 h 57"/>
              <a:gd name="T56" fmla="*/ 105 w 105"/>
              <a:gd name="T57" fmla="*/ 45 h 57"/>
              <a:gd name="T58" fmla="*/ 105 w 105"/>
              <a:gd name="T59" fmla="*/ 37 h 57"/>
              <a:gd name="T60" fmla="*/ 94 w 105"/>
              <a:gd name="T61" fmla="*/ 24 h 57"/>
              <a:gd name="T62" fmla="*/ 46 w 105"/>
              <a:gd name="T63" fmla="*/ 45 h 57"/>
              <a:gd name="T64" fmla="*/ 38 w 105"/>
              <a:gd name="T65" fmla="*/ 53 h 57"/>
              <a:gd name="T66" fmla="*/ 13 w 105"/>
              <a:gd name="T67" fmla="*/ 53 h 57"/>
              <a:gd name="T68" fmla="*/ 4 w 105"/>
              <a:gd name="T69" fmla="*/ 45 h 57"/>
              <a:gd name="T70" fmla="*/ 4 w 105"/>
              <a:gd name="T71" fmla="*/ 37 h 57"/>
              <a:gd name="T72" fmla="*/ 4 w 105"/>
              <a:gd name="T73" fmla="*/ 36 h 57"/>
              <a:gd name="T74" fmla="*/ 6 w 105"/>
              <a:gd name="T75" fmla="*/ 32 h 57"/>
              <a:gd name="T76" fmla="*/ 9 w 105"/>
              <a:gd name="T77" fmla="*/ 29 h 57"/>
              <a:gd name="T78" fmla="*/ 13 w 105"/>
              <a:gd name="T79" fmla="*/ 29 h 57"/>
              <a:gd name="T80" fmla="*/ 13 w 105"/>
              <a:gd name="T81" fmla="*/ 29 h 57"/>
              <a:gd name="T82" fmla="*/ 38 w 105"/>
              <a:gd name="T83" fmla="*/ 29 h 57"/>
              <a:gd name="T84" fmla="*/ 46 w 105"/>
              <a:gd name="T85" fmla="*/ 37 h 57"/>
              <a:gd name="T86" fmla="*/ 46 w 105"/>
              <a:gd name="T87" fmla="*/ 39 h 57"/>
              <a:gd name="T88" fmla="*/ 46 w 105"/>
              <a:gd name="T89" fmla="*/ 43 h 57"/>
              <a:gd name="T90" fmla="*/ 46 w 105"/>
              <a:gd name="T91" fmla="*/ 45 h 57"/>
              <a:gd name="T92" fmla="*/ 101 w 105"/>
              <a:gd name="T93" fmla="*/ 45 h 57"/>
              <a:gd name="T94" fmla="*/ 93 w 105"/>
              <a:gd name="T95" fmla="*/ 53 h 57"/>
              <a:gd name="T96" fmla="*/ 68 w 105"/>
              <a:gd name="T97" fmla="*/ 53 h 57"/>
              <a:gd name="T98" fmla="*/ 60 w 105"/>
              <a:gd name="T99" fmla="*/ 45 h 57"/>
              <a:gd name="T100" fmla="*/ 60 w 105"/>
              <a:gd name="T101" fmla="*/ 43 h 57"/>
              <a:gd name="T102" fmla="*/ 60 w 105"/>
              <a:gd name="T103" fmla="*/ 39 h 57"/>
              <a:gd name="T104" fmla="*/ 60 w 105"/>
              <a:gd name="T105" fmla="*/ 37 h 57"/>
              <a:gd name="T106" fmla="*/ 68 w 105"/>
              <a:gd name="T107" fmla="*/ 29 h 57"/>
              <a:gd name="T108" fmla="*/ 92 w 105"/>
              <a:gd name="T109" fmla="*/ 29 h 57"/>
              <a:gd name="T110" fmla="*/ 93 w 105"/>
              <a:gd name="T111" fmla="*/ 29 h 57"/>
              <a:gd name="T112" fmla="*/ 96 w 105"/>
              <a:gd name="T113" fmla="*/ 29 h 57"/>
              <a:gd name="T114" fmla="*/ 100 w 105"/>
              <a:gd name="T115" fmla="*/ 33 h 57"/>
              <a:gd name="T116" fmla="*/ 101 w 105"/>
              <a:gd name="T117" fmla="*/ 36 h 57"/>
              <a:gd name="T118" fmla="*/ 101 w 105"/>
              <a:gd name="T119" fmla="*/ 37 h 57"/>
              <a:gd name="T120" fmla="*/ 101 w 105"/>
              <a:gd name="T121" fmla="*/ 4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57">
                <a:moveTo>
                  <a:pt x="94" y="24"/>
                </a:moveTo>
                <a:cubicBezTo>
                  <a:pt x="67" y="1"/>
                  <a:pt x="67" y="1"/>
                  <a:pt x="67" y="1"/>
                </a:cubicBezTo>
                <a:cubicBezTo>
                  <a:pt x="66" y="0"/>
                  <a:pt x="64" y="1"/>
                  <a:pt x="64" y="1"/>
                </a:cubicBezTo>
                <a:cubicBezTo>
                  <a:pt x="63" y="2"/>
                  <a:pt x="63" y="4"/>
                  <a:pt x="64" y="4"/>
                </a:cubicBezTo>
                <a:cubicBezTo>
                  <a:pt x="88" y="24"/>
                  <a:pt x="88" y="24"/>
                  <a:pt x="8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61" y="24"/>
                  <a:pt x="56" y="30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50" y="30"/>
                  <a:pt x="44" y="24"/>
                  <a:pt x="3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42" y="4"/>
                  <a:pt x="42" y="4"/>
                  <a:pt x="42" y="4"/>
                </a:cubicBezTo>
                <a:cubicBezTo>
                  <a:pt x="43" y="4"/>
                  <a:pt x="43" y="2"/>
                  <a:pt x="42" y="1"/>
                </a:cubicBezTo>
                <a:cubicBezTo>
                  <a:pt x="41" y="1"/>
                  <a:pt x="40" y="0"/>
                  <a:pt x="39" y="1"/>
                </a:cubicBezTo>
                <a:cubicBezTo>
                  <a:pt x="12" y="24"/>
                  <a:pt x="12" y="24"/>
                  <a:pt x="12" y="24"/>
                </a:cubicBezTo>
                <a:cubicBezTo>
                  <a:pt x="6" y="25"/>
                  <a:pt x="2" y="29"/>
                  <a:pt x="1" y="34"/>
                </a:cubicBezTo>
                <a:cubicBezTo>
                  <a:pt x="1" y="35"/>
                  <a:pt x="0" y="35"/>
                  <a:pt x="0" y="3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2"/>
                  <a:pt x="6" y="57"/>
                  <a:pt x="13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44" y="57"/>
                  <a:pt x="50" y="52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6" y="52"/>
                  <a:pt x="61" y="57"/>
                  <a:pt x="68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100" y="57"/>
                  <a:pt x="105" y="52"/>
                  <a:pt x="105" y="45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5" y="30"/>
                  <a:pt x="100" y="25"/>
                  <a:pt x="94" y="24"/>
                </a:cubicBezTo>
                <a:close/>
                <a:moveTo>
                  <a:pt x="46" y="45"/>
                </a:moveTo>
                <a:cubicBezTo>
                  <a:pt x="46" y="49"/>
                  <a:pt x="42" y="53"/>
                  <a:pt x="38" y="53"/>
                </a:cubicBezTo>
                <a:cubicBezTo>
                  <a:pt x="13" y="53"/>
                  <a:pt x="13" y="53"/>
                  <a:pt x="13" y="53"/>
                </a:cubicBezTo>
                <a:cubicBezTo>
                  <a:pt x="8" y="53"/>
                  <a:pt x="4" y="49"/>
                  <a:pt x="4" y="45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5" y="35"/>
                  <a:pt x="5" y="33"/>
                  <a:pt x="6" y="32"/>
                </a:cubicBezTo>
                <a:cubicBezTo>
                  <a:pt x="7" y="31"/>
                  <a:pt x="8" y="30"/>
                  <a:pt x="9" y="29"/>
                </a:cubicBezTo>
                <a:cubicBezTo>
                  <a:pt x="10" y="29"/>
                  <a:pt x="11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42" y="29"/>
                  <a:pt x="46" y="32"/>
                  <a:pt x="46" y="37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43"/>
                  <a:pt x="46" y="43"/>
                  <a:pt x="46" y="43"/>
                </a:cubicBezTo>
                <a:lnTo>
                  <a:pt x="46" y="45"/>
                </a:lnTo>
                <a:close/>
                <a:moveTo>
                  <a:pt x="101" y="45"/>
                </a:moveTo>
                <a:cubicBezTo>
                  <a:pt x="101" y="49"/>
                  <a:pt x="98" y="53"/>
                  <a:pt x="93" y="53"/>
                </a:cubicBezTo>
                <a:cubicBezTo>
                  <a:pt x="68" y="53"/>
                  <a:pt x="68" y="53"/>
                  <a:pt x="68" y="53"/>
                </a:cubicBezTo>
                <a:cubicBezTo>
                  <a:pt x="64" y="53"/>
                  <a:pt x="60" y="49"/>
                  <a:pt x="60" y="45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2"/>
                  <a:pt x="64" y="29"/>
                  <a:pt x="68" y="29"/>
                </a:cubicBezTo>
                <a:cubicBezTo>
                  <a:pt x="92" y="29"/>
                  <a:pt x="92" y="29"/>
                  <a:pt x="92" y="29"/>
                </a:cubicBezTo>
                <a:cubicBezTo>
                  <a:pt x="93" y="29"/>
                  <a:pt x="93" y="29"/>
                  <a:pt x="93" y="29"/>
                </a:cubicBezTo>
                <a:cubicBezTo>
                  <a:pt x="94" y="29"/>
                  <a:pt x="95" y="29"/>
                  <a:pt x="96" y="29"/>
                </a:cubicBezTo>
                <a:cubicBezTo>
                  <a:pt x="98" y="30"/>
                  <a:pt x="99" y="31"/>
                  <a:pt x="100" y="33"/>
                </a:cubicBezTo>
                <a:cubicBezTo>
                  <a:pt x="101" y="34"/>
                  <a:pt x="101" y="35"/>
                  <a:pt x="101" y="36"/>
                </a:cubicBezTo>
                <a:cubicBezTo>
                  <a:pt x="101" y="37"/>
                  <a:pt x="101" y="37"/>
                  <a:pt x="101" y="37"/>
                </a:cubicBezTo>
                <a:lnTo>
                  <a:pt x="101" y="4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" name="Freeform 253"/>
          <p:cNvSpPr>
            <a:spLocks/>
          </p:cNvSpPr>
          <p:nvPr/>
        </p:nvSpPr>
        <p:spPr bwMode="auto">
          <a:xfrm>
            <a:off x="4877181" y="5778148"/>
            <a:ext cx="191872" cy="207506"/>
          </a:xfrm>
          <a:custGeom>
            <a:avLst/>
            <a:gdLst>
              <a:gd name="T0" fmla="*/ 0 w 57"/>
              <a:gd name="T1" fmla="*/ 26 h 62"/>
              <a:gd name="T2" fmla="*/ 0 w 57"/>
              <a:gd name="T3" fmla="*/ 59 h 62"/>
              <a:gd name="T4" fmla="*/ 2 w 57"/>
              <a:gd name="T5" fmla="*/ 62 h 62"/>
              <a:gd name="T6" fmla="*/ 4 w 57"/>
              <a:gd name="T7" fmla="*/ 62 h 62"/>
              <a:gd name="T8" fmla="*/ 19 w 57"/>
              <a:gd name="T9" fmla="*/ 62 h 62"/>
              <a:gd name="T10" fmla="*/ 21 w 57"/>
              <a:gd name="T11" fmla="*/ 62 h 62"/>
              <a:gd name="T12" fmla="*/ 21 w 57"/>
              <a:gd name="T13" fmla="*/ 61 h 62"/>
              <a:gd name="T14" fmla="*/ 21 w 57"/>
              <a:gd name="T15" fmla="*/ 45 h 62"/>
              <a:gd name="T16" fmla="*/ 36 w 57"/>
              <a:gd name="T17" fmla="*/ 45 h 62"/>
              <a:gd name="T18" fmla="*/ 36 w 57"/>
              <a:gd name="T19" fmla="*/ 61 h 62"/>
              <a:gd name="T20" fmla="*/ 37 w 57"/>
              <a:gd name="T21" fmla="*/ 62 h 62"/>
              <a:gd name="T22" fmla="*/ 38 w 57"/>
              <a:gd name="T23" fmla="*/ 62 h 62"/>
              <a:gd name="T24" fmla="*/ 53 w 57"/>
              <a:gd name="T25" fmla="*/ 62 h 62"/>
              <a:gd name="T26" fmla="*/ 56 w 57"/>
              <a:gd name="T27" fmla="*/ 62 h 62"/>
              <a:gd name="T28" fmla="*/ 57 w 57"/>
              <a:gd name="T29" fmla="*/ 59 h 62"/>
              <a:gd name="T30" fmla="*/ 57 w 57"/>
              <a:gd name="T31" fmla="*/ 26 h 62"/>
              <a:gd name="T32" fmla="*/ 29 w 57"/>
              <a:gd name="T33" fmla="*/ 0 h 62"/>
              <a:gd name="T34" fmla="*/ 0 w 5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" h="62">
                <a:moveTo>
                  <a:pt x="0" y="26"/>
                </a:move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2" y="62"/>
                </a:cubicBezTo>
                <a:cubicBezTo>
                  <a:pt x="3" y="62"/>
                  <a:pt x="3" y="62"/>
                  <a:pt x="4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20" y="62"/>
                  <a:pt x="20" y="62"/>
                  <a:pt x="21" y="62"/>
                </a:cubicBezTo>
                <a:cubicBezTo>
                  <a:pt x="21" y="62"/>
                  <a:pt x="21" y="61"/>
                  <a:pt x="21" y="61"/>
                </a:cubicBezTo>
                <a:cubicBezTo>
                  <a:pt x="21" y="45"/>
                  <a:pt x="21" y="45"/>
                  <a:pt x="21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1"/>
                  <a:pt x="37" y="62"/>
                  <a:pt x="37" y="62"/>
                </a:cubicBezTo>
                <a:cubicBezTo>
                  <a:pt x="37" y="62"/>
                  <a:pt x="38" y="62"/>
                  <a:pt x="38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2"/>
                  <a:pt x="55" y="62"/>
                  <a:pt x="56" y="62"/>
                </a:cubicBezTo>
                <a:cubicBezTo>
                  <a:pt x="56" y="62"/>
                  <a:pt x="57" y="61"/>
                  <a:pt x="57" y="59"/>
                </a:cubicBezTo>
                <a:cubicBezTo>
                  <a:pt x="57" y="26"/>
                  <a:pt x="57" y="26"/>
                  <a:pt x="57" y="26"/>
                </a:cubicBezTo>
                <a:cubicBezTo>
                  <a:pt x="29" y="0"/>
                  <a:pt x="29" y="0"/>
                  <a:pt x="29" y="0"/>
                </a:cubicBezTo>
                <a:lnTo>
                  <a:pt x="0" y="2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6" name="Freeform 254"/>
          <p:cNvSpPr>
            <a:spLocks/>
          </p:cNvSpPr>
          <p:nvPr/>
        </p:nvSpPr>
        <p:spPr bwMode="auto">
          <a:xfrm>
            <a:off x="4833122" y="5717034"/>
            <a:ext cx="278569" cy="150655"/>
          </a:xfrm>
          <a:custGeom>
            <a:avLst/>
            <a:gdLst>
              <a:gd name="T0" fmla="*/ 81 w 83"/>
              <a:gd name="T1" fmla="*/ 35 h 45"/>
              <a:gd name="T2" fmla="*/ 68 w 83"/>
              <a:gd name="T3" fmla="*/ 23 h 45"/>
              <a:gd name="T4" fmla="*/ 68 w 83"/>
              <a:gd name="T5" fmla="*/ 4 h 45"/>
              <a:gd name="T6" fmla="*/ 66 w 83"/>
              <a:gd name="T7" fmla="*/ 2 h 45"/>
              <a:gd name="T8" fmla="*/ 61 w 83"/>
              <a:gd name="T9" fmla="*/ 2 h 45"/>
              <a:gd name="T10" fmla="*/ 59 w 83"/>
              <a:gd name="T11" fmla="*/ 4 h 45"/>
              <a:gd name="T12" fmla="*/ 59 w 83"/>
              <a:gd name="T13" fmla="*/ 15 h 45"/>
              <a:gd name="T14" fmla="*/ 45 w 83"/>
              <a:gd name="T15" fmla="*/ 2 h 45"/>
              <a:gd name="T16" fmla="*/ 38 w 83"/>
              <a:gd name="T17" fmla="*/ 2 h 45"/>
              <a:gd name="T18" fmla="*/ 2 w 83"/>
              <a:gd name="T19" fmla="*/ 35 h 45"/>
              <a:gd name="T20" fmla="*/ 2 w 83"/>
              <a:gd name="T21" fmla="*/ 43 h 45"/>
              <a:gd name="T22" fmla="*/ 6 w 83"/>
              <a:gd name="T23" fmla="*/ 44 h 45"/>
              <a:gd name="T24" fmla="*/ 10 w 83"/>
              <a:gd name="T25" fmla="*/ 43 h 45"/>
              <a:gd name="T26" fmla="*/ 42 w 83"/>
              <a:gd name="T27" fmla="*/ 13 h 45"/>
              <a:gd name="T28" fmla="*/ 74 w 83"/>
              <a:gd name="T29" fmla="*/ 43 h 45"/>
              <a:gd name="T30" fmla="*/ 81 w 83"/>
              <a:gd name="T31" fmla="*/ 43 h 45"/>
              <a:gd name="T32" fmla="*/ 81 w 83"/>
              <a:gd name="T33" fmla="*/ 3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45">
                <a:moveTo>
                  <a:pt x="81" y="35"/>
                </a:moveTo>
                <a:cubicBezTo>
                  <a:pt x="68" y="23"/>
                  <a:pt x="68" y="23"/>
                  <a:pt x="68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3"/>
                  <a:pt x="67" y="2"/>
                  <a:pt x="66" y="2"/>
                </a:cubicBezTo>
                <a:cubicBezTo>
                  <a:pt x="61" y="2"/>
                  <a:pt x="61" y="2"/>
                  <a:pt x="61" y="2"/>
                </a:cubicBezTo>
                <a:cubicBezTo>
                  <a:pt x="60" y="2"/>
                  <a:pt x="59" y="3"/>
                  <a:pt x="59" y="4"/>
                </a:cubicBezTo>
                <a:cubicBezTo>
                  <a:pt x="59" y="15"/>
                  <a:pt x="59" y="15"/>
                  <a:pt x="59" y="15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0"/>
                  <a:pt x="40" y="0"/>
                  <a:pt x="38" y="2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7"/>
                  <a:pt x="0" y="40"/>
                  <a:pt x="2" y="43"/>
                </a:cubicBezTo>
                <a:cubicBezTo>
                  <a:pt x="3" y="44"/>
                  <a:pt x="5" y="44"/>
                  <a:pt x="6" y="44"/>
                </a:cubicBezTo>
                <a:cubicBezTo>
                  <a:pt x="7" y="44"/>
                  <a:pt x="9" y="44"/>
                  <a:pt x="10" y="43"/>
                </a:cubicBezTo>
                <a:cubicBezTo>
                  <a:pt x="42" y="13"/>
                  <a:pt x="42" y="13"/>
                  <a:pt x="42" y="13"/>
                </a:cubicBezTo>
                <a:cubicBezTo>
                  <a:pt x="74" y="43"/>
                  <a:pt x="74" y="43"/>
                  <a:pt x="74" y="43"/>
                </a:cubicBezTo>
                <a:cubicBezTo>
                  <a:pt x="76" y="45"/>
                  <a:pt x="80" y="45"/>
                  <a:pt x="81" y="43"/>
                </a:cubicBezTo>
                <a:cubicBezTo>
                  <a:pt x="83" y="40"/>
                  <a:pt x="83" y="37"/>
                  <a:pt x="81" y="3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7" name="Freeform 255"/>
          <p:cNvSpPr>
            <a:spLocks noEditPoints="1"/>
          </p:cNvSpPr>
          <p:nvPr/>
        </p:nvSpPr>
        <p:spPr bwMode="auto">
          <a:xfrm>
            <a:off x="2350160" y="4024299"/>
            <a:ext cx="275727" cy="225983"/>
          </a:xfrm>
          <a:custGeom>
            <a:avLst/>
            <a:gdLst>
              <a:gd name="T0" fmla="*/ 63 w 82"/>
              <a:gd name="T1" fmla="*/ 1 h 67"/>
              <a:gd name="T2" fmla="*/ 58 w 82"/>
              <a:gd name="T3" fmla="*/ 0 h 67"/>
              <a:gd name="T4" fmla="*/ 35 w 82"/>
              <a:gd name="T5" fmla="*/ 18 h 67"/>
              <a:gd name="T6" fmla="*/ 34 w 82"/>
              <a:gd name="T7" fmla="*/ 24 h 67"/>
              <a:gd name="T8" fmla="*/ 35 w 82"/>
              <a:gd name="T9" fmla="*/ 30 h 67"/>
              <a:gd name="T10" fmla="*/ 4 w 82"/>
              <a:gd name="T11" fmla="*/ 52 h 67"/>
              <a:gd name="T12" fmla="*/ 0 w 82"/>
              <a:gd name="T13" fmla="*/ 58 h 67"/>
              <a:gd name="T14" fmla="*/ 2 w 82"/>
              <a:gd name="T15" fmla="*/ 63 h 67"/>
              <a:gd name="T16" fmla="*/ 3 w 82"/>
              <a:gd name="T17" fmla="*/ 64 h 67"/>
              <a:gd name="T18" fmla="*/ 9 w 82"/>
              <a:gd name="T19" fmla="*/ 67 h 67"/>
              <a:gd name="T20" fmla="*/ 9 w 82"/>
              <a:gd name="T21" fmla="*/ 67 h 67"/>
              <a:gd name="T22" fmla="*/ 14 w 82"/>
              <a:gd name="T23" fmla="*/ 66 h 67"/>
              <a:gd name="T24" fmla="*/ 14 w 82"/>
              <a:gd name="T25" fmla="*/ 66 h 67"/>
              <a:gd name="T26" fmla="*/ 45 w 82"/>
              <a:gd name="T27" fmla="*/ 44 h 67"/>
              <a:gd name="T28" fmla="*/ 53 w 82"/>
              <a:gd name="T29" fmla="*/ 47 h 67"/>
              <a:gd name="T30" fmla="*/ 58 w 82"/>
              <a:gd name="T31" fmla="*/ 48 h 67"/>
              <a:gd name="T32" fmla="*/ 58 w 82"/>
              <a:gd name="T33" fmla="*/ 48 h 67"/>
              <a:gd name="T34" fmla="*/ 81 w 82"/>
              <a:gd name="T35" fmla="*/ 29 h 67"/>
              <a:gd name="T36" fmla="*/ 81 w 82"/>
              <a:gd name="T37" fmla="*/ 29 h 67"/>
              <a:gd name="T38" fmla="*/ 82 w 82"/>
              <a:gd name="T39" fmla="*/ 24 h 67"/>
              <a:gd name="T40" fmla="*/ 63 w 82"/>
              <a:gd name="T41" fmla="*/ 1 h 67"/>
              <a:gd name="T42" fmla="*/ 25 w 82"/>
              <a:gd name="T43" fmla="*/ 53 h 67"/>
              <a:gd name="T44" fmla="*/ 13 w 82"/>
              <a:gd name="T45" fmla="*/ 61 h 67"/>
              <a:gd name="T46" fmla="*/ 7 w 82"/>
              <a:gd name="T47" fmla="*/ 60 h 67"/>
              <a:gd name="T48" fmla="*/ 8 w 82"/>
              <a:gd name="T49" fmla="*/ 55 h 67"/>
              <a:gd name="T50" fmla="*/ 21 w 82"/>
              <a:gd name="T51" fmla="*/ 46 h 67"/>
              <a:gd name="T52" fmla="*/ 26 w 82"/>
              <a:gd name="T53" fmla="*/ 47 h 67"/>
              <a:gd name="T54" fmla="*/ 25 w 82"/>
              <a:gd name="T55" fmla="*/ 53 h 67"/>
              <a:gd name="T56" fmla="*/ 58 w 82"/>
              <a:gd name="T57" fmla="*/ 38 h 67"/>
              <a:gd name="T58" fmla="*/ 44 w 82"/>
              <a:gd name="T59" fmla="*/ 23 h 67"/>
              <a:gd name="T60" fmla="*/ 58 w 82"/>
              <a:gd name="T61" fmla="*/ 9 h 67"/>
              <a:gd name="T62" fmla="*/ 73 w 82"/>
              <a:gd name="T63" fmla="*/ 23 h 67"/>
              <a:gd name="T64" fmla="*/ 58 w 82"/>
              <a:gd name="T65" fmla="*/ 3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67">
                <a:moveTo>
                  <a:pt x="63" y="1"/>
                </a:moveTo>
                <a:cubicBezTo>
                  <a:pt x="62" y="0"/>
                  <a:pt x="60" y="0"/>
                  <a:pt x="58" y="0"/>
                </a:cubicBezTo>
                <a:cubicBezTo>
                  <a:pt x="47" y="0"/>
                  <a:pt x="37" y="7"/>
                  <a:pt x="35" y="18"/>
                </a:cubicBezTo>
                <a:cubicBezTo>
                  <a:pt x="34" y="20"/>
                  <a:pt x="34" y="22"/>
                  <a:pt x="34" y="24"/>
                </a:cubicBezTo>
                <a:cubicBezTo>
                  <a:pt x="34" y="26"/>
                  <a:pt x="34" y="28"/>
                  <a:pt x="35" y="30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3"/>
                  <a:pt x="0" y="56"/>
                  <a:pt x="0" y="58"/>
                </a:cubicBezTo>
                <a:cubicBezTo>
                  <a:pt x="0" y="60"/>
                  <a:pt x="1" y="62"/>
                  <a:pt x="2" y="63"/>
                </a:cubicBezTo>
                <a:cubicBezTo>
                  <a:pt x="3" y="64"/>
                  <a:pt x="3" y="64"/>
                  <a:pt x="3" y="64"/>
                </a:cubicBezTo>
                <a:cubicBezTo>
                  <a:pt x="4" y="66"/>
                  <a:pt x="7" y="67"/>
                  <a:pt x="9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11" y="67"/>
                  <a:pt x="12" y="67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45" y="44"/>
                  <a:pt x="45" y="44"/>
                  <a:pt x="45" y="44"/>
                </a:cubicBezTo>
                <a:cubicBezTo>
                  <a:pt x="47" y="45"/>
                  <a:pt x="50" y="46"/>
                  <a:pt x="53" y="47"/>
                </a:cubicBezTo>
                <a:cubicBezTo>
                  <a:pt x="54" y="47"/>
                  <a:pt x="56" y="48"/>
                  <a:pt x="58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69" y="48"/>
                  <a:pt x="79" y="40"/>
                  <a:pt x="81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7"/>
                  <a:pt x="82" y="26"/>
                  <a:pt x="82" y="24"/>
                </a:cubicBezTo>
                <a:cubicBezTo>
                  <a:pt x="82" y="13"/>
                  <a:pt x="74" y="3"/>
                  <a:pt x="63" y="1"/>
                </a:cubicBezTo>
                <a:close/>
                <a:moveTo>
                  <a:pt x="25" y="53"/>
                </a:moveTo>
                <a:cubicBezTo>
                  <a:pt x="13" y="61"/>
                  <a:pt x="13" y="61"/>
                  <a:pt x="13" y="61"/>
                </a:cubicBezTo>
                <a:cubicBezTo>
                  <a:pt x="11" y="62"/>
                  <a:pt x="9" y="62"/>
                  <a:pt x="7" y="60"/>
                </a:cubicBezTo>
                <a:cubicBezTo>
                  <a:pt x="6" y="58"/>
                  <a:pt x="7" y="56"/>
                  <a:pt x="8" y="55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5"/>
                  <a:pt x="25" y="46"/>
                  <a:pt x="26" y="47"/>
                </a:cubicBezTo>
                <a:cubicBezTo>
                  <a:pt x="27" y="49"/>
                  <a:pt x="27" y="52"/>
                  <a:pt x="25" y="53"/>
                </a:cubicBezTo>
                <a:close/>
                <a:moveTo>
                  <a:pt x="58" y="38"/>
                </a:moveTo>
                <a:cubicBezTo>
                  <a:pt x="50" y="38"/>
                  <a:pt x="44" y="31"/>
                  <a:pt x="44" y="23"/>
                </a:cubicBezTo>
                <a:cubicBezTo>
                  <a:pt x="44" y="15"/>
                  <a:pt x="50" y="9"/>
                  <a:pt x="58" y="9"/>
                </a:cubicBezTo>
                <a:cubicBezTo>
                  <a:pt x="66" y="9"/>
                  <a:pt x="73" y="15"/>
                  <a:pt x="73" y="23"/>
                </a:cubicBezTo>
                <a:cubicBezTo>
                  <a:pt x="73" y="31"/>
                  <a:pt x="66" y="38"/>
                  <a:pt x="58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8" name="Freeform 256"/>
          <p:cNvSpPr>
            <a:spLocks/>
          </p:cNvSpPr>
          <p:nvPr/>
        </p:nvSpPr>
        <p:spPr bwMode="auto">
          <a:xfrm>
            <a:off x="2527820" y="4112418"/>
            <a:ext cx="54008" cy="27005"/>
          </a:xfrm>
          <a:custGeom>
            <a:avLst/>
            <a:gdLst>
              <a:gd name="T0" fmla="*/ 6 w 16"/>
              <a:gd name="T1" fmla="*/ 8 h 8"/>
              <a:gd name="T2" fmla="*/ 1 w 16"/>
              <a:gd name="T3" fmla="*/ 7 h 8"/>
              <a:gd name="T4" fmla="*/ 1 w 16"/>
              <a:gd name="T5" fmla="*/ 7 h 8"/>
              <a:gd name="T6" fmla="*/ 0 w 16"/>
              <a:gd name="T7" fmla="*/ 5 h 8"/>
              <a:gd name="T8" fmla="*/ 2 w 16"/>
              <a:gd name="T9" fmla="*/ 5 h 8"/>
              <a:gd name="T10" fmla="*/ 6 w 16"/>
              <a:gd name="T11" fmla="*/ 5 h 8"/>
              <a:gd name="T12" fmla="*/ 13 w 16"/>
              <a:gd name="T13" fmla="*/ 1 h 8"/>
              <a:gd name="T14" fmla="*/ 15 w 16"/>
              <a:gd name="T15" fmla="*/ 0 h 8"/>
              <a:gd name="T16" fmla="*/ 16 w 16"/>
              <a:gd name="T17" fmla="*/ 2 h 8"/>
              <a:gd name="T18" fmla="*/ 6 w 16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8">
                <a:moveTo>
                  <a:pt x="6" y="8"/>
                </a:moveTo>
                <a:cubicBezTo>
                  <a:pt x="4" y="8"/>
                  <a:pt x="3" y="8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1" y="5"/>
                  <a:pt x="1" y="4"/>
                  <a:pt x="2" y="5"/>
                </a:cubicBezTo>
                <a:cubicBezTo>
                  <a:pt x="3" y="5"/>
                  <a:pt x="5" y="5"/>
                  <a:pt x="6" y="5"/>
                </a:cubicBezTo>
                <a:cubicBezTo>
                  <a:pt x="9" y="5"/>
                  <a:pt x="12" y="4"/>
                  <a:pt x="13" y="1"/>
                </a:cubicBezTo>
                <a:cubicBezTo>
                  <a:pt x="13" y="0"/>
                  <a:pt x="14" y="0"/>
                  <a:pt x="15" y="0"/>
                </a:cubicBezTo>
                <a:cubicBezTo>
                  <a:pt x="16" y="0"/>
                  <a:pt x="16" y="1"/>
                  <a:pt x="16" y="2"/>
                </a:cubicBezTo>
                <a:cubicBezTo>
                  <a:pt x="14" y="6"/>
                  <a:pt x="10" y="8"/>
                  <a:pt x="6" y="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9" name="Freeform 257"/>
          <p:cNvSpPr>
            <a:spLocks/>
          </p:cNvSpPr>
          <p:nvPr/>
        </p:nvSpPr>
        <p:spPr bwMode="auto">
          <a:xfrm>
            <a:off x="2908721" y="4068359"/>
            <a:ext cx="66800" cy="66800"/>
          </a:xfrm>
          <a:custGeom>
            <a:avLst/>
            <a:gdLst>
              <a:gd name="T0" fmla="*/ 47 w 47"/>
              <a:gd name="T1" fmla="*/ 19 h 47"/>
              <a:gd name="T2" fmla="*/ 45 w 47"/>
              <a:gd name="T3" fmla="*/ 19 h 47"/>
              <a:gd name="T4" fmla="*/ 30 w 47"/>
              <a:gd name="T5" fmla="*/ 19 h 47"/>
              <a:gd name="T6" fmla="*/ 30 w 47"/>
              <a:gd name="T7" fmla="*/ 0 h 47"/>
              <a:gd name="T8" fmla="*/ 19 w 47"/>
              <a:gd name="T9" fmla="*/ 0 h 47"/>
              <a:gd name="T10" fmla="*/ 19 w 47"/>
              <a:gd name="T11" fmla="*/ 5 h 47"/>
              <a:gd name="T12" fmla="*/ 19 w 47"/>
              <a:gd name="T13" fmla="*/ 19 h 47"/>
              <a:gd name="T14" fmla="*/ 0 w 47"/>
              <a:gd name="T15" fmla="*/ 19 h 47"/>
              <a:gd name="T16" fmla="*/ 0 w 47"/>
              <a:gd name="T17" fmla="*/ 31 h 47"/>
              <a:gd name="T18" fmla="*/ 19 w 47"/>
              <a:gd name="T19" fmla="*/ 31 h 47"/>
              <a:gd name="T20" fmla="*/ 19 w 47"/>
              <a:gd name="T21" fmla="*/ 47 h 47"/>
              <a:gd name="T22" fmla="*/ 30 w 47"/>
              <a:gd name="T23" fmla="*/ 47 h 47"/>
              <a:gd name="T24" fmla="*/ 30 w 47"/>
              <a:gd name="T25" fmla="*/ 31 h 47"/>
              <a:gd name="T26" fmla="*/ 47 w 47"/>
              <a:gd name="T27" fmla="*/ 31 h 47"/>
              <a:gd name="T28" fmla="*/ 47 w 47"/>
              <a:gd name="T29" fmla="*/ 1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" h="47">
                <a:moveTo>
                  <a:pt x="47" y="19"/>
                </a:moveTo>
                <a:lnTo>
                  <a:pt x="45" y="19"/>
                </a:lnTo>
                <a:lnTo>
                  <a:pt x="30" y="19"/>
                </a:lnTo>
                <a:lnTo>
                  <a:pt x="30" y="0"/>
                </a:lnTo>
                <a:lnTo>
                  <a:pt x="19" y="0"/>
                </a:lnTo>
                <a:lnTo>
                  <a:pt x="19" y="5"/>
                </a:lnTo>
                <a:lnTo>
                  <a:pt x="19" y="19"/>
                </a:lnTo>
                <a:lnTo>
                  <a:pt x="0" y="19"/>
                </a:lnTo>
                <a:lnTo>
                  <a:pt x="0" y="31"/>
                </a:lnTo>
                <a:lnTo>
                  <a:pt x="19" y="31"/>
                </a:lnTo>
                <a:lnTo>
                  <a:pt x="19" y="47"/>
                </a:lnTo>
                <a:lnTo>
                  <a:pt x="30" y="47"/>
                </a:lnTo>
                <a:lnTo>
                  <a:pt x="30" y="31"/>
                </a:lnTo>
                <a:lnTo>
                  <a:pt x="47" y="31"/>
                </a:lnTo>
                <a:lnTo>
                  <a:pt x="47" y="19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0" name="Freeform 258"/>
          <p:cNvSpPr>
            <a:spLocks noEditPoints="1"/>
          </p:cNvSpPr>
          <p:nvPr/>
        </p:nvSpPr>
        <p:spPr bwMode="auto">
          <a:xfrm>
            <a:off x="2749538" y="4027142"/>
            <a:ext cx="270042" cy="223140"/>
          </a:xfrm>
          <a:custGeom>
            <a:avLst/>
            <a:gdLst>
              <a:gd name="T0" fmla="*/ 62 w 80"/>
              <a:gd name="T1" fmla="*/ 0 h 66"/>
              <a:gd name="T2" fmla="*/ 57 w 80"/>
              <a:gd name="T3" fmla="*/ 0 h 66"/>
              <a:gd name="T4" fmla="*/ 34 w 80"/>
              <a:gd name="T5" fmla="*/ 18 h 66"/>
              <a:gd name="T6" fmla="*/ 33 w 80"/>
              <a:gd name="T7" fmla="*/ 23 h 66"/>
              <a:gd name="T8" fmla="*/ 34 w 80"/>
              <a:gd name="T9" fmla="*/ 29 h 66"/>
              <a:gd name="T10" fmla="*/ 3 w 80"/>
              <a:gd name="T11" fmla="*/ 51 h 66"/>
              <a:gd name="T12" fmla="*/ 0 w 80"/>
              <a:gd name="T13" fmla="*/ 57 h 66"/>
              <a:gd name="T14" fmla="*/ 1 w 80"/>
              <a:gd name="T15" fmla="*/ 61 h 66"/>
              <a:gd name="T16" fmla="*/ 2 w 80"/>
              <a:gd name="T17" fmla="*/ 63 h 66"/>
              <a:gd name="T18" fmla="*/ 9 w 80"/>
              <a:gd name="T19" fmla="*/ 66 h 66"/>
              <a:gd name="T20" fmla="*/ 9 w 80"/>
              <a:gd name="T21" fmla="*/ 66 h 66"/>
              <a:gd name="T22" fmla="*/ 13 w 80"/>
              <a:gd name="T23" fmla="*/ 64 h 66"/>
              <a:gd name="T24" fmla="*/ 44 w 80"/>
              <a:gd name="T25" fmla="*/ 43 h 66"/>
              <a:gd name="T26" fmla="*/ 51 w 80"/>
              <a:gd name="T27" fmla="*/ 46 h 66"/>
              <a:gd name="T28" fmla="*/ 57 w 80"/>
              <a:gd name="T29" fmla="*/ 46 h 66"/>
              <a:gd name="T30" fmla="*/ 57 w 80"/>
              <a:gd name="T31" fmla="*/ 46 h 66"/>
              <a:gd name="T32" fmla="*/ 79 w 80"/>
              <a:gd name="T33" fmla="*/ 28 h 66"/>
              <a:gd name="T34" fmla="*/ 79 w 80"/>
              <a:gd name="T35" fmla="*/ 28 h 66"/>
              <a:gd name="T36" fmla="*/ 80 w 80"/>
              <a:gd name="T37" fmla="*/ 23 h 66"/>
              <a:gd name="T38" fmla="*/ 62 w 80"/>
              <a:gd name="T39" fmla="*/ 0 h 66"/>
              <a:gd name="T40" fmla="*/ 24 w 80"/>
              <a:gd name="T41" fmla="*/ 52 h 66"/>
              <a:gd name="T42" fmla="*/ 12 w 80"/>
              <a:gd name="T43" fmla="*/ 60 h 66"/>
              <a:gd name="T44" fmla="*/ 7 w 80"/>
              <a:gd name="T45" fmla="*/ 59 h 66"/>
              <a:gd name="T46" fmla="*/ 8 w 80"/>
              <a:gd name="T47" fmla="*/ 53 h 66"/>
              <a:gd name="T48" fmla="*/ 20 w 80"/>
              <a:gd name="T49" fmla="*/ 45 h 66"/>
              <a:gd name="T50" fmla="*/ 25 w 80"/>
              <a:gd name="T51" fmla="*/ 46 h 66"/>
              <a:gd name="T52" fmla="*/ 24 w 80"/>
              <a:gd name="T53" fmla="*/ 52 h 66"/>
              <a:gd name="T54" fmla="*/ 57 w 80"/>
              <a:gd name="T55" fmla="*/ 37 h 66"/>
              <a:gd name="T56" fmla="*/ 43 w 80"/>
              <a:gd name="T57" fmla="*/ 22 h 66"/>
              <a:gd name="T58" fmla="*/ 57 w 80"/>
              <a:gd name="T59" fmla="*/ 8 h 66"/>
              <a:gd name="T60" fmla="*/ 71 w 80"/>
              <a:gd name="T61" fmla="*/ 22 h 66"/>
              <a:gd name="T62" fmla="*/ 57 w 80"/>
              <a:gd name="T63" fmla="*/ 3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" h="66">
                <a:moveTo>
                  <a:pt x="62" y="0"/>
                </a:moveTo>
                <a:cubicBezTo>
                  <a:pt x="60" y="0"/>
                  <a:pt x="58" y="0"/>
                  <a:pt x="57" y="0"/>
                </a:cubicBezTo>
                <a:cubicBezTo>
                  <a:pt x="46" y="0"/>
                  <a:pt x="36" y="7"/>
                  <a:pt x="34" y="18"/>
                </a:cubicBezTo>
                <a:cubicBezTo>
                  <a:pt x="33" y="19"/>
                  <a:pt x="33" y="21"/>
                  <a:pt x="33" y="23"/>
                </a:cubicBezTo>
                <a:cubicBezTo>
                  <a:pt x="33" y="25"/>
                  <a:pt x="34" y="27"/>
                  <a:pt x="34" y="29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2"/>
                  <a:pt x="0" y="55"/>
                  <a:pt x="0" y="57"/>
                </a:cubicBezTo>
                <a:cubicBezTo>
                  <a:pt x="0" y="59"/>
                  <a:pt x="0" y="60"/>
                  <a:pt x="1" y="61"/>
                </a:cubicBezTo>
                <a:cubicBezTo>
                  <a:pt x="2" y="63"/>
                  <a:pt x="2" y="63"/>
                  <a:pt x="2" y="63"/>
                </a:cubicBezTo>
                <a:cubicBezTo>
                  <a:pt x="4" y="65"/>
                  <a:pt x="6" y="66"/>
                  <a:pt x="9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0" y="66"/>
                  <a:pt x="12" y="65"/>
                  <a:pt x="13" y="64"/>
                </a:cubicBezTo>
                <a:cubicBezTo>
                  <a:pt x="44" y="43"/>
                  <a:pt x="44" y="43"/>
                  <a:pt x="44" y="43"/>
                </a:cubicBezTo>
                <a:cubicBezTo>
                  <a:pt x="46" y="44"/>
                  <a:pt x="49" y="45"/>
                  <a:pt x="51" y="46"/>
                </a:cubicBezTo>
                <a:cubicBezTo>
                  <a:pt x="53" y="46"/>
                  <a:pt x="55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7" y="46"/>
                  <a:pt x="77" y="39"/>
                  <a:pt x="79" y="28"/>
                </a:cubicBezTo>
                <a:cubicBezTo>
                  <a:pt x="79" y="28"/>
                  <a:pt x="79" y="28"/>
                  <a:pt x="79" y="28"/>
                </a:cubicBezTo>
                <a:cubicBezTo>
                  <a:pt x="80" y="27"/>
                  <a:pt x="80" y="25"/>
                  <a:pt x="80" y="23"/>
                </a:cubicBezTo>
                <a:cubicBezTo>
                  <a:pt x="80" y="12"/>
                  <a:pt x="73" y="3"/>
                  <a:pt x="62" y="0"/>
                </a:cubicBezTo>
                <a:close/>
                <a:moveTo>
                  <a:pt x="24" y="52"/>
                </a:moveTo>
                <a:cubicBezTo>
                  <a:pt x="12" y="60"/>
                  <a:pt x="12" y="60"/>
                  <a:pt x="12" y="60"/>
                </a:cubicBezTo>
                <a:cubicBezTo>
                  <a:pt x="10" y="61"/>
                  <a:pt x="8" y="60"/>
                  <a:pt x="7" y="59"/>
                </a:cubicBezTo>
                <a:cubicBezTo>
                  <a:pt x="6" y="57"/>
                  <a:pt x="6" y="54"/>
                  <a:pt x="8" y="53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4"/>
                  <a:pt x="24" y="44"/>
                  <a:pt x="25" y="46"/>
                </a:cubicBezTo>
                <a:cubicBezTo>
                  <a:pt x="27" y="48"/>
                  <a:pt x="26" y="50"/>
                  <a:pt x="24" y="52"/>
                </a:cubicBezTo>
                <a:close/>
                <a:moveTo>
                  <a:pt x="57" y="37"/>
                </a:moveTo>
                <a:cubicBezTo>
                  <a:pt x="49" y="37"/>
                  <a:pt x="43" y="30"/>
                  <a:pt x="43" y="22"/>
                </a:cubicBezTo>
                <a:cubicBezTo>
                  <a:pt x="43" y="14"/>
                  <a:pt x="49" y="8"/>
                  <a:pt x="57" y="8"/>
                </a:cubicBezTo>
                <a:cubicBezTo>
                  <a:pt x="65" y="8"/>
                  <a:pt x="71" y="14"/>
                  <a:pt x="71" y="22"/>
                </a:cubicBezTo>
                <a:cubicBezTo>
                  <a:pt x="71" y="30"/>
                  <a:pt x="65" y="37"/>
                  <a:pt x="57" y="3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1" name="Freeform 259"/>
          <p:cNvSpPr>
            <a:spLocks noEditPoints="1"/>
          </p:cNvSpPr>
          <p:nvPr/>
        </p:nvSpPr>
        <p:spPr bwMode="auto">
          <a:xfrm>
            <a:off x="4835965" y="3997295"/>
            <a:ext cx="258671" cy="279991"/>
          </a:xfrm>
          <a:custGeom>
            <a:avLst/>
            <a:gdLst>
              <a:gd name="T0" fmla="*/ 40 w 77"/>
              <a:gd name="T1" fmla="*/ 52 h 83"/>
              <a:gd name="T2" fmla="*/ 69 w 77"/>
              <a:gd name="T3" fmla="*/ 50 h 83"/>
              <a:gd name="T4" fmla="*/ 40 w 77"/>
              <a:gd name="T5" fmla="*/ 47 h 83"/>
              <a:gd name="T6" fmla="*/ 77 w 77"/>
              <a:gd name="T7" fmla="*/ 25 h 83"/>
              <a:gd name="T8" fmla="*/ 57 w 77"/>
              <a:gd name="T9" fmla="*/ 3 h 83"/>
              <a:gd name="T10" fmla="*/ 51 w 77"/>
              <a:gd name="T11" fmla="*/ 0 h 83"/>
              <a:gd name="T12" fmla="*/ 15 w 77"/>
              <a:gd name="T13" fmla="*/ 10 h 83"/>
              <a:gd name="T14" fmla="*/ 0 w 77"/>
              <a:gd name="T15" fmla="*/ 56 h 83"/>
              <a:gd name="T16" fmla="*/ 24 w 77"/>
              <a:gd name="T17" fmla="*/ 83 h 83"/>
              <a:gd name="T18" fmla="*/ 77 w 77"/>
              <a:gd name="T19" fmla="*/ 74 h 83"/>
              <a:gd name="T20" fmla="*/ 77 w 77"/>
              <a:gd name="T21" fmla="*/ 25 h 83"/>
              <a:gd name="T22" fmla="*/ 66 w 77"/>
              <a:gd name="T23" fmla="*/ 23 h 83"/>
              <a:gd name="T24" fmla="*/ 58 w 77"/>
              <a:gd name="T25" fmla="*/ 23 h 83"/>
              <a:gd name="T26" fmla="*/ 54 w 77"/>
              <a:gd name="T27" fmla="*/ 11 h 83"/>
              <a:gd name="T28" fmla="*/ 69 w 77"/>
              <a:gd name="T29" fmla="*/ 23 h 83"/>
              <a:gd name="T30" fmla="*/ 21 w 77"/>
              <a:gd name="T31" fmla="*/ 67 h 83"/>
              <a:gd name="T32" fmla="*/ 15 w 77"/>
              <a:gd name="T33" fmla="*/ 67 h 83"/>
              <a:gd name="T34" fmla="*/ 15 w 77"/>
              <a:gd name="T35" fmla="*/ 59 h 83"/>
              <a:gd name="T36" fmla="*/ 7 w 77"/>
              <a:gd name="T37" fmla="*/ 53 h 83"/>
              <a:gd name="T38" fmla="*/ 15 w 77"/>
              <a:gd name="T39" fmla="*/ 53 h 83"/>
              <a:gd name="T40" fmla="*/ 18 w 77"/>
              <a:gd name="T41" fmla="*/ 44 h 83"/>
              <a:gd name="T42" fmla="*/ 21 w 77"/>
              <a:gd name="T43" fmla="*/ 53 h 83"/>
              <a:gd name="T44" fmla="*/ 27 w 77"/>
              <a:gd name="T45" fmla="*/ 53 h 83"/>
              <a:gd name="T46" fmla="*/ 29 w 77"/>
              <a:gd name="T47" fmla="*/ 59 h 83"/>
              <a:gd name="T48" fmla="*/ 71 w 77"/>
              <a:gd name="T49" fmla="*/ 74 h 83"/>
              <a:gd name="T50" fmla="*/ 24 w 77"/>
              <a:gd name="T51" fmla="*/ 77 h 83"/>
              <a:gd name="T52" fmla="*/ 37 w 77"/>
              <a:gd name="T53" fmla="*/ 56 h 83"/>
              <a:gd name="T54" fmla="*/ 21 w 77"/>
              <a:gd name="T55" fmla="*/ 10 h 83"/>
              <a:gd name="T56" fmla="*/ 49 w 77"/>
              <a:gd name="T57" fmla="*/ 6 h 83"/>
              <a:gd name="T58" fmla="*/ 58 w 77"/>
              <a:gd name="T59" fmla="*/ 29 h 83"/>
              <a:gd name="T60" fmla="*/ 71 w 77"/>
              <a:gd name="T61" fmla="*/ 74 h 83"/>
              <a:gd name="T62" fmla="*/ 40 w 77"/>
              <a:gd name="T63" fmla="*/ 60 h 83"/>
              <a:gd name="T64" fmla="*/ 40 w 77"/>
              <a:gd name="T65" fmla="*/ 65 h 83"/>
              <a:gd name="T66" fmla="*/ 69 w 77"/>
              <a:gd name="T67" fmla="*/ 6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7" h="83">
                <a:moveTo>
                  <a:pt x="38" y="50"/>
                </a:moveTo>
                <a:cubicBezTo>
                  <a:pt x="38" y="51"/>
                  <a:pt x="39" y="52"/>
                  <a:pt x="40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7" y="52"/>
                  <a:pt x="69" y="51"/>
                  <a:pt x="69" y="50"/>
                </a:cubicBezTo>
                <a:cubicBezTo>
                  <a:pt x="69" y="48"/>
                  <a:pt x="67" y="47"/>
                  <a:pt x="66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39" y="47"/>
                  <a:pt x="38" y="48"/>
                  <a:pt x="38" y="50"/>
                </a:cubicBezTo>
                <a:close/>
                <a:moveTo>
                  <a:pt x="77" y="25"/>
                </a:moveTo>
                <a:cubicBezTo>
                  <a:pt x="76" y="24"/>
                  <a:pt x="76" y="22"/>
                  <a:pt x="74" y="21"/>
                </a:cubicBezTo>
                <a:cubicBezTo>
                  <a:pt x="57" y="3"/>
                  <a:pt x="57" y="3"/>
                  <a:pt x="57" y="3"/>
                </a:cubicBezTo>
                <a:cubicBezTo>
                  <a:pt x="55" y="2"/>
                  <a:pt x="54" y="1"/>
                  <a:pt x="52" y="1"/>
                </a:cubicBezTo>
                <a:cubicBezTo>
                  <a:pt x="51" y="0"/>
                  <a:pt x="51" y="0"/>
                  <a:pt x="5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5" y="5"/>
                  <a:pt x="15" y="10"/>
                </a:cubicBezTo>
                <a:cubicBezTo>
                  <a:pt x="15" y="38"/>
                  <a:pt x="15" y="38"/>
                  <a:pt x="15" y="38"/>
                </a:cubicBezTo>
                <a:cubicBezTo>
                  <a:pt x="7" y="40"/>
                  <a:pt x="0" y="47"/>
                  <a:pt x="0" y="56"/>
                </a:cubicBezTo>
                <a:cubicBezTo>
                  <a:pt x="0" y="65"/>
                  <a:pt x="7" y="73"/>
                  <a:pt x="15" y="74"/>
                </a:cubicBezTo>
                <a:cubicBezTo>
                  <a:pt x="15" y="79"/>
                  <a:pt x="19" y="83"/>
                  <a:pt x="24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73" y="83"/>
                  <a:pt x="77" y="79"/>
                  <a:pt x="77" y="74"/>
                </a:cubicBezTo>
                <a:cubicBezTo>
                  <a:pt x="77" y="26"/>
                  <a:pt x="77" y="26"/>
                  <a:pt x="77" y="26"/>
                </a:cubicBezTo>
                <a:lnTo>
                  <a:pt x="77" y="25"/>
                </a:lnTo>
                <a:close/>
                <a:moveTo>
                  <a:pt x="69" y="23"/>
                </a:moveTo>
                <a:cubicBezTo>
                  <a:pt x="66" y="23"/>
                  <a:pt x="66" y="23"/>
                  <a:pt x="66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6" y="23"/>
                  <a:pt x="54" y="21"/>
                  <a:pt x="54" y="19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8"/>
                  <a:pt x="54" y="8"/>
                  <a:pt x="54" y="8"/>
                </a:cubicBezTo>
                <a:lnTo>
                  <a:pt x="69" y="23"/>
                </a:lnTo>
                <a:close/>
                <a:moveTo>
                  <a:pt x="21" y="59"/>
                </a:moveTo>
                <a:cubicBezTo>
                  <a:pt x="21" y="67"/>
                  <a:pt x="21" y="67"/>
                  <a:pt x="21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59"/>
                  <a:pt x="15" y="59"/>
                  <a:pt x="15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3"/>
                  <a:pt x="7" y="53"/>
                  <a:pt x="7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44"/>
                  <a:pt x="15" y="44"/>
                  <a:pt x="15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1" y="44"/>
                  <a:pt x="21" y="44"/>
                  <a:pt x="21" y="44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9"/>
                  <a:pt x="29" y="59"/>
                  <a:pt x="29" y="59"/>
                </a:cubicBezTo>
                <a:cubicBezTo>
                  <a:pt x="21" y="59"/>
                  <a:pt x="21" y="59"/>
                  <a:pt x="21" y="59"/>
                </a:cubicBezTo>
                <a:close/>
                <a:moveTo>
                  <a:pt x="71" y="74"/>
                </a:moveTo>
                <a:cubicBezTo>
                  <a:pt x="71" y="76"/>
                  <a:pt x="70" y="77"/>
                  <a:pt x="68" y="77"/>
                </a:cubicBezTo>
                <a:cubicBezTo>
                  <a:pt x="24" y="77"/>
                  <a:pt x="24" y="77"/>
                  <a:pt x="24" y="77"/>
                </a:cubicBezTo>
                <a:cubicBezTo>
                  <a:pt x="22" y="77"/>
                  <a:pt x="21" y="76"/>
                  <a:pt x="21" y="74"/>
                </a:cubicBezTo>
                <a:cubicBezTo>
                  <a:pt x="30" y="73"/>
                  <a:pt x="37" y="65"/>
                  <a:pt x="37" y="56"/>
                </a:cubicBezTo>
                <a:cubicBezTo>
                  <a:pt x="37" y="47"/>
                  <a:pt x="30" y="39"/>
                  <a:pt x="21" y="38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8"/>
                  <a:pt x="22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4"/>
                  <a:pt x="53" y="29"/>
                  <a:pt x="58" y="29"/>
                </a:cubicBezTo>
                <a:cubicBezTo>
                  <a:pt x="71" y="29"/>
                  <a:pt x="71" y="29"/>
                  <a:pt x="71" y="29"/>
                </a:cubicBezTo>
                <a:lnTo>
                  <a:pt x="71" y="74"/>
                </a:lnTo>
                <a:close/>
                <a:moveTo>
                  <a:pt x="66" y="6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0"/>
                  <a:pt x="38" y="61"/>
                  <a:pt x="38" y="63"/>
                </a:cubicBezTo>
                <a:cubicBezTo>
                  <a:pt x="38" y="64"/>
                  <a:pt x="39" y="65"/>
                  <a:pt x="40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67" y="65"/>
                  <a:pt x="69" y="64"/>
                  <a:pt x="69" y="63"/>
                </a:cubicBezTo>
                <a:cubicBezTo>
                  <a:pt x="69" y="61"/>
                  <a:pt x="67" y="60"/>
                  <a:pt x="66" y="6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2" name="Freeform 260"/>
          <p:cNvSpPr>
            <a:spLocks noEditPoints="1"/>
          </p:cNvSpPr>
          <p:nvPr/>
        </p:nvSpPr>
        <p:spPr bwMode="auto">
          <a:xfrm>
            <a:off x="1909566" y="4027142"/>
            <a:ext cx="298467" cy="223140"/>
          </a:xfrm>
          <a:custGeom>
            <a:avLst/>
            <a:gdLst>
              <a:gd name="T0" fmla="*/ 86 w 89"/>
              <a:gd name="T1" fmla="*/ 0 h 66"/>
              <a:gd name="T2" fmla="*/ 43 w 89"/>
              <a:gd name="T3" fmla="*/ 0 h 66"/>
              <a:gd name="T4" fmla="*/ 2 w 89"/>
              <a:gd name="T5" fmla="*/ 0 h 66"/>
              <a:gd name="T6" fmla="*/ 0 w 89"/>
              <a:gd name="T7" fmla="*/ 2 h 66"/>
              <a:gd name="T8" fmla="*/ 0 w 89"/>
              <a:gd name="T9" fmla="*/ 9 h 66"/>
              <a:gd name="T10" fmla="*/ 0 w 89"/>
              <a:gd name="T11" fmla="*/ 62 h 66"/>
              <a:gd name="T12" fmla="*/ 1 w 89"/>
              <a:gd name="T13" fmla="*/ 65 h 66"/>
              <a:gd name="T14" fmla="*/ 43 w 89"/>
              <a:gd name="T15" fmla="*/ 66 h 66"/>
              <a:gd name="T16" fmla="*/ 86 w 89"/>
              <a:gd name="T17" fmla="*/ 66 h 66"/>
              <a:gd name="T18" fmla="*/ 88 w 89"/>
              <a:gd name="T19" fmla="*/ 65 h 66"/>
              <a:gd name="T20" fmla="*/ 89 w 89"/>
              <a:gd name="T21" fmla="*/ 62 h 66"/>
              <a:gd name="T22" fmla="*/ 89 w 89"/>
              <a:gd name="T23" fmla="*/ 9 h 66"/>
              <a:gd name="T24" fmla="*/ 89 w 89"/>
              <a:gd name="T25" fmla="*/ 2 h 66"/>
              <a:gd name="T26" fmla="*/ 42 w 89"/>
              <a:gd name="T27" fmla="*/ 57 h 66"/>
              <a:gd name="T28" fmla="*/ 42 w 89"/>
              <a:gd name="T29" fmla="*/ 62 h 66"/>
              <a:gd name="T30" fmla="*/ 3 w 89"/>
              <a:gd name="T31" fmla="*/ 62 h 66"/>
              <a:gd name="T32" fmla="*/ 3 w 89"/>
              <a:gd name="T33" fmla="*/ 9 h 66"/>
              <a:gd name="T34" fmla="*/ 3 w 89"/>
              <a:gd name="T35" fmla="*/ 3 h 66"/>
              <a:gd name="T36" fmla="*/ 42 w 89"/>
              <a:gd name="T37" fmla="*/ 4 h 66"/>
              <a:gd name="T38" fmla="*/ 42 w 89"/>
              <a:gd name="T39" fmla="*/ 19 h 66"/>
              <a:gd name="T40" fmla="*/ 37 w 89"/>
              <a:gd name="T41" fmla="*/ 23 h 66"/>
              <a:gd name="T42" fmla="*/ 42 w 89"/>
              <a:gd name="T43" fmla="*/ 26 h 66"/>
              <a:gd name="T44" fmla="*/ 40 w 89"/>
              <a:gd name="T45" fmla="*/ 37 h 66"/>
              <a:gd name="T46" fmla="*/ 40 w 89"/>
              <a:gd name="T47" fmla="*/ 43 h 66"/>
              <a:gd name="T48" fmla="*/ 42 w 89"/>
              <a:gd name="T49" fmla="*/ 57 h 66"/>
              <a:gd name="T50" fmla="*/ 85 w 89"/>
              <a:gd name="T51" fmla="*/ 9 h 66"/>
              <a:gd name="T52" fmla="*/ 85 w 89"/>
              <a:gd name="T53" fmla="*/ 62 h 66"/>
              <a:gd name="T54" fmla="*/ 46 w 89"/>
              <a:gd name="T55" fmla="*/ 62 h 66"/>
              <a:gd name="T56" fmla="*/ 46 w 89"/>
              <a:gd name="T57" fmla="*/ 57 h 66"/>
              <a:gd name="T58" fmla="*/ 48 w 89"/>
              <a:gd name="T59" fmla="*/ 43 h 66"/>
              <a:gd name="T60" fmla="*/ 48 w 89"/>
              <a:gd name="T61" fmla="*/ 37 h 66"/>
              <a:gd name="T62" fmla="*/ 46 w 89"/>
              <a:gd name="T63" fmla="*/ 26 h 66"/>
              <a:gd name="T64" fmla="*/ 51 w 89"/>
              <a:gd name="T65" fmla="*/ 23 h 66"/>
              <a:gd name="T66" fmla="*/ 46 w 89"/>
              <a:gd name="T67" fmla="*/ 19 h 66"/>
              <a:gd name="T68" fmla="*/ 46 w 89"/>
              <a:gd name="T69" fmla="*/ 4 h 66"/>
              <a:gd name="T70" fmla="*/ 85 w 89"/>
              <a:gd name="T71" fmla="*/ 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9" h="66">
                <a:moveTo>
                  <a:pt x="88" y="0"/>
                </a:moveTo>
                <a:cubicBezTo>
                  <a:pt x="87" y="0"/>
                  <a:pt x="87" y="0"/>
                  <a:pt x="8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0"/>
                  <a:pt x="4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0" y="1"/>
                  <a:pt x="0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9"/>
                  <a:pt x="0" y="9"/>
                  <a:pt x="0" y="9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1" y="65"/>
                  <a:pt x="1" y="65"/>
                </a:cubicBezTo>
                <a:cubicBezTo>
                  <a:pt x="2" y="66"/>
                  <a:pt x="2" y="65"/>
                  <a:pt x="3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4" y="66"/>
                  <a:pt x="45" y="65"/>
                  <a:pt x="46" y="66"/>
                </a:cubicBezTo>
                <a:cubicBezTo>
                  <a:pt x="86" y="66"/>
                  <a:pt x="86" y="66"/>
                  <a:pt x="86" y="66"/>
                </a:cubicBezTo>
                <a:cubicBezTo>
                  <a:pt x="87" y="66"/>
                  <a:pt x="87" y="65"/>
                  <a:pt x="87" y="65"/>
                </a:cubicBezTo>
                <a:cubicBezTo>
                  <a:pt x="88" y="65"/>
                  <a:pt x="88" y="65"/>
                  <a:pt x="88" y="65"/>
                </a:cubicBezTo>
                <a:cubicBezTo>
                  <a:pt x="88" y="65"/>
                  <a:pt x="89" y="64"/>
                  <a:pt x="89" y="64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9"/>
                  <a:pt x="89" y="9"/>
                  <a:pt x="89" y="9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1"/>
                  <a:pt x="88" y="1"/>
                  <a:pt x="88" y="0"/>
                </a:cubicBezTo>
                <a:close/>
                <a:moveTo>
                  <a:pt x="42" y="57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57"/>
                  <a:pt x="3" y="57"/>
                  <a:pt x="3" y="57"/>
                </a:cubicBezTo>
                <a:cubicBezTo>
                  <a:pt x="3" y="9"/>
                  <a:pt x="3" y="9"/>
                  <a:pt x="3" y="9"/>
                </a:cubicBezTo>
                <a:cubicBezTo>
                  <a:pt x="3" y="4"/>
                  <a:pt x="3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9"/>
                  <a:pt x="42" y="19"/>
                  <a:pt x="42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38" y="19"/>
                  <a:pt x="37" y="21"/>
                  <a:pt x="37" y="23"/>
                </a:cubicBezTo>
                <a:cubicBezTo>
                  <a:pt x="37" y="24"/>
                  <a:pt x="38" y="26"/>
                  <a:pt x="40" y="26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37"/>
                  <a:pt x="42" y="37"/>
                  <a:pt x="42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8" y="37"/>
                  <a:pt x="37" y="38"/>
                  <a:pt x="37" y="40"/>
                </a:cubicBezTo>
                <a:cubicBezTo>
                  <a:pt x="37" y="42"/>
                  <a:pt x="38" y="43"/>
                  <a:pt x="40" y="43"/>
                </a:cubicBezTo>
                <a:cubicBezTo>
                  <a:pt x="42" y="43"/>
                  <a:pt x="42" y="43"/>
                  <a:pt x="42" y="43"/>
                </a:cubicBezTo>
                <a:lnTo>
                  <a:pt x="42" y="57"/>
                </a:lnTo>
                <a:close/>
                <a:moveTo>
                  <a:pt x="85" y="4"/>
                </a:moveTo>
                <a:cubicBezTo>
                  <a:pt x="85" y="9"/>
                  <a:pt x="85" y="9"/>
                  <a:pt x="85" y="9"/>
                </a:cubicBezTo>
                <a:cubicBezTo>
                  <a:pt x="85" y="57"/>
                  <a:pt x="85" y="57"/>
                  <a:pt x="85" y="57"/>
                </a:cubicBezTo>
                <a:cubicBezTo>
                  <a:pt x="85" y="62"/>
                  <a:pt x="85" y="62"/>
                  <a:pt x="85" y="62"/>
                </a:cubicBezTo>
                <a:cubicBezTo>
                  <a:pt x="85" y="62"/>
                  <a:pt x="85" y="62"/>
                  <a:pt x="85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43"/>
                  <a:pt x="46" y="43"/>
                  <a:pt x="46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9" y="43"/>
                  <a:pt x="51" y="42"/>
                  <a:pt x="51" y="40"/>
                </a:cubicBezTo>
                <a:cubicBezTo>
                  <a:pt x="51" y="38"/>
                  <a:pt x="49" y="37"/>
                  <a:pt x="48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26"/>
                  <a:pt x="46" y="26"/>
                  <a:pt x="46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9" y="26"/>
                  <a:pt x="51" y="24"/>
                  <a:pt x="51" y="23"/>
                </a:cubicBezTo>
                <a:cubicBezTo>
                  <a:pt x="51" y="21"/>
                  <a:pt x="49" y="19"/>
                  <a:pt x="48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3"/>
                  <a:pt x="46" y="3"/>
                  <a:pt x="46" y="3"/>
                </a:cubicBezTo>
                <a:cubicBezTo>
                  <a:pt x="85" y="3"/>
                  <a:pt x="85" y="3"/>
                  <a:pt x="85" y="3"/>
                </a:cubicBezTo>
                <a:lnTo>
                  <a:pt x="85" y="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3" name="Freeform 261"/>
          <p:cNvSpPr>
            <a:spLocks/>
          </p:cNvSpPr>
          <p:nvPr/>
        </p:nvSpPr>
        <p:spPr bwMode="auto">
          <a:xfrm>
            <a:off x="2097174" y="4085414"/>
            <a:ext cx="68221" cy="9949"/>
          </a:xfrm>
          <a:custGeom>
            <a:avLst/>
            <a:gdLst>
              <a:gd name="T0" fmla="*/ 1 w 20"/>
              <a:gd name="T1" fmla="*/ 3 h 3"/>
              <a:gd name="T2" fmla="*/ 0 w 20"/>
              <a:gd name="T3" fmla="*/ 2 h 3"/>
              <a:gd name="T4" fmla="*/ 1 w 20"/>
              <a:gd name="T5" fmla="*/ 0 h 3"/>
              <a:gd name="T6" fmla="*/ 19 w 20"/>
              <a:gd name="T7" fmla="*/ 0 h 3"/>
              <a:gd name="T8" fmla="*/ 20 w 20"/>
              <a:gd name="T9" fmla="*/ 2 h 3"/>
              <a:gd name="T10" fmla="*/ 19 w 20"/>
              <a:gd name="T11" fmla="*/ 3 h 3"/>
              <a:gd name="T12" fmla="*/ 1 w 2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">
                <a:moveTo>
                  <a:pt x="1" y="3"/>
                </a:move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2"/>
                </a:cubicBezTo>
                <a:cubicBezTo>
                  <a:pt x="20" y="2"/>
                  <a:pt x="20" y="3"/>
                  <a:pt x="19" y="3"/>
                </a:cubicBezTo>
                <a:lnTo>
                  <a:pt x="1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4" name="Freeform 262"/>
          <p:cNvSpPr>
            <a:spLocks/>
          </p:cNvSpPr>
          <p:nvPr/>
        </p:nvSpPr>
        <p:spPr bwMode="auto">
          <a:xfrm>
            <a:off x="2097174" y="4102469"/>
            <a:ext cx="68221" cy="5685"/>
          </a:xfrm>
          <a:custGeom>
            <a:avLst/>
            <a:gdLst>
              <a:gd name="T0" fmla="*/ 1 w 20"/>
              <a:gd name="T1" fmla="*/ 2 h 2"/>
              <a:gd name="T2" fmla="*/ 0 w 20"/>
              <a:gd name="T3" fmla="*/ 1 h 2"/>
              <a:gd name="T4" fmla="*/ 1 w 20"/>
              <a:gd name="T5" fmla="*/ 0 h 2"/>
              <a:gd name="T6" fmla="*/ 19 w 20"/>
              <a:gd name="T7" fmla="*/ 0 h 2"/>
              <a:gd name="T8" fmla="*/ 20 w 20"/>
              <a:gd name="T9" fmla="*/ 1 h 2"/>
              <a:gd name="T10" fmla="*/ 19 w 20"/>
              <a:gd name="T11" fmla="*/ 2 h 2"/>
              <a:gd name="T12" fmla="*/ 1 w 20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">
                <a:moveTo>
                  <a:pt x="1" y="2"/>
                </a:move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1"/>
                </a:cubicBezTo>
                <a:cubicBezTo>
                  <a:pt x="20" y="1"/>
                  <a:pt x="20" y="2"/>
                  <a:pt x="19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5" name="Freeform 263"/>
          <p:cNvSpPr>
            <a:spLocks/>
          </p:cNvSpPr>
          <p:nvPr/>
        </p:nvSpPr>
        <p:spPr bwMode="auto">
          <a:xfrm>
            <a:off x="2097174" y="4122367"/>
            <a:ext cx="68221" cy="9949"/>
          </a:xfrm>
          <a:custGeom>
            <a:avLst/>
            <a:gdLst>
              <a:gd name="T0" fmla="*/ 1 w 20"/>
              <a:gd name="T1" fmla="*/ 3 h 3"/>
              <a:gd name="T2" fmla="*/ 0 w 20"/>
              <a:gd name="T3" fmla="*/ 1 h 3"/>
              <a:gd name="T4" fmla="*/ 1 w 20"/>
              <a:gd name="T5" fmla="*/ 0 h 3"/>
              <a:gd name="T6" fmla="*/ 19 w 20"/>
              <a:gd name="T7" fmla="*/ 0 h 3"/>
              <a:gd name="T8" fmla="*/ 20 w 20"/>
              <a:gd name="T9" fmla="*/ 1 h 3"/>
              <a:gd name="T10" fmla="*/ 19 w 20"/>
              <a:gd name="T11" fmla="*/ 3 h 3"/>
              <a:gd name="T12" fmla="*/ 1 w 2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">
                <a:moveTo>
                  <a:pt x="1" y="3"/>
                </a:move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1"/>
                </a:cubicBezTo>
                <a:cubicBezTo>
                  <a:pt x="20" y="2"/>
                  <a:pt x="20" y="3"/>
                  <a:pt x="19" y="3"/>
                </a:cubicBezTo>
                <a:lnTo>
                  <a:pt x="1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" name="Freeform 264"/>
          <p:cNvSpPr>
            <a:spLocks/>
          </p:cNvSpPr>
          <p:nvPr/>
        </p:nvSpPr>
        <p:spPr bwMode="auto">
          <a:xfrm>
            <a:off x="2097174" y="4135158"/>
            <a:ext cx="68221" cy="9949"/>
          </a:xfrm>
          <a:custGeom>
            <a:avLst/>
            <a:gdLst>
              <a:gd name="T0" fmla="*/ 1 w 20"/>
              <a:gd name="T1" fmla="*/ 3 h 3"/>
              <a:gd name="T2" fmla="*/ 0 w 20"/>
              <a:gd name="T3" fmla="*/ 2 h 3"/>
              <a:gd name="T4" fmla="*/ 1 w 20"/>
              <a:gd name="T5" fmla="*/ 0 h 3"/>
              <a:gd name="T6" fmla="*/ 19 w 20"/>
              <a:gd name="T7" fmla="*/ 0 h 3"/>
              <a:gd name="T8" fmla="*/ 20 w 20"/>
              <a:gd name="T9" fmla="*/ 2 h 3"/>
              <a:gd name="T10" fmla="*/ 19 w 20"/>
              <a:gd name="T11" fmla="*/ 3 h 3"/>
              <a:gd name="T12" fmla="*/ 1 w 20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">
                <a:moveTo>
                  <a:pt x="1" y="3"/>
                </a:move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2"/>
                </a:cubicBezTo>
                <a:cubicBezTo>
                  <a:pt x="20" y="2"/>
                  <a:pt x="20" y="3"/>
                  <a:pt x="19" y="3"/>
                </a:cubicBezTo>
                <a:lnTo>
                  <a:pt x="1" y="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7" name="Freeform 265"/>
          <p:cNvSpPr>
            <a:spLocks/>
          </p:cNvSpPr>
          <p:nvPr/>
        </p:nvSpPr>
        <p:spPr bwMode="auto">
          <a:xfrm>
            <a:off x="2097174" y="4155056"/>
            <a:ext cx="68221" cy="7107"/>
          </a:xfrm>
          <a:custGeom>
            <a:avLst/>
            <a:gdLst>
              <a:gd name="T0" fmla="*/ 1 w 20"/>
              <a:gd name="T1" fmla="*/ 2 h 2"/>
              <a:gd name="T2" fmla="*/ 0 w 20"/>
              <a:gd name="T3" fmla="*/ 1 h 2"/>
              <a:gd name="T4" fmla="*/ 1 w 20"/>
              <a:gd name="T5" fmla="*/ 0 h 2"/>
              <a:gd name="T6" fmla="*/ 19 w 20"/>
              <a:gd name="T7" fmla="*/ 0 h 2"/>
              <a:gd name="T8" fmla="*/ 20 w 20"/>
              <a:gd name="T9" fmla="*/ 1 h 2"/>
              <a:gd name="T10" fmla="*/ 19 w 20"/>
              <a:gd name="T11" fmla="*/ 2 h 2"/>
              <a:gd name="T12" fmla="*/ 1 w 20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1"/>
                </a:cubicBezTo>
                <a:cubicBezTo>
                  <a:pt x="20" y="2"/>
                  <a:pt x="20" y="2"/>
                  <a:pt x="19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8" name="Freeform 266"/>
          <p:cNvSpPr>
            <a:spLocks/>
          </p:cNvSpPr>
          <p:nvPr/>
        </p:nvSpPr>
        <p:spPr bwMode="auto">
          <a:xfrm>
            <a:off x="2097174" y="4169269"/>
            <a:ext cx="68221" cy="7107"/>
          </a:xfrm>
          <a:custGeom>
            <a:avLst/>
            <a:gdLst>
              <a:gd name="T0" fmla="*/ 1 w 20"/>
              <a:gd name="T1" fmla="*/ 2 h 2"/>
              <a:gd name="T2" fmla="*/ 0 w 20"/>
              <a:gd name="T3" fmla="*/ 1 h 2"/>
              <a:gd name="T4" fmla="*/ 1 w 20"/>
              <a:gd name="T5" fmla="*/ 0 h 2"/>
              <a:gd name="T6" fmla="*/ 19 w 20"/>
              <a:gd name="T7" fmla="*/ 0 h 2"/>
              <a:gd name="T8" fmla="*/ 20 w 20"/>
              <a:gd name="T9" fmla="*/ 1 h 2"/>
              <a:gd name="T10" fmla="*/ 19 w 20"/>
              <a:gd name="T11" fmla="*/ 2 h 2"/>
              <a:gd name="T12" fmla="*/ 1 w 20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1"/>
                </a:cubicBezTo>
                <a:cubicBezTo>
                  <a:pt x="20" y="2"/>
                  <a:pt x="20" y="2"/>
                  <a:pt x="19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Freeform 267"/>
          <p:cNvSpPr>
            <a:spLocks/>
          </p:cNvSpPr>
          <p:nvPr/>
        </p:nvSpPr>
        <p:spPr bwMode="auto">
          <a:xfrm>
            <a:off x="3305255" y="4091099"/>
            <a:ext cx="71064" cy="21320"/>
          </a:xfrm>
          <a:custGeom>
            <a:avLst/>
            <a:gdLst>
              <a:gd name="T0" fmla="*/ 0 w 50"/>
              <a:gd name="T1" fmla="*/ 15 h 15"/>
              <a:gd name="T2" fmla="*/ 0 w 50"/>
              <a:gd name="T3" fmla="*/ 0 h 15"/>
              <a:gd name="T4" fmla="*/ 47 w 50"/>
              <a:gd name="T5" fmla="*/ 0 h 15"/>
              <a:gd name="T6" fmla="*/ 50 w 50"/>
              <a:gd name="T7" fmla="*/ 0 h 15"/>
              <a:gd name="T8" fmla="*/ 50 w 50"/>
              <a:gd name="T9" fmla="*/ 15 h 15"/>
              <a:gd name="T10" fmla="*/ 0 w 50"/>
              <a:gd name="T1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5">
                <a:moveTo>
                  <a:pt x="0" y="15"/>
                </a:moveTo>
                <a:lnTo>
                  <a:pt x="0" y="0"/>
                </a:lnTo>
                <a:lnTo>
                  <a:pt x="47" y="0"/>
                </a:lnTo>
                <a:lnTo>
                  <a:pt x="50" y="0"/>
                </a:lnTo>
                <a:lnTo>
                  <a:pt x="5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Freeform 268"/>
          <p:cNvSpPr>
            <a:spLocks noEditPoints="1"/>
          </p:cNvSpPr>
          <p:nvPr/>
        </p:nvSpPr>
        <p:spPr bwMode="auto">
          <a:xfrm>
            <a:off x="3143230" y="4024299"/>
            <a:ext cx="277148" cy="225983"/>
          </a:xfrm>
          <a:custGeom>
            <a:avLst/>
            <a:gdLst>
              <a:gd name="T0" fmla="*/ 63 w 82"/>
              <a:gd name="T1" fmla="*/ 1 h 67"/>
              <a:gd name="T2" fmla="*/ 58 w 82"/>
              <a:gd name="T3" fmla="*/ 0 h 67"/>
              <a:gd name="T4" fmla="*/ 35 w 82"/>
              <a:gd name="T5" fmla="*/ 18 h 67"/>
              <a:gd name="T6" fmla="*/ 34 w 82"/>
              <a:gd name="T7" fmla="*/ 24 h 67"/>
              <a:gd name="T8" fmla="*/ 35 w 82"/>
              <a:gd name="T9" fmla="*/ 30 h 67"/>
              <a:gd name="T10" fmla="*/ 4 w 82"/>
              <a:gd name="T11" fmla="*/ 52 h 67"/>
              <a:gd name="T12" fmla="*/ 0 w 82"/>
              <a:gd name="T13" fmla="*/ 58 h 67"/>
              <a:gd name="T14" fmla="*/ 2 w 82"/>
              <a:gd name="T15" fmla="*/ 63 h 67"/>
              <a:gd name="T16" fmla="*/ 3 w 82"/>
              <a:gd name="T17" fmla="*/ 64 h 67"/>
              <a:gd name="T18" fmla="*/ 9 w 82"/>
              <a:gd name="T19" fmla="*/ 67 h 67"/>
              <a:gd name="T20" fmla="*/ 9 w 82"/>
              <a:gd name="T21" fmla="*/ 67 h 67"/>
              <a:gd name="T22" fmla="*/ 14 w 82"/>
              <a:gd name="T23" fmla="*/ 66 h 67"/>
              <a:gd name="T24" fmla="*/ 14 w 82"/>
              <a:gd name="T25" fmla="*/ 66 h 67"/>
              <a:gd name="T26" fmla="*/ 45 w 82"/>
              <a:gd name="T27" fmla="*/ 44 h 67"/>
              <a:gd name="T28" fmla="*/ 52 w 82"/>
              <a:gd name="T29" fmla="*/ 47 h 67"/>
              <a:gd name="T30" fmla="*/ 58 w 82"/>
              <a:gd name="T31" fmla="*/ 48 h 67"/>
              <a:gd name="T32" fmla="*/ 58 w 82"/>
              <a:gd name="T33" fmla="*/ 48 h 67"/>
              <a:gd name="T34" fmla="*/ 81 w 82"/>
              <a:gd name="T35" fmla="*/ 29 h 67"/>
              <a:gd name="T36" fmla="*/ 81 w 82"/>
              <a:gd name="T37" fmla="*/ 29 h 67"/>
              <a:gd name="T38" fmla="*/ 82 w 82"/>
              <a:gd name="T39" fmla="*/ 24 h 67"/>
              <a:gd name="T40" fmla="*/ 63 w 82"/>
              <a:gd name="T41" fmla="*/ 1 h 67"/>
              <a:gd name="T42" fmla="*/ 25 w 82"/>
              <a:gd name="T43" fmla="*/ 53 h 67"/>
              <a:gd name="T44" fmla="*/ 13 w 82"/>
              <a:gd name="T45" fmla="*/ 61 h 67"/>
              <a:gd name="T46" fmla="*/ 7 w 82"/>
              <a:gd name="T47" fmla="*/ 60 h 67"/>
              <a:gd name="T48" fmla="*/ 8 w 82"/>
              <a:gd name="T49" fmla="*/ 55 h 67"/>
              <a:gd name="T50" fmla="*/ 21 w 82"/>
              <a:gd name="T51" fmla="*/ 46 h 67"/>
              <a:gd name="T52" fmla="*/ 26 w 82"/>
              <a:gd name="T53" fmla="*/ 47 h 67"/>
              <a:gd name="T54" fmla="*/ 25 w 82"/>
              <a:gd name="T55" fmla="*/ 53 h 67"/>
              <a:gd name="T56" fmla="*/ 58 w 82"/>
              <a:gd name="T57" fmla="*/ 38 h 67"/>
              <a:gd name="T58" fmla="*/ 44 w 82"/>
              <a:gd name="T59" fmla="*/ 23 h 67"/>
              <a:gd name="T60" fmla="*/ 58 w 82"/>
              <a:gd name="T61" fmla="*/ 9 h 67"/>
              <a:gd name="T62" fmla="*/ 73 w 82"/>
              <a:gd name="T63" fmla="*/ 23 h 67"/>
              <a:gd name="T64" fmla="*/ 58 w 82"/>
              <a:gd name="T65" fmla="*/ 3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2" h="67">
                <a:moveTo>
                  <a:pt x="63" y="1"/>
                </a:moveTo>
                <a:cubicBezTo>
                  <a:pt x="61" y="0"/>
                  <a:pt x="60" y="0"/>
                  <a:pt x="58" y="0"/>
                </a:cubicBezTo>
                <a:cubicBezTo>
                  <a:pt x="47" y="0"/>
                  <a:pt x="37" y="7"/>
                  <a:pt x="35" y="18"/>
                </a:cubicBezTo>
                <a:cubicBezTo>
                  <a:pt x="34" y="20"/>
                  <a:pt x="34" y="22"/>
                  <a:pt x="34" y="24"/>
                </a:cubicBezTo>
                <a:cubicBezTo>
                  <a:pt x="34" y="26"/>
                  <a:pt x="34" y="28"/>
                  <a:pt x="35" y="30"/>
                </a:cubicBezTo>
                <a:cubicBezTo>
                  <a:pt x="4" y="52"/>
                  <a:pt x="4" y="52"/>
                  <a:pt x="4" y="52"/>
                </a:cubicBezTo>
                <a:cubicBezTo>
                  <a:pt x="1" y="53"/>
                  <a:pt x="0" y="56"/>
                  <a:pt x="0" y="58"/>
                </a:cubicBezTo>
                <a:cubicBezTo>
                  <a:pt x="0" y="60"/>
                  <a:pt x="1" y="62"/>
                  <a:pt x="2" y="63"/>
                </a:cubicBezTo>
                <a:cubicBezTo>
                  <a:pt x="3" y="64"/>
                  <a:pt x="3" y="64"/>
                  <a:pt x="3" y="64"/>
                </a:cubicBezTo>
                <a:cubicBezTo>
                  <a:pt x="4" y="66"/>
                  <a:pt x="7" y="67"/>
                  <a:pt x="9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11" y="67"/>
                  <a:pt x="12" y="67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45" y="44"/>
                  <a:pt x="45" y="44"/>
                  <a:pt x="45" y="44"/>
                </a:cubicBezTo>
                <a:cubicBezTo>
                  <a:pt x="47" y="45"/>
                  <a:pt x="50" y="46"/>
                  <a:pt x="52" y="47"/>
                </a:cubicBezTo>
                <a:cubicBezTo>
                  <a:pt x="54" y="47"/>
                  <a:pt x="56" y="48"/>
                  <a:pt x="58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69" y="48"/>
                  <a:pt x="78" y="40"/>
                  <a:pt x="81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7"/>
                  <a:pt x="82" y="26"/>
                  <a:pt x="82" y="24"/>
                </a:cubicBezTo>
                <a:cubicBezTo>
                  <a:pt x="82" y="13"/>
                  <a:pt x="74" y="3"/>
                  <a:pt x="63" y="1"/>
                </a:cubicBezTo>
                <a:close/>
                <a:moveTo>
                  <a:pt x="25" y="53"/>
                </a:moveTo>
                <a:cubicBezTo>
                  <a:pt x="13" y="61"/>
                  <a:pt x="13" y="61"/>
                  <a:pt x="13" y="61"/>
                </a:cubicBezTo>
                <a:cubicBezTo>
                  <a:pt x="11" y="62"/>
                  <a:pt x="8" y="62"/>
                  <a:pt x="7" y="60"/>
                </a:cubicBezTo>
                <a:cubicBezTo>
                  <a:pt x="6" y="58"/>
                  <a:pt x="6" y="56"/>
                  <a:pt x="8" y="55"/>
                </a:cubicBezTo>
                <a:cubicBezTo>
                  <a:pt x="21" y="46"/>
                  <a:pt x="21" y="46"/>
                  <a:pt x="21" y="46"/>
                </a:cubicBezTo>
                <a:cubicBezTo>
                  <a:pt x="22" y="45"/>
                  <a:pt x="25" y="46"/>
                  <a:pt x="26" y="47"/>
                </a:cubicBezTo>
                <a:cubicBezTo>
                  <a:pt x="27" y="49"/>
                  <a:pt x="27" y="52"/>
                  <a:pt x="25" y="53"/>
                </a:cubicBezTo>
                <a:close/>
                <a:moveTo>
                  <a:pt x="58" y="38"/>
                </a:moveTo>
                <a:cubicBezTo>
                  <a:pt x="50" y="38"/>
                  <a:pt x="44" y="31"/>
                  <a:pt x="44" y="23"/>
                </a:cubicBezTo>
                <a:cubicBezTo>
                  <a:pt x="44" y="15"/>
                  <a:pt x="50" y="9"/>
                  <a:pt x="58" y="9"/>
                </a:cubicBezTo>
                <a:cubicBezTo>
                  <a:pt x="66" y="9"/>
                  <a:pt x="73" y="15"/>
                  <a:pt x="73" y="23"/>
                </a:cubicBezTo>
                <a:cubicBezTo>
                  <a:pt x="73" y="31"/>
                  <a:pt x="66" y="38"/>
                  <a:pt x="58" y="3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69"/>
          <p:cNvSpPr>
            <a:spLocks/>
          </p:cNvSpPr>
          <p:nvPr/>
        </p:nvSpPr>
        <p:spPr bwMode="auto">
          <a:xfrm>
            <a:off x="4553131" y="5501000"/>
            <a:ext cx="105174" cy="21320"/>
          </a:xfrm>
          <a:custGeom>
            <a:avLst/>
            <a:gdLst>
              <a:gd name="T0" fmla="*/ 29 w 31"/>
              <a:gd name="T1" fmla="*/ 0 h 6"/>
              <a:gd name="T2" fmla="*/ 3 w 31"/>
              <a:gd name="T3" fmla="*/ 0 h 6"/>
              <a:gd name="T4" fmla="*/ 0 w 31"/>
              <a:gd name="T5" fmla="*/ 3 h 6"/>
              <a:gd name="T6" fmla="*/ 3 w 31"/>
              <a:gd name="T7" fmla="*/ 6 h 6"/>
              <a:gd name="T8" fmla="*/ 29 w 31"/>
              <a:gd name="T9" fmla="*/ 6 h 6"/>
              <a:gd name="T10" fmla="*/ 31 w 31"/>
              <a:gd name="T11" fmla="*/ 3 h 6"/>
              <a:gd name="T12" fmla="*/ 29 w 3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6">
                <a:moveTo>
                  <a:pt x="29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5"/>
                  <a:pt x="2" y="6"/>
                  <a:pt x="3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30" y="6"/>
                  <a:pt x="31" y="5"/>
                  <a:pt x="31" y="3"/>
                </a:cubicBezTo>
                <a:cubicBezTo>
                  <a:pt x="31" y="2"/>
                  <a:pt x="30" y="0"/>
                  <a:pt x="29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Freeform 270"/>
          <p:cNvSpPr>
            <a:spLocks/>
          </p:cNvSpPr>
          <p:nvPr/>
        </p:nvSpPr>
        <p:spPr bwMode="auto">
          <a:xfrm>
            <a:off x="4567344" y="4155056"/>
            <a:ext cx="103753" cy="17055"/>
          </a:xfrm>
          <a:custGeom>
            <a:avLst/>
            <a:gdLst>
              <a:gd name="T0" fmla="*/ 0 w 31"/>
              <a:gd name="T1" fmla="*/ 3 h 5"/>
              <a:gd name="T2" fmla="*/ 3 w 31"/>
              <a:gd name="T3" fmla="*/ 5 h 5"/>
              <a:gd name="T4" fmla="*/ 28 w 31"/>
              <a:gd name="T5" fmla="*/ 5 h 5"/>
              <a:gd name="T6" fmla="*/ 31 w 31"/>
              <a:gd name="T7" fmla="*/ 3 h 5"/>
              <a:gd name="T8" fmla="*/ 28 w 31"/>
              <a:gd name="T9" fmla="*/ 0 h 5"/>
              <a:gd name="T10" fmla="*/ 3 w 31"/>
              <a:gd name="T11" fmla="*/ 0 h 5"/>
              <a:gd name="T12" fmla="*/ 0 w 31"/>
              <a:gd name="T13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5">
                <a:moveTo>
                  <a:pt x="0" y="3"/>
                </a:moveTo>
                <a:cubicBezTo>
                  <a:pt x="0" y="4"/>
                  <a:pt x="1" y="5"/>
                  <a:pt x="3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5"/>
                  <a:pt x="31" y="4"/>
                  <a:pt x="31" y="3"/>
                </a:cubicBezTo>
                <a:cubicBezTo>
                  <a:pt x="31" y="1"/>
                  <a:pt x="29" y="0"/>
                  <a:pt x="2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3" name="Freeform 271"/>
          <p:cNvSpPr>
            <a:spLocks noEditPoints="1"/>
          </p:cNvSpPr>
          <p:nvPr/>
        </p:nvSpPr>
        <p:spPr bwMode="auto">
          <a:xfrm>
            <a:off x="4439429" y="3997295"/>
            <a:ext cx="258671" cy="279991"/>
          </a:xfrm>
          <a:custGeom>
            <a:avLst/>
            <a:gdLst>
              <a:gd name="T0" fmla="*/ 77 w 77"/>
              <a:gd name="T1" fmla="*/ 25 h 83"/>
              <a:gd name="T2" fmla="*/ 74 w 77"/>
              <a:gd name="T3" fmla="*/ 21 h 83"/>
              <a:gd name="T4" fmla="*/ 57 w 77"/>
              <a:gd name="T5" fmla="*/ 3 h 83"/>
              <a:gd name="T6" fmla="*/ 52 w 77"/>
              <a:gd name="T7" fmla="*/ 1 h 83"/>
              <a:gd name="T8" fmla="*/ 51 w 77"/>
              <a:gd name="T9" fmla="*/ 0 h 83"/>
              <a:gd name="T10" fmla="*/ 24 w 77"/>
              <a:gd name="T11" fmla="*/ 0 h 83"/>
              <a:gd name="T12" fmla="*/ 15 w 77"/>
              <a:gd name="T13" fmla="*/ 10 h 83"/>
              <a:gd name="T14" fmla="*/ 15 w 77"/>
              <a:gd name="T15" fmla="*/ 38 h 83"/>
              <a:gd name="T16" fmla="*/ 0 w 77"/>
              <a:gd name="T17" fmla="*/ 56 h 83"/>
              <a:gd name="T18" fmla="*/ 15 w 77"/>
              <a:gd name="T19" fmla="*/ 74 h 83"/>
              <a:gd name="T20" fmla="*/ 24 w 77"/>
              <a:gd name="T21" fmla="*/ 83 h 83"/>
              <a:gd name="T22" fmla="*/ 68 w 77"/>
              <a:gd name="T23" fmla="*/ 83 h 83"/>
              <a:gd name="T24" fmla="*/ 77 w 77"/>
              <a:gd name="T25" fmla="*/ 74 h 83"/>
              <a:gd name="T26" fmla="*/ 77 w 77"/>
              <a:gd name="T27" fmla="*/ 26 h 83"/>
              <a:gd name="T28" fmla="*/ 77 w 77"/>
              <a:gd name="T29" fmla="*/ 25 h 83"/>
              <a:gd name="T30" fmla="*/ 69 w 77"/>
              <a:gd name="T31" fmla="*/ 23 h 83"/>
              <a:gd name="T32" fmla="*/ 66 w 77"/>
              <a:gd name="T33" fmla="*/ 23 h 83"/>
              <a:gd name="T34" fmla="*/ 58 w 77"/>
              <a:gd name="T35" fmla="*/ 23 h 83"/>
              <a:gd name="T36" fmla="*/ 58 w 77"/>
              <a:gd name="T37" fmla="*/ 23 h 83"/>
              <a:gd name="T38" fmla="*/ 54 w 77"/>
              <a:gd name="T39" fmla="*/ 19 h 83"/>
              <a:gd name="T40" fmla="*/ 54 w 77"/>
              <a:gd name="T41" fmla="*/ 11 h 83"/>
              <a:gd name="T42" fmla="*/ 54 w 77"/>
              <a:gd name="T43" fmla="*/ 8 h 83"/>
              <a:gd name="T44" fmla="*/ 69 w 77"/>
              <a:gd name="T45" fmla="*/ 23 h 83"/>
              <a:gd name="T46" fmla="*/ 11 w 77"/>
              <a:gd name="T47" fmla="*/ 67 h 83"/>
              <a:gd name="T48" fmla="*/ 9 w 77"/>
              <a:gd name="T49" fmla="*/ 68 h 83"/>
              <a:gd name="T50" fmla="*/ 8 w 77"/>
              <a:gd name="T51" fmla="*/ 67 h 83"/>
              <a:gd name="T52" fmla="*/ 8 w 77"/>
              <a:gd name="T53" fmla="*/ 64 h 83"/>
              <a:gd name="T54" fmla="*/ 15 w 77"/>
              <a:gd name="T55" fmla="*/ 56 h 83"/>
              <a:gd name="T56" fmla="*/ 8 w 77"/>
              <a:gd name="T57" fmla="*/ 49 h 83"/>
              <a:gd name="T58" fmla="*/ 8 w 77"/>
              <a:gd name="T59" fmla="*/ 46 h 83"/>
              <a:gd name="T60" fmla="*/ 11 w 77"/>
              <a:gd name="T61" fmla="*/ 46 h 83"/>
              <a:gd name="T62" fmla="*/ 18 w 77"/>
              <a:gd name="T63" fmla="*/ 53 h 83"/>
              <a:gd name="T64" fmla="*/ 25 w 77"/>
              <a:gd name="T65" fmla="*/ 46 h 83"/>
              <a:gd name="T66" fmla="*/ 29 w 77"/>
              <a:gd name="T67" fmla="*/ 46 h 83"/>
              <a:gd name="T68" fmla="*/ 29 w 77"/>
              <a:gd name="T69" fmla="*/ 49 h 83"/>
              <a:gd name="T70" fmla="*/ 21 w 77"/>
              <a:gd name="T71" fmla="*/ 56 h 83"/>
              <a:gd name="T72" fmla="*/ 29 w 77"/>
              <a:gd name="T73" fmla="*/ 64 h 83"/>
              <a:gd name="T74" fmla="*/ 29 w 77"/>
              <a:gd name="T75" fmla="*/ 67 h 83"/>
              <a:gd name="T76" fmla="*/ 27 w 77"/>
              <a:gd name="T77" fmla="*/ 68 h 83"/>
              <a:gd name="T78" fmla="*/ 25 w 77"/>
              <a:gd name="T79" fmla="*/ 67 h 83"/>
              <a:gd name="T80" fmla="*/ 18 w 77"/>
              <a:gd name="T81" fmla="*/ 60 h 83"/>
              <a:gd name="T82" fmla="*/ 11 w 77"/>
              <a:gd name="T83" fmla="*/ 67 h 83"/>
              <a:gd name="T84" fmla="*/ 71 w 77"/>
              <a:gd name="T85" fmla="*/ 74 h 83"/>
              <a:gd name="T86" fmla="*/ 68 w 77"/>
              <a:gd name="T87" fmla="*/ 77 h 83"/>
              <a:gd name="T88" fmla="*/ 24 w 77"/>
              <a:gd name="T89" fmla="*/ 77 h 83"/>
              <a:gd name="T90" fmla="*/ 21 w 77"/>
              <a:gd name="T91" fmla="*/ 74 h 83"/>
              <a:gd name="T92" fmla="*/ 37 w 77"/>
              <a:gd name="T93" fmla="*/ 56 h 83"/>
              <a:gd name="T94" fmla="*/ 21 w 77"/>
              <a:gd name="T95" fmla="*/ 38 h 83"/>
              <a:gd name="T96" fmla="*/ 21 w 77"/>
              <a:gd name="T97" fmla="*/ 10 h 83"/>
              <a:gd name="T98" fmla="*/ 24 w 77"/>
              <a:gd name="T99" fmla="*/ 6 h 83"/>
              <a:gd name="T100" fmla="*/ 49 w 77"/>
              <a:gd name="T101" fmla="*/ 6 h 83"/>
              <a:gd name="T102" fmla="*/ 49 w 77"/>
              <a:gd name="T103" fmla="*/ 19 h 83"/>
              <a:gd name="T104" fmla="*/ 58 w 77"/>
              <a:gd name="T105" fmla="*/ 29 h 83"/>
              <a:gd name="T106" fmla="*/ 71 w 77"/>
              <a:gd name="T107" fmla="*/ 29 h 83"/>
              <a:gd name="T108" fmla="*/ 71 w 77"/>
              <a:gd name="T109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" h="83">
                <a:moveTo>
                  <a:pt x="77" y="25"/>
                </a:moveTo>
                <a:cubicBezTo>
                  <a:pt x="77" y="24"/>
                  <a:pt x="76" y="22"/>
                  <a:pt x="74" y="21"/>
                </a:cubicBezTo>
                <a:cubicBezTo>
                  <a:pt x="57" y="3"/>
                  <a:pt x="57" y="3"/>
                  <a:pt x="57" y="3"/>
                </a:cubicBezTo>
                <a:cubicBezTo>
                  <a:pt x="55" y="2"/>
                  <a:pt x="54" y="1"/>
                  <a:pt x="52" y="1"/>
                </a:cubicBezTo>
                <a:cubicBezTo>
                  <a:pt x="51" y="0"/>
                  <a:pt x="51" y="0"/>
                  <a:pt x="5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5" y="5"/>
                  <a:pt x="15" y="10"/>
                </a:cubicBezTo>
                <a:cubicBezTo>
                  <a:pt x="15" y="38"/>
                  <a:pt x="15" y="38"/>
                  <a:pt x="15" y="38"/>
                </a:cubicBezTo>
                <a:cubicBezTo>
                  <a:pt x="7" y="40"/>
                  <a:pt x="0" y="47"/>
                  <a:pt x="0" y="56"/>
                </a:cubicBezTo>
                <a:cubicBezTo>
                  <a:pt x="0" y="65"/>
                  <a:pt x="7" y="73"/>
                  <a:pt x="15" y="74"/>
                </a:cubicBezTo>
                <a:cubicBezTo>
                  <a:pt x="15" y="79"/>
                  <a:pt x="20" y="83"/>
                  <a:pt x="24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73" y="83"/>
                  <a:pt x="77" y="79"/>
                  <a:pt x="77" y="74"/>
                </a:cubicBezTo>
                <a:cubicBezTo>
                  <a:pt x="77" y="26"/>
                  <a:pt x="77" y="26"/>
                  <a:pt x="77" y="26"/>
                </a:cubicBezTo>
                <a:lnTo>
                  <a:pt x="77" y="25"/>
                </a:lnTo>
                <a:close/>
                <a:moveTo>
                  <a:pt x="69" y="23"/>
                </a:moveTo>
                <a:cubicBezTo>
                  <a:pt x="66" y="23"/>
                  <a:pt x="66" y="23"/>
                  <a:pt x="66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6" y="23"/>
                  <a:pt x="54" y="21"/>
                  <a:pt x="54" y="19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8"/>
                  <a:pt x="54" y="8"/>
                  <a:pt x="54" y="8"/>
                </a:cubicBezTo>
                <a:lnTo>
                  <a:pt x="69" y="23"/>
                </a:lnTo>
                <a:close/>
                <a:moveTo>
                  <a:pt x="11" y="67"/>
                </a:moveTo>
                <a:cubicBezTo>
                  <a:pt x="10" y="67"/>
                  <a:pt x="10" y="68"/>
                  <a:pt x="9" y="68"/>
                </a:cubicBezTo>
                <a:cubicBezTo>
                  <a:pt x="9" y="68"/>
                  <a:pt x="8" y="67"/>
                  <a:pt x="8" y="67"/>
                </a:cubicBezTo>
                <a:cubicBezTo>
                  <a:pt x="7" y="66"/>
                  <a:pt x="7" y="64"/>
                  <a:pt x="8" y="64"/>
                </a:cubicBezTo>
                <a:cubicBezTo>
                  <a:pt x="15" y="56"/>
                  <a:pt x="15" y="56"/>
                  <a:pt x="15" y="56"/>
                </a:cubicBezTo>
                <a:cubicBezTo>
                  <a:pt x="8" y="49"/>
                  <a:pt x="8" y="49"/>
                  <a:pt x="8" y="49"/>
                </a:cubicBezTo>
                <a:cubicBezTo>
                  <a:pt x="7" y="48"/>
                  <a:pt x="7" y="47"/>
                  <a:pt x="8" y="46"/>
                </a:cubicBezTo>
                <a:cubicBezTo>
                  <a:pt x="8" y="45"/>
                  <a:pt x="10" y="45"/>
                  <a:pt x="11" y="46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46"/>
                  <a:pt x="25" y="46"/>
                  <a:pt x="25" y="46"/>
                </a:cubicBezTo>
                <a:cubicBezTo>
                  <a:pt x="26" y="45"/>
                  <a:pt x="28" y="45"/>
                  <a:pt x="29" y="46"/>
                </a:cubicBezTo>
                <a:cubicBezTo>
                  <a:pt x="30" y="47"/>
                  <a:pt x="30" y="48"/>
                  <a:pt x="29" y="49"/>
                </a:cubicBezTo>
                <a:cubicBezTo>
                  <a:pt x="21" y="56"/>
                  <a:pt x="21" y="56"/>
                  <a:pt x="21" y="56"/>
                </a:cubicBezTo>
                <a:cubicBezTo>
                  <a:pt x="29" y="64"/>
                  <a:pt x="29" y="64"/>
                  <a:pt x="29" y="64"/>
                </a:cubicBezTo>
                <a:cubicBezTo>
                  <a:pt x="30" y="64"/>
                  <a:pt x="30" y="66"/>
                  <a:pt x="29" y="67"/>
                </a:cubicBezTo>
                <a:cubicBezTo>
                  <a:pt x="28" y="67"/>
                  <a:pt x="28" y="68"/>
                  <a:pt x="27" y="68"/>
                </a:cubicBezTo>
                <a:cubicBezTo>
                  <a:pt x="26" y="68"/>
                  <a:pt x="26" y="67"/>
                  <a:pt x="25" y="67"/>
                </a:cubicBezTo>
                <a:cubicBezTo>
                  <a:pt x="18" y="60"/>
                  <a:pt x="18" y="60"/>
                  <a:pt x="18" y="60"/>
                </a:cubicBezTo>
                <a:lnTo>
                  <a:pt x="11" y="67"/>
                </a:lnTo>
                <a:close/>
                <a:moveTo>
                  <a:pt x="71" y="74"/>
                </a:moveTo>
                <a:cubicBezTo>
                  <a:pt x="71" y="76"/>
                  <a:pt x="70" y="77"/>
                  <a:pt x="68" y="77"/>
                </a:cubicBezTo>
                <a:cubicBezTo>
                  <a:pt x="24" y="77"/>
                  <a:pt x="24" y="77"/>
                  <a:pt x="24" y="77"/>
                </a:cubicBezTo>
                <a:cubicBezTo>
                  <a:pt x="23" y="77"/>
                  <a:pt x="21" y="76"/>
                  <a:pt x="21" y="74"/>
                </a:cubicBezTo>
                <a:cubicBezTo>
                  <a:pt x="30" y="73"/>
                  <a:pt x="37" y="65"/>
                  <a:pt x="37" y="56"/>
                </a:cubicBezTo>
                <a:cubicBezTo>
                  <a:pt x="37" y="47"/>
                  <a:pt x="30" y="39"/>
                  <a:pt x="21" y="38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8"/>
                  <a:pt x="22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4"/>
                  <a:pt x="53" y="29"/>
                  <a:pt x="58" y="29"/>
                </a:cubicBezTo>
                <a:cubicBezTo>
                  <a:pt x="71" y="29"/>
                  <a:pt x="71" y="29"/>
                  <a:pt x="71" y="29"/>
                </a:cubicBezTo>
                <a:lnTo>
                  <a:pt x="71" y="7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72"/>
          <p:cNvSpPr>
            <a:spLocks noEditPoints="1"/>
          </p:cNvSpPr>
          <p:nvPr/>
        </p:nvSpPr>
        <p:spPr bwMode="auto">
          <a:xfrm>
            <a:off x="4089797" y="4017193"/>
            <a:ext cx="164867" cy="218876"/>
          </a:xfrm>
          <a:custGeom>
            <a:avLst/>
            <a:gdLst>
              <a:gd name="T0" fmla="*/ 49 w 49"/>
              <a:gd name="T1" fmla="*/ 20 h 65"/>
              <a:gd name="T2" fmla="*/ 47 w 49"/>
              <a:gd name="T3" fmla="*/ 16 h 65"/>
              <a:gd name="T4" fmla="*/ 33 w 49"/>
              <a:gd name="T5" fmla="*/ 2 h 65"/>
              <a:gd name="T6" fmla="*/ 29 w 49"/>
              <a:gd name="T7" fmla="*/ 0 h 65"/>
              <a:gd name="T8" fmla="*/ 29 w 49"/>
              <a:gd name="T9" fmla="*/ 0 h 65"/>
              <a:gd name="T10" fmla="*/ 28 w 49"/>
              <a:gd name="T11" fmla="*/ 0 h 65"/>
              <a:gd name="T12" fmla="*/ 7 w 49"/>
              <a:gd name="T13" fmla="*/ 0 h 65"/>
              <a:gd name="T14" fmla="*/ 0 w 49"/>
              <a:gd name="T15" fmla="*/ 7 h 65"/>
              <a:gd name="T16" fmla="*/ 0 w 49"/>
              <a:gd name="T17" fmla="*/ 27 h 65"/>
              <a:gd name="T18" fmla="*/ 2 w 49"/>
              <a:gd name="T19" fmla="*/ 24 h 65"/>
              <a:gd name="T20" fmla="*/ 5 w 49"/>
              <a:gd name="T21" fmla="*/ 22 h 65"/>
              <a:gd name="T22" fmla="*/ 5 w 49"/>
              <a:gd name="T23" fmla="*/ 7 h 65"/>
              <a:gd name="T24" fmla="*/ 7 w 49"/>
              <a:gd name="T25" fmla="*/ 5 h 65"/>
              <a:gd name="T26" fmla="*/ 26 w 49"/>
              <a:gd name="T27" fmla="*/ 5 h 65"/>
              <a:gd name="T28" fmla="*/ 26 w 49"/>
              <a:gd name="T29" fmla="*/ 15 h 65"/>
              <a:gd name="T30" fmla="*/ 33 w 49"/>
              <a:gd name="T31" fmla="*/ 23 h 65"/>
              <a:gd name="T32" fmla="*/ 44 w 49"/>
              <a:gd name="T33" fmla="*/ 23 h 65"/>
              <a:gd name="T34" fmla="*/ 44 w 49"/>
              <a:gd name="T35" fmla="*/ 57 h 65"/>
              <a:gd name="T36" fmla="*/ 41 w 49"/>
              <a:gd name="T37" fmla="*/ 60 h 65"/>
              <a:gd name="T38" fmla="*/ 7 w 49"/>
              <a:gd name="T39" fmla="*/ 60 h 65"/>
              <a:gd name="T40" fmla="*/ 5 w 49"/>
              <a:gd name="T41" fmla="*/ 57 h 65"/>
              <a:gd name="T42" fmla="*/ 5 w 49"/>
              <a:gd name="T43" fmla="*/ 54 h 65"/>
              <a:gd name="T44" fmla="*/ 2 w 49"/>
              <a:gd name="T45" fmla="*/ 56 h 65"/>
              <a:gd name="T46" fmla="*/ 0 w 49"/>
              <a:gd name="T47" fmla="*/ 58 h 65"/>
              <a:gd name="T48" fmla="*/ 7 w 49"/>
              <a:gd name="T49" fmla="*/ 65 h 65"/>
              <a:gd name="T50" fmla="*/ 41 w 49"/>
              <a:gd name="T51" fmla="*/ 65 h 65"/>
              <a:gd name="T52" fmla="*/ 49 w 49"/>
              <a:gd name="T53" fmla="*/ 57 h 65"/>
              <a:gd name="T54" fmla="*/ 49 w 49"/>
              <a:gd name="T55" fmla="*/ 20 h 65"/>
              <a:gd name="T56" fmla="*/ 31 w 49"/>
              <a:gd name="T57" fmla="*/ 15 h 65"/>
              <a:gd name="T58" fmla="*/ 31 w 49"/>
              <a:gd name="T59" fmla="*/ 9 h 65"/>
              <a:gd name="T60" fmla="*/ 31 w 49"/>
              <a:gd name="T61" fmla="*/ 7 h 65"/>
              <a:gd name="T62" fmla="*/ 42 w 49"/>
              <a:gd name="T63" fmla="*/ 18 h 65"/>
              <a:gd name="T64" fmla="*/ 39 w 49"/>
              <a:gd name="T65" fmla="*/ 18 h 65"/>
              <a:gd name="T66" fmla="*/ 33 w 49"/>
              <a:gd name="T67" fmla="*/ 18 h 65"/>
              <a:gd name="T68" fmla="*/ 31 w 49"/>
              <a:gd name="T69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" h="65">
                <a:moveTo>
                  <a:pt x="49" y="20"/>
                </a:moveTo>
                <a:cubicBezTo>
                  <a:pt x="48" y="18"/>
                  <a:pt x="48" y="17"/>
                  <a:pt x="47" y="16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0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6"/>
                  <a:pt x="2" y="25"/>
                  <a:pt x="2" y="24"/>
                </a:cubicBezTo>
                <a:cubicBezTo>
                  <a:pt x="3" y="23"/>
                  <a:pt x="4" y="23"/>
                  <a:pt x="5" y="22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19"/>
                  <a:pt x="29" y="23"/>
                  <a:pt x="33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3" y="60"/>
                  <a:pt x="41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6" y="60"/>
                  <a:pt x="5" y="59"/>
                  <a:pt x="5" y="57"/>
                </a:cubicBezTo>
                <a:cubicBezTo>
                  <a:pt x="5" y="54"/>
                  <a:pt x="5" y="54"/>
                  <a:pt x="5" y="54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2"/>
                  <a:pt x="3" y="65"/>
                  <a:pt x="7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5" y="65"/>
                  <a:pt x="49" y="62"/>
                  <a:pt x="49" y="57"/>
                </a:cubicBezTo>
                <a:cubicBezTo>
                  <a:pt x="49" y="20"/>
                  <a:pt x="49" y="20"/>
                  <a:pt x="49" y="20"/>
                </a:cubicBezTo>
                <a:close/>
                <a:moveTo>
                  <a:pt x="31" y="15"/>
                </a:moveTo>
                <a:cubicBezTo>
                  <a:pt x="31" y="9"/>
                  <a:pt x="31" y="9"/>
                  <a:pt x="31" y="9"/>
                </a:cubicBezTo>
                <a:cubicBezTo>
                  <a:pt x="31" y="7"/>
                  <a:pt x="31" y="7"/>
                  <a:pt x="31" y="7"/>
                </a:cubicBezTo>
                <a:cubicBezTo>
                  <a:pt x="42" y="18"/>
                  <a:pt x="42" y="18"/>
                  <a:pt x="42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7"/>
                  <a:pt x="31" y="1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5" name="Freeform 273"/>
          <p:cNvSpPr>
            <a:spLocks/>
          </p:cNvSpPr>
          <p:nvPr/>
        </p:nvSpPr>
        <p:spPr bwMode="auto">
          <a:xfrm>
            <a:off x="4203498" y="4139422"/>
            <a:ext cx="29847" cy="15634"/>
          </a:xfrm>
          <a:custGeom>
            <a:avLst/>
            <a:gdLst>
              <a:gd name="T0" fmla="*/ 0 w 9"/>
              <a:gd name="T1" fmla="*/ 2 h 5"/>
              <a:gd name="T2" fmla="*/ 0 w 9"/>
              <a:gd name="T3" fmla="*/ 5 h 5"/>
              <a:gd name="T4" fmla="*/ 6 w 9"/>
              <a:gd name="T5" fmla="*/ 5 h 5"/>
              <a:gd name="T6" fmla="*/ 9 w 9"/>
              <a:gd name="T7" fmla="*/ 3 h 5"/>
              <a:gd name="T8" fmla="*/ 6 w 9"/>
              <a:gd name="T9" fmla="*/ 0 h 5"/>
              <a:gd name="T10" fmla="*/ 0 w 9"/>
              <a:gd name="T11" fmla="*/ 0 h 5"/>
              <a:gd name="T12" fmla="*/ 0 w 9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5">
                <a:moveTo>
                  <a:pt x="0" y="2"/>
                </a:moveTo>
                <a:cubicBezTo>
                  <a:pt x="0" y="3"/>
                  <a:pt x="0" y="4"/>
                  <a:pt x="0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4"/>
                  <a:pt x="9" y="3"/>
                </a:cubicBezTo>
                <a:cubicBezTo>
                  <a:pt x="9" y="1"/>
                  <a:pt x="8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" name="Freeform 274"/>
          <p:cNvSpPr>
            <a:spLocks/>
          </p:cNvSpPr>
          <p:nvPr/>
        </p:nvSpPr>
        <p:spPr bwMode="auto">
          <a:xfrm>
            <a:off x="4186443" y="4172111"/>
            <a:ext cx="46902" cy="17055"/>
          </a:xfrm>
          <a:custGeom>
            <a:avLst/>
            <a:gdLst>
              <a:gd name="T0" fmla="*/ 11 w 14"/>
              <a:gd name="T1" fmla="*/ 5 h 5"/>
              <a:gd name="T2" fmla="*/ 14 w 14"/>
              <a:gd name="T3" fmla="*/ 3 h 5"/>
              <a:gd name="T4" fmla="*/ 11 w 14"/>
              <a:gd name="T5" fmla="*/ 0 h 5"/>
              <a:gd name="T6" fmla="*/ 3 w 14"/>
              <a:gd name="T7" fmla="*/ 0 h 5"/>
              <a:gd name="T8" fmla="*/ 0 w 14"/>
              <a:gd name="T9" fmla="*/ 5 h 5"/>
              <a:gd name="T10" fmla="*/ 11 w 14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5">
                <a:moveTo>
                  <a:pt x="11" y="5"/>
                </a:moveTo>
                <a:cubicBezTo>
                  <a:pt x="13" y="5"/>
                  <a:pt x="14" y="4"/>
                  <a:pt x="14" y="3"/>
                </a:cubicBezTo>
                <a:cubicBezTo>
                  <a:pt x="14" y="1"/>
                  <a:pt x="13" y="0"/>
                  <a:pt x="11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2"/>
                  <a:pt x="1" y="4"/>
                  <a:pt x="0" y="5"/>
                </a:cubicBezTo>
                <a:lnTo>
                  <a:pt x="11" y="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7" name="Freeform 275"/>
          <p:cNvSpPr>
            <a:spLocks noEditPoints="1"/>
          </p:cNvSpPr>
          <p:nvPr/>
        </p:nvSpPr>
        <p:spPr bwMode="auto">
          <a:xfrm>
            <a:off x="3991729" y="4085414"/>
            <a:ext cx="208927" cy="174817"/>
          </a:xfrm>
          <a:custGeom>
            <a:avLst/>
            <a:gdLst>
              <a:gd name="T0" fmla="*/ 62 w 62"/>
              <a:gd name="T1" fmla="*/ 16 h 52"/>
              <a:gd name="T2" fmla="*/ 48 w 62"/>
              <a:gd name="T3" fmla="*/ 1 h 52"/>
              <a:gd name="T4" fmla="*/ 44 w 62"/>
              <a:gd name="T5" fmla="*/ 0 h 52"/>
              <a:gd name="T6" fmla="*/ 44 w 62"/>
              <a:gd name="T7" fmla="*/ 0 h 52"/>
              <a:gd name="T8" fmla="*/ 44 w 62"/>
              <a:gd name="T9" fmla="*/ 0 h 52"/>
              <a:gd name="T10" fmla="*/ 34 w 62"/>
              <a:gd name="T11" fmla="*/ 3 h 52"/>
              <a:gd name="T12" fmla="*/ 31 w 62"/>
              <a:gd name="T13" fmla="*/ 5 h 52"/>
              <a:gd name="T14" fmla="*/ 29 w 62"/>
              <a:gd name="T15" fmla="*/ 8 h 52"/>
              <a:gd name="T16" fmla="*/ 27 w 62"/>
              <a:gd name="T17" fmla="*/ 14 h 52"/>
              <a:gd name="T18" fmla="*/ 26 w 62"/>
              <a:gd name="T19" fmla="*/ 18 h 52"/>
              <a:gd name="T20" fmla="*/ 27 w 62"/>
              <a:gd name="T21" fmla="*/ 23 h 52"/>
              <a:gd name="T22" fmla="*/ 27 w 62"/>
              <a:gd name="T23" fmla="*/ 23 h 52"/>
              <a:gd name="T24" fmla="*/ 2 w 62"/>
              <a:gd name="T25" fmla="*/ 41 h 52"/>
              <a:gd name="T26" fmla="*/ 0 w 62"/>
              <a:gd name="T27" fmla="*/ 45 h 52"/>
              <a:gd name="T28" fmla="*/ 0 w 62"/>
              <a:gd name="T29" fmla="*/ 45 h 52"/>
              <a:gd name="T30" fmla="*/ 0 w 62"/>
              <a:gd name="T31" fmla="*/ 45 h 52"/>
              <a:gd name="T32" fmla="*/ 1 w 62"/>
              <a:gd name="T33" fmla="*/ 48 h 52"/>
              <a:gd name="T34" fmla="*/ 1 w 62"/>
              <a:gd name="T35" fmla="*/ 49 h 52"/>
              <a:gd name="T36" fmla="*/ 6 w 62"/>
              <a:gd name="T37" fmla="*/ 52 h 52"/>
              <a:gd name="T38" fmla="*/ 6 w 62"/>
              <a:gd name="T39" fmla="*/ 52 h 52"/>
              <a:gd name="T40" fmla="*/ 6 w 62"/>
              <a:gd name="T41" fmla="*/ 52 h 52"/>
              <a:gd name="T42" fmla="*/ 9 w 62"/>
              <a:gd name="T43" fmla="*/ 51 h 52"/>
              <a:gd name="T44" fmla="*/ 10 w 62"/>
              <a:gd name="T45" fmla="*/ 50 h 52"/>
              <a:gd name="T46" fmla="*/ 10 w 62"/>
              <a:gd name="T47" fmla="*/ 50 h 52"/>
              <a:gd name="T48" fmla="*/ 29 w 62"/>
              <a:gd name="T49" fmla="*/ 37 h 52"/>
              <a:gd name="T50" fmla="*/ 31 w 62"/>
              <a:gd name="T51" fmla="*/ 35 h 52"/>
              <a:gd name="T52" fmla="*/ 34 w 62"/>
              <a:gd name="T53" fmla="*/ 33 h 52"/>
              <a:gd name="T54" fmla="*/ 34 w 62"/>
              <a:gd name="T55" fmla="*/ 33 h 52"/>
              <a:gd name="T56" fmla="*/ 34 w 62"/>
              <a:gd name="T57" fmla="*/ 33 h 52"/>
              <a:gd name="T58" fmla="*/ 40 w 62"/>
              <a:gd name="T59" fmla="*/ 36 h 52"/>
              <a:gd name="T60" fmla="*/ 44 w 62"/>
              <a:gd name="T61" fmla="*/ 36 h 52"/>
              <a:gd name="T62" fmla="*/ 44 w 62"/>
              <a:gd name="T63" fmla="*/ 36 h 52"/>
              <a:gd name="T64" fmla="*/ 57 w 62"/>
              <a:gd name="T65" fmla="*/ 31 h 52"/>
              <a:gd name="T66" fmla="*/ 60 w 62"/>
              <a:gd name="T67" fmla="*/ 26 h 52"/>
              <a:gd name="T68" fmla="*/ 62 w 62"/>
              <a:gd name="T69" fmla="*/ 22 h 52"/>
              <a:gd name="T70" fmla="*/ 62 w 62"/>
              <a:gd name="T71" fmla="*/ 22 h 52"/>
              <a:gd name="T72" fmla="*/ 62 w 62"/>
              <a:gd name="T73" fmla="*/ 21 h 52"/>
              <a:gd name="T74" fmla="*/ 62 w 62"/>
              <a:gd name="T75" fmla="*/ 18 h 52"/>
              <a:gd name="T76" fmla="*/ 62 w 62"/>
              <a:gd name="T77" fmla="*/ 18 h 52"/>
              <a:gd name="T78" fmla="*/ 62 w 62"/>
              <a:gd name="T79" fmla="*/ 16 h 52"/>
              <a:gd name="T80" fmla="*/ 19 w 62"/>
              <a:gd name="T81" fmla="*/ 41 h 52"/>
              <a:gd name="T82" fmla="*/ 9 w 62"/>
              <a:gd name="T83" fmla="*/ 48 h 52"/>
              <a:gd name="T84" fmla="*/ 7 w 62"/>
              <a:gd name="T85" fmla="*/ 48 h 52"/>
              <a:gd name="T86" fmla="*/ 4 w 62"/>
              <a:gd name="T87" fmla="*/ 47 h 52"/>
              <a:gd name="T88" fmla="*/ 4 w 62"/>
              <a:gd name="T89" fmla="*/ 45 h 52"/>
              <a:gd name="T90" fmla="*/ 5 w 62"/>
              <a:gd name="T91" fmla="*/ 42 h 52"/>
              <a:gd name="T92" fmla="*/ 15 w 62"/>
              <a:gd name="T93" fmla="*/ 35 h 52"/>
              <a:gd name="T94" fmla="*/ 17 w 62"/>
              <a:gd name="T95" fmla="*/ 35 h 52"/>
              <a:gd name="T96" fmla="*/ 20 w 62"/>
              <a:gd name="T97" fmla="*/ 36 h 52"/>
              <a:gd name="T98" fmla="*/ 20 w 62"/>
              <a:gd name="T99" fmla="*/ 38 h 52"/>
              <a:gd name="T100" fmla="*/ 19 w 62"/>
              <a:gd name="T101" fmla="*/ 41 h 52"/>
              <a:gd name="T102" fmla="*/ 53 w 62"/>
              <a:gd name="T103" fmla="*/ 26 h 52"/>
              <a:gd name="T104" fmla="*/ 46 w 62"/>
              <a:gd name="T105" fmla="*/ 30 h 52"/>
              <a:gd name="T106" fmla="*/ 45 w 62"/>
              <a:gd name="T107" fmla="*/ 30 h 52"/>
              <a:gd name="T108" fmla="*/ 34 w 62"/>
              <a:gd name="T109" fmla="*/ 23 h 52"/>
              <a:gd name="T110" fmla="*/ 33 w 62"/>
              <a:gd name="T111" fmla="*/ 18 h 52"/>
              <a:gd name="T112" fmla="*/ 34 w 62"/>
              <a:gd name="T113" fmla="*/ 12 h 52"/>
              <a:gd name="T114" fmla="*/ 45 w 62"/>
              <a:gd name="T115" fmla="*/ 6 h 52"/>
              <a:gd name="T116" fmla="*/ 56 w 62"/>
              <a:gd name="T117" fmla="*/ 16 h 52"/>
              <a:gd name="T118" fmla="*/ 56 w 62"/>
              <a:gd name="T119" fmla="*/ 18 h 52"/>
              <a:gd name="T120" fmla="*/ 56 w 62"/>
              <a:gd name="T121" fmla="*/ 21 h 52"/>
              <a:gd name="T122" fmla="*/ 53 w 62"/>
              <a:gd name="T123" fmla="*/ 2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" h="52">
                <a:moveTo>
                  <a:pt x="62" y="16"/>
                </a:moveTo>
                <a:cubicBezTo>
                  <a:pt x="61" y="9"/>
                  <a:pt x="56" y="2"/>
                  <a:pt x="48" y="1"/>
                </a:cubicBezTo>
                <a:cubicBezTo>
                  <a:pt x="47" y="0"/>
                  <a:pt x="46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7" y="1"/>
                  <a:pt x="34" y="3"/>
                </a:cubicBezTo>
                <a:cubicBezTo>
                  <a:pt x="33" y="4"/>
                  <a:pt x="32" y="5"/>
                  <a:pt x="31" y="5"/>
                </a:cubicBezTo>
                <a:cubicBezTo>
                  <a:pt x="30" y="6"/>
                  <a:pt x="30" y="7"/>
                  <a:pt x="29" y="8"/>
                </a:cubicBezTo>
                <a:cubicBezTo>
                  <a:pt x="28" y="10"/>
                  <a:pt x="27" y="12"/>
                  <a:pt x="27" y="14"/>
                </a:cubicBezTo>
                <a:cubicBezTo>
                  <a:pt x="26" y="15"/>
                  <a:pt x="26" y="17"/>
                  <a:pt x="26" y="18"/>
                </a:cubicBezTo>
                <a:cubicBezTo>
                  <a:pt x="26" y="20"/>
                  <a:pt x="26" y="21"/>
                  <a:pt x="27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2"/>
                  <a:pt x="0" y="43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0" y="47"/>
                  <a:pt x="1" y="48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1"/>
                  <a:pt x="4" y="52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7" y="52"/>
                  <a:pt x="8" y="51"/>
                  <a:pt x="9" y="51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29" y="37"/>
                  <a:pt x="29" y="37"/>
                  <a:pt x="29" y="37"/>
                </a:cubicBezTo>
                <a:cubicBezTo>
                  <a:pt x="31" y="35"/>
                  <a:pt x="31" y="35"/>
                  <a:pt x="31" y="35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6" y="34"/>
                  <a:pt x="38" y="35"/>
                  <a:pt x="40" y="36"/>
                </a:cubicBezTo>
                <a:cubicBezTo>
                  <a:pt x="41" y="36"/>
                  <a:pt x="43" y="36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9" y="36"/>
                  <a:pt x="53" y="34"/>
                  <a:pt x="57" y="31"/>
                </a:cubicBezTo>
                <a:cubicBezTo>
                  <a:pt x="58" y="30"/>
                  <a:pt x="59" y="28"/>
                  <a:pt x="60" y="26"/>
                </a:cubicBezTo>
                <a:cubicBezTo>
                  <a:pt x="61" y="25"/>
                  <a:pt x="61" y="24"/>
                  <a:pt x="62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22"/>
                  <a:pt x="62" y="21"/>
                  <a:pt x="62" y="21"/>
                </a:cubicBezTo>
                <a:cubicBezTo>
                  <a:pt x="62" y="20"/>
                  <a:pt x="62" y="19"/>
                  <a:pt x="6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2" y="17"/>
                  <a:pt x="62" y="17"/>
                  <a:pt x="62" y="16"/>
                </a:cubicBezTo>
                <a:close/>
                <a:moveTo>
                  <a:pt x="19" y="41"/>
                </a:move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8" y="48"/>
                  <a:pt x="7" y="48"/>
                </a:cubicBezTo>
                <a:cubicBezTo>
                  <a:pt x="6" y="48"/>
                  <a:pt x="5" y="48"/>
                  <a:pt x="4" y="47"/>
                </a:cubicBezTo>
                <a:cubicBezTo>
                  <a:pt x="4" y="46"/>
                  <a:pt x="4" y="45"/>
                  <a:pt x="4" y="45"/>
                </a:cubicBezTo>
                <a:cubicBezTo>
                  <a:pt x="4" y="44"/>
                  <a:pt x="4" y="42"/>
                  <a:pt x="5" y="42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6" y="35"/>
                  <a:pt x="17" y="35"/>
                </a:cubicBezTo>
                <a:cubicBezTo>
                  <a:pt x="18" y="35"/>
                  <a:pt x="19" y="35"/>
                  <a:pt x="20" y="36"/>
                </a:cubicBezTo>
                <a:cubicBezTo>
                  <a:pt x="20" y="37"/>
                  <a:pt x="20" y="38"/>
                  <a:pt x="20" y="38"/>
                </a:cubicBezTo>
                <a:cubicBezTo>
                  <a:pt x="20" y="40"/>
                  <a:pt x="20" y="41"/>
                  <a:pt x="19" y="41"/>
                </a:cubicBezTo>
                <a:close/>
                <a:moveTo>
                  <a:pt x="53" y="26"/>
                </a:moveTo>
                <a:cubicBezTo>
                  <a:pt x="51" y="28"/>
                  <a:pt x="49" y="29"/>
                  <a:pt x="46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0" y="30"/>
                  <a:pt x="36" y="27"/>
                  <a:pt x="34" y="23"/>
                </a:cubicBezTo>
                <a:cubicBezTo>
                  <a:pt x="33" y="22"/>
                  <a:pt x="33" y="20"/>
                  <a:pt x="33" y="18"/>
                </a:cubicBezTo>
                <a:cubicBezTo>
                  <a:pt x="33" y="16"/>
                  <a:pt x="33" y="14"/>
                  <a:pt x="34" y="12"/>
                </a:cubicBezTo>
                <a:cubicBezTo>
                  <a:pt x="36" y="8"/>
                  <a:pt x="40" y="6"/>
                  <a:pt x="45" y="6"/>
                </a:cubicBezTo>
                <a:cubicBezTo>
                  <a:pt x="51" y="6"/>
                  <a:pt x="56" y="10"/>
                  <a:pt x="56" y="16"/>
                </a:cubicBezTo>
                <a:cubicBezTo>
                  <a:pt x="56" y="17"/>
                  <a:pt x="56" y="17"/>
                  <a:pt x="56" y="18"/>
                </a:cubicBezTo>
                <a:cubicBezTo>
                  <a:pt x="56" y="19"/>
                  <a:pt x="56" y="20"/>
                  <a:pt x="56" y="21"/>
                </a:cubicBezTo>
                <a:cubicBezTo>
                  <a:pt x="55" y="23"/>
                  <a:pt x="54" y="25"/>
                  <a:pt x="53" y="2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Freeform 276"/>
          <p:cNvSpPr>
            <a:spLocks/>
          </p:cNvSpPr>
          <p:nvPr/>
        </p:nvSpPr>
        <p:spPr bwMode="auto">
          <a:xfrm>
            <a:off x="4143805" y="4186324"/>
            <a:ext cx="2843" cy="0"/>
          </a:xfrm>
          <a:custGeom>
            <a:avLst/>
            <a:gdLst>
              <a:gd name="T0" fmla="*/ 0 w 1"/>
              <a:gd name="T1" fmla="*/ 0 w 1"/>
              <a:gd name="T2" fmla="*/ 0 w 1"/>
              <a:gd name="T3" fmla="*/ 1 w 1"/>
              <a:gd name="T4" fmla="*/ 1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9" name="Freeform 277"/>
          <p:cNvSpPr>
            <a:spLocks/>
          </p:cNvSpPr>
          <p:nvPr/>
        </p:nvSpPr>
        <p:spPr bwMode="auto">
          <a:xfrm>
            <a:off x="4146647" y="4172111"/>
            <a:ext cx="22740" cy="14213"/>
          </a:xfrm>
          <a:custGeom>
            <a:avLst/>
            <a:gdLst>
              <a:gd name="T0" fmla="*/ 7 w 7"/>
              <a:gd name="T1" fmla="*/ 0 h 4"/>
              <a:gd name="T2" fmla="*/ 0 w 7"/>
              <a:gd name="T3" fmla="*/ 4 h 4"/>
              <a:gd name="T4" fmla="*/ 0 w 7"/>
              <a:gd name="T5" fmla="*/ 4 h 4"/>
              <a:gd name="T6" fmla="*/ 7 w 7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4">
                <a:moveTo>
                  <a:pt x="7" y="0"/>
                </a:moveTo>
                <a:cubicBezTo>
                  <a:pt x="5" y="2"/>
                  <a:pt x="3" y="3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3" y="3"/>
                  <a:pt x="5" y="2"/>
                  <a:pt x="7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" name="Freeform 278"/>
          <p:cNvSpPr>
            <a:spLocks/>
          </p:cNvSpPr>
          <p:nvPr/>
        </p:nvSpPr>
        <p:spPr bwMode="auto">
          <a:xfrm>
            <a:off x="4122486" y="4152213"/>
            <a:ext cx="46902" cy="24162"/>
          </a:xfrm>
          <a:custGeom>
            <a:avLst/>
            <a:gdLst>
              <a:gd name="T0" fmla="*/ 14 w 14"/>
              <a:gd name="T1" fmla="*/ 1 h 7"/>
              <a:gd name="T2" fmla="*/ 14 w 14"/>
              <a:gd name="T3" fmla="*/ 1 h 7"/>
              <a:gd name="T4" fmla="*/ 12 w 14"/>
              <a:gd name="T5" fmla="*/ 1 h 7"/>
              <a:gd name="T6" fmla="*/ 12 w 14"/>
              <a:gd name="T7" fmla="*/ 1 h 7"/>
              <a:gd name="T8" fmla="*/ 5 w 14"/>
              <a:gd name="T9" fmla="*/ 5 h 7"/>
              <a:gd name="T10" fmla="*/ 1 w 14"/>
              <a:gd name="T11" fmla="*/ 5 h 7"/>
              <a:gd name="T12" fmla="*/ 0 w 14"/>
              <a:gd name="T13" fmla="*/ 5 h 7"/>
              <a:gd name="T14" fmla="*/ 1 w 14"/>
              <a:gd name="T15" fmla="*/ 7 h 7"/>
              <a:gd name="T16" fmla="*/ 1 w 14"/>
              <a:gd name="T17" fmla="*/ 7 h 7"/>
              <a:gd name="T18" fmla="*/ 5 w 14"/>
              <a:gd name="T19" fmla="*/ 7 h 7"/>
              <a:gd name="T20" fmla="*/ 5 w 14"/>
              <a:gd name="T21" fmla="*/ 7 h 7"/>
              <a:gd name="T22" fmla="*/ 7 w 14"/>
              <a:gd name="T23" fmla="*/ 7 h 7"/>
              <a:gd name="T24" fmla="*/ 10 w 14"/>
              <a:gd name="T25" fmla="*/ 6 h 7"/>
              <a:gd name="T26" fmla="*/ 14 w 14"/>
              <a:gd name="T27" fmla="*/ 2 h 7"/>
              <a:gd name="T28" fmla="*/ 14 w 14"/>
              <a:gd name="T2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7">
                <a:moveTo>
                  <a:pt x="14" y="1"/>
                </a:move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1"/>
                  <a:pt x="12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1" y="4"/>
                  <a:pt x="8" y="5"/>
                  <a:pt x="5" y="5"/>
                </a:cubicBezTo>
                <a:cubicBezTo>
                  <a:pt x="4" y="5"/>
                  <a:pt x="3" y="5"/>
                  <a:pt x="1" y="5"/>
                </a:cubicBezTo>
                <a:cubicBezTo>
                  <a:pt x="1" y="5"/>
                  <a:pt x="0" y="5"/>
                  <a:pt x="0" y="5"/>
                </a:cubicBezTo>
                <a:cubicBezTo>
                  <a:pt x="0" y="6"/>
                  <a:pt x="0" y="6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2" y="7"/>
                  <a:pt x="4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6" y="7"/>
                  <a:pt x="6" y="7"/>
                  <a:pt x="7" y="7"/>
                </a:cubicBezTo>
                <a:cubicBezTo>
                  <a:pt x="8" y="7"/>
                  <a:pt x="9" y="7"/>
                  <a:pt x="10" y="6"/>
                </a:cubicBezTo>
                <a:cubicBezTo>
                  <a:pt x="12" y="5"/>
                  <a:pt x="13" y="4"/>
                  <a:pt x="14" y="2"/>
                </a:cubicBezTo>
                <a:lnTo>
                  <a:pt x="14" y="1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1" name="Freeform 279"/>
          <p:cNvSpPr>
            <a:spLocks/>
          </p:cNvSpPr>
          <p:nvPr/>
        </p:nvSpPr>
        <p:spPr bwMode="auto">
          <a:xfrm>
            <a:off x="3652045" y="4027142"/>
            <a:ext cx="218876" cy="179080"/>
          </a:xfrm>
          <a:custGeom>
            <a:avLst/>
            <a:gdLst>
              <a:gd name="T0" fmla="*/ 58 w 65"/>
              <a:gd name="T1" fmla="*/ 8 h 53"/>
              <a:gd name="T2" fmla="*/ 31 w 65"/>
              <a:gd name="T3" fmla="*/ 8 h 53"/>
              <a:gd name="T4" fmla="*/ 24 w 65"/>
              <a:gd name="T5" fmla="*/ 0 h 53"/>
              <a:gd name="T6" fmla="*/ 8 w 65"/>
              <a:gd name="T7" fmla="*/ 0 h 53"/>
              <a:gd name="T8" fmla="*/ 1 w 65"/>
              <a:gd name="T9" fmla="*/ 5 h 53"/>
              <a:gd name="T10" fmla="*/ 0 w 65"/>
              <a:gd name="T11" fmla="*/ 9 h 53"/>
              <a:gd name="T12" fmla="*/ 0 w 65"/>
              <a:gd name="T13" fmla="*/ 9 h 53"/>
              <a:gd name="T14" fmla="*/ 0 w 65"/>
              <a:gd name="T15" fmla="*/ 10 h 53"/>
              <a:gd name="T16" fmla="*/ 0 w 65"/>
              <a:gd name="T17" fmla="*/ 10 h 53"/>
              <a:gd name="T18" fmla="*/ 0 w 65"/>
              <a:gd name="T19" fmla="*/ 22 h 53"/>
              <a:gd name="T20" fmla="*/ 0 w 65"/>
              <a:gd name="T21" fmla="*/ 40 h 53"/>
              <a:gd name="T22" fmla="*/ 6 w 65"/>
              <a:gd name="T23" fmla="*/ 36 h 53"/>
              <a:gd name="T24" fmla="*/ 5 w 65"/>
              <a:gd name="T25" fmla="*/ 32 h 53"/>
              <a:gd name="T26" fmla="*/ 6 w 65"/>
              <a:gd name="T27" fmla="*/ 27 h 53"/>
              <a:gd name="T28" fmla="*/ 24 w 65"/>
              <a:gd name="T29" fmla="*/ 12 h 53"/>
              <a:gd name="T30" fmla="*/ 28 w 65"/>
              <a:gd name="T31" fmla="*/ 13 h 53"/>
              <a:gd name="T32" fmla="*/ 28 w 65"/>
              <a:gd name="T33" fmla="*/ 13 h 53"/>
              <a:gd name="T34" fmla="*/ 43 w 65"/>
              <a:gd name="T35" fmla="*/ 31 h 53"/>
              <a:gd name="T36" fmla="*/ 43 w 65"/>
              <a:gd name="T37" fmla="*/ 31 h 53"/>
              <a:gd name="T38" fmla="*/ 43 w 65"/>
              <a:gd name="T39" fmla="*/ 36 h 53"/>
              <a:gd name="T40" fmla="*/ 43 w 65"/>
              <a:gd name="T41" fmla="*/ 36 h 53"/>
              <a:gd name="T42" fmla="*/ 43 w 65"/>
              <a:gd name="T43" fmla="*/ 36 h 53"/>
              <a:gd name="T44" fmla="*/ 24 w 65"/>
              <a:gd name="T45" fmla="*/ 51 h 53"/>
              <a:gd name="T46" fmla="*/ 24 w 65"/>
              <a:gd name="T47" fmla="*/ 51 h 53"/>
              <a:gd name="T48" fmla="*/ 20 w 65"/>
              <a:gd name="T49" fmla="*/ 50 h 53"/>
              <a:gd name="T50" fmla="*/ 14 w 65"/>
              <a:gd name="T51" fmla="*/ 48 h 53"/>
              <a:gd name="T52" fmla="*/ 6 w 65"/>
              <a:gd name="T53" fmla="*/ 53 h 53"/>
              <a:gd name="T54" fmla="*/ 7 w 65"/>
              <a:gd name="T55" fmla="*/ 53 h 53"/>
              <a:gd name="T56" fmla="*/ 58 w 65"/>
              <a:gd name="T57" fmla="*/ 53 h 53"/>
              <a:gd name="T58" fmla="*/ 65 w 65"/>
              <a:gd name="T59" fmla="*/ 46 h 53"/>
              <a:gd name="T60" fmla="*/ 65 w 65"/>
              <a:gd name="T61" fmla="*/ 15 h 53"/>
              <a:gd name="T62" fmla="*/ 58 w 65"/>
              <a:gd name="T63" fmla="*/ 8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5" h="53">
                <a:moveTo>
                  <a:pt x="58" y="8"/>
                </a:moveTo>
                <a:cubicBezTo>
                  <a:pt x="31" y="8"/>
                  <a:pt x="31" y="8"/>
                  <a:pt x="31" y="8"/>
                </a:cubicBezTo>
                <a:cubicBezTo>
                  <a:pt x="30" y="4"/>
                  <a:pt x="27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2" y="2"/>
                  <a:pt x="1" y="5"/>
                </a:cubicBezTo>
                <a:cubicBezTo>
                  <a:pt x="0" y="6"/>
                  <a:pt x="0" y="7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33"/>
                  <a:pt x="0" y="40"/>
                </a:cubicBezTo>
                <a:cubicBezTo>
                  <a:pt x="6" y="36"/>
                  <a:pt x="6" y="36"/>
                  <a:pt x="6" y="36"/>
                </a:cubicBezTo>
                <a:cubicBezTo>
                  <a:pt x="5" y="35"/>
                  <a:pt x="5" y="33"/>
                  <a:pt x="5" y="32"/>
                </a:cubicBezTo>
                <a:cubicBezTo>
                  <a:pt x="5" y="30"/>
                  <a:pt x="5" y="29"/>
                  <a:pt x="6" y="27"/>
                </a:cubicBezTo>
                <a:cubicBezTo>
                  <a:pt x="8" y="18"/>
                  <a:pt x="15" y="12"/>
                  <a:pt x="24" y="12"/>
                </a:cubicBezTo>
                <a:cubicBezTo>
                  <a:pt x="26" y="12"/>
                  <a:pt x="27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37" y="15"/>
                  <a:pt x="43" y="23"/>
                  <a:pt x="43" y="31"/>
                </a:cubicBezTo>
                <a:cubicBezTo>
                  <a:pt x="43" y="31"/>
                  <a:pt x="43" y="31"/>
                  <a:pt x="43" y="31"/>
                </a:cubicBezTo>
                <a:cubicBezTo>
                  <a:pt x="43" y="33"/>
                  <a:pt x="43" y="34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1" y="45"/>
                  <a:pt x="33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3" y="51"/>
                  <a:pt x="21" y="50"/>
                  <a:pt x="20" y="50"/>
                </a:cubicBezTo>
                <a:cubicBezTo>
                  <a:pt x="18" y="50"/>
                  <a:pt x="16" y="49"/>
                  <a:pt x="14" y="48"/>
                </a:cubicBezTo>
                <a:cubicBezTo>
                  <a:pt x="6" y="53"/>
                  <a:pt x="6" y="53"/>
                  <a:pt x="6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62" y="53"/>
                  <a:pt x="65" y="50"/>
                  <a:pt x="65" y="46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1"/>
                  <a:pt x="62" y="8"/>
                  <a:pt x="58" y="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2" name="Freeform 280"/>
          <p:cNvSpPr>
            <a:spLocks noEditPoints="1"/>
          </p:cNvSpPr>
          <p:nvPr/>
        </p:nvSpPr>
        <p:spPr bwMode="auto">
          <a:xfrm>
            <a:off x="3585246" y="4071201"/>
            <a:ext cx="207506" cy="174817"/>
          </a:xfrm>
          <a:custGeom>
            <a:avLst/>
            <a:gdLst>
              <a:gd name="T0" fmla="*/ 62 w 62"/>
              <a:gd name="T1" fmla="*/ 18 h 52"/>
              <a:gd name="T2" fmla="*/ 48 w 62"/>
              <a:gd name="T3" fmla="*/ 1 h 52"/>
              <a:gd name="T4" fmla="*/ 44 w 62"/>
              <a:gd name="T5" fmla="*/ 0 h 52"/>
              <a:gd name="T6" fmla="*/ 44 w 62"/>
              <a:gd name="T7" fmla="*/ 0 h 52"/>
              <a:gd name="T8" fmla="*/ 44 w 62"/>
              <a:gd name="T9" fmla="*/ 0 h 52"/>
              <a:gd name="T10" fmla="*/ 27 w 62"/>
              <a:gd name="T11" fmla="*/ 14 h 52"/>
              <a:gd name="T12" fmla="*/ 26 w 62"/>
              <a:gd name="T13" fmla="*/ 19 h 52"/>
              <a:gd name="T14" fmla="*/ 27 w 62"/>
              <a:gd name="T15" fmla="*/ 23 h 52"/>
              <a:gd name="T16" fmla="*/ 27 w 62"/>
              <a:gd name="T17" fmla="*/ 23 h 52"/>
              <a:gd name="T18" fmla="*/ 20 w 62"/>
              <a:gd name="T19" fmla="*/ 28 h 52"/>
              <a:gd name="T20" fmla="*/ 2 w 62"/>
              <a:gd name="T21" fmla="*/ 41 h 52"/>
              <a:gd name="T22" fmla="*/ 0 w 62"/>
              <a:gd name="T23" fmla="*/ 45 h 52"/>
              <a:gd name="T24" fmla="*/ 0 w 62"/>
              <a:gd name="T25" fmla="*/ 46 h 52"/>
              <a:gd name="T26" fmla="*/ 0 w 62"/>
              <a:gd name="T27" fmla="*/ 46 h 52"/>
              <a:gd name="T28" fmla="*/ 1 w 62"/>
              <a:gd name="T29" fmla="*/ 49 h 52"/>
              <a:gd name="T30" fmla="*/ 1 w 62"/>
              <a:gd name="T31" fmla="*/ 50 h 52"/>
              <a:gd name="T32" fmla="*/ 6 w 62"/>
              <a:gd name="T33" fmla="*/ 52 h 52"/>
              <a:gd name="T34" fmla="*/ 6 w 62"/>
              <a:gd name="T35" fmla="*/ 52 h 52"/>
              <a:gd name="T36" fmla="*/ 6 w 62"/>
              <a:gd name="T37" fmla="*/ 52 h 52"/>
              <a:gd name="T38" fmla="*/ 9 w 62"/>
              <a:gd name="T39" fmla="*/ 51 h 52"/>
              <a:gd name="T40" fmla="*/ 10 w 62"/>
              <a:gd name="T41" fmla="*/ 50 h 52"/>
              <a:gd name="T42" fmla="*/ 10 w 62"/>
              <a:gd name="T43" fmla="*/ 50 h 52"/>
              <a:gd name="T44" fmla="*/ 25 w 62"/>
              <a:gd name="T45" fmla="*/ 40 h 52"/>
              <a:gd name="T46" fmla="*/ 34 w 62"/>
              <a:gd name="T47" fmla="*/ 33 h 52"/>
              <a:gd name="T48" fmla="*/ 34 w 62"/>
              <a:gd name="T49" fmla="*/ 34 h 52"/>
              <a:gd name="T50" fmla="*/ 40 w 62"/>
              <a:gd name="T51" fmla="*/ 36 h 52"/>
              <a:gd name="T52" fmla="*/ 44 w 62"/>
              <a:gd name="T53" fmla="*/ 37 h 52"/>
              <a:gd name="T54" fmla="*/ 44 w 62"/>
              <a:gd name="T55" fmla="*/ 37 h 52"/>
              <a:gd name="T56" fmla="*/ 62 w 62"/>
              <a:gd name="T57" fmla="*/ 23 h 52"/>
              <a:gd name="T58" fmla="*/ 62 w 62"/>
              <a:gd name="T59" fmla="*/ 23 h 52"/>
              <a:gd name="T60" fmla="*/ 62 w 62"/>
              <a:gd name="T61" fmla="*/ 23 h 52"/>
              <a:gd name="T62" fmla="*/ 62 w 62"/>
              <a:gd name="T63" fmla="*/ 18 h 52"/>
              <a:gd name="T64" fmla="*/ 19 w 62"/>
              <a:gd name="T65" fmla="*/ 42 h 52"/>
              <a:gd name="T66" fmla="*/ 18 w 62"/>
              <a:gd name="T67" fmla="*/ 41 h 52"/>
              <a:gd name="T68" fmla="*/ 19 w 62"/>
              <a:gd name="T69" fmla="*/ 42 h 52"/>
              <a:gd name="T70" fmla="*/ 9 w 62"/>
              <a:gd name="T71" fmla="*/ 48 h 52"/>
              <a:gd name="T72" fmla="*/ 7 w 62"/>
              <a:gd name="T73" fmla="*/ 49 h 52"/>
              <a:gd name="T74" fmla="*/ 4 w 62"/>
              <a:gd name="T75" fmla="*/ 47 h 52"/>
              <a:gd name="T76" fmla="*/ 3 w 62"/>
              <a:gd name="T77" fmla="*/ 45 h 52"/>
              <a:gd name="T78" fmla="*/ 5 w 62"/>
              <a:gd name="T79" fmla="*/ 42 h 52"/>
              <a:gd name="T80" fmla="*/ 15 w 62"/>
              <a:gd name="T81" fmla="*/ 36 h 52"/>
              <a:gd name="T82" fmla="*/ 17 w 62"/>
              <a:gd name="T83" fmla="*/ 35 h 52"/>
              <a:gd name="T84" fmla="*/ 20 w 62"/>
              <a:gd name="T85" fmla="*/ 37 h 52"/>
              <a:gd name="T86" fmla="*/ 20 w 62"/>
              <a:gd name="T87" fmla="*/ 39 h 52"/>
              <a:gd name="T88" fmla="*/ 19 w 62"/>
              <a:gd name="T89" fmla="*/ 42 h 52"/>
              <a:gd name="T90" fmla="*/ 44 w 62"/>
              <a:gd name="T91" fmla="*/ 30 h 52"/>
              <a:gd name="T92" fmla="*/ 33 w 62"/>
              <a:gd name="T93" fmla="*/ 18 h 52"/>
              <a:gd name="T94" fmla="*/ 44 w 62"/>
              <a:gd name="T95" fmla="*/ 6 h 52"/>
              <a:gd name="T96" fmla="*/ 56 w 62"/>
              <a:gd name="T97" fmla="*/ 18 h 52"/>
              <a:gd name="T98" fmla="*/ 44 w 62"/>
              <a:gd name="T99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" h="52">
                <a:moveTo>
                  <a:pt x="62" y="18"/>
                </a:moveTo>
                <a:cubicBezTo>
                  <a:pt x="62" y="10"/>
                  <a:pt x="57" y="3"/>
                  <a:pt x="48" y="1"/>
                </a:cubicBezTo>
                <a:cubicBezTo>
                  <a:pt x="47" y="1"/>
                  <a:pt x="45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28" y="6"/>
                  <a:pt x="27" y="14"/>
                </a:cubicBezTo>
                <a:cubicBezTo>
                  <a:pt x="26" y="16"/>
                  <a:pt x="26" y="17"/>
                  <a:pt x="26" y="19"/>
                </a:cubicBezTo>
                <a:cubicBezTo>
                  <a:pt x="26" y="20"/>
                  <a:pt x="26" y="22"/>
                  <a:pt x="27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0" y="28"/>
                  <a:pt x="20" y="28"/>
                  <a:pt x="20" y="28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2"/>
                  <a:pt x="0" y="44"/>
                  <a:pt x="0" y="45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0" y="48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2" y="51"/>
                  <a:pt x="4" y="52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7" y="52"/>
                  <a:pt x="8" y="52"/>
                  <a:pt x="9" y="51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25" y="40"/>
                  <a:pt x="25" y="40"/>
                  <a:pt x="25" y="40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4"/>
                  <a:pt x="34" y="34"/>
                  <a:pt x="34" y="34"/>
                </a:cubicBezTo>
                <a:cubicBezTo>
                  <a:pt x="36" y="35"/>
                  <a:pt x="38" y="36"/>
                  <a:pt x="40" y="36"/>
                </a:cubicBezTo>
                <a:cubicBezTo>
                  <a:pt x="41" y="36"/>
                  <a:pt x="43" y="37"/>
                  <a:pt x="44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52" y="37"/>
                  <a:pt x="60" y="31"/>
                  <a:pt x="62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2" y="21"/>
                  <a:pt x="62" y="20"/>
                  <a:pt x="62" y="18"/>
                </a:cubicBezTo>
                <a:close/>
                <a:moveTo>
                  <a:pt x="19" y="42"/>
                </a:moveTo>
                <a:cubicBezTo>
                  <a:pt x="18" y="41"/>
                  <a:pt x="18" y="41"/>
                  <a:pt x="18" y="41"/>
                </a:cubicBezTo>
                <a:cubicBezTo>
                  <a:pt x="19" y="42"/>
                  <a:pt x="19" y="42"/>
                  <a:pt x="19" y="42"/>
                </a:cubicBezTo>
                <a:cubicBezTo>
                  <a:pt x="9" y="48"/>
                  <a:pt x="9" y="48"/>
                  <a:pt x="9" y="48"/>
                </a:cubicBezTo>
                <a:cubicBezTo>
                  <a:pt x="8" y="49"/>
                  <a:pt x="8" y="49"/>
                  <a:pt x="7" y="49"/>
                </a:cubicBezTo>
                <a:cubicBezTo>
                  <a:pt x="6" y="49"/>
                  <a:pt x="5" y="48"/>
                  <a:pt x="4" y="47"/>
                </a:cubicBezTo>
                <a:cubicBezTo>
                  <a:pt x="4" y="47"/>
                  <a:pt x="3" y="46"/>
                  <a:pt x="3" y="45"/>
                </a:cubicBezTo>
                <a:cubicBezTo>
                  <a:pt x="3" y="44"/>
                  <a:pt x="4" y="43"/>
                  <a:pt x="5" y="42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5"/>
                  <a:pt x="16" y="35"/>
                  <a:pt x="17" y="35"/>
                </a:cubicBezTo>
                <a:cubicBezTo>
                  <a:pt x="18" y="35"/>
                  <a:pt x="19" y="36"/>
                  <a:pt x="20" y="37"/>
                </a:cubicBezTo>
                <a:cubicBezTo>
                  <a:pt x="20" y="37"/>
                  <a:pt x="20" y="38"/>
                  <a:pt x="20" y="39"/>
                </a:cubicBezTo>
                <a:cubicBezTo>
                  <a:pt x="20" y="40"/>
                  <a:pt x="20" y="41"/>
                  <a:pt x="19" y="42"/>
                </a:cubicBezTo>
                <a:close/>
                <a:moveTo>
                  <a:pt x="44" y="30"/>
                </a:moveTo>
                <a:cubicBezTo>
                  <a:pt x="38" y="30"/>
                  <a:pt x="33" y="25"/>
                  <a:pt x="33" y="18"/>
                </a:cubicBezTo>
                <a:cubicBezTo>
                  <a:pt x="33" y="12"/>
                  <a:pt x="38" y="6"/>
                  <a:pt x="44" y="6"/>
                </a:cubicBezTo>
                <a:cubicBezTo>
                  <a:pt x="51" y="6"/>
                  <a:pt x="56" y="12"/>
                  <a:pt x="56" y="18"/>
                </a:cubicBezTo>
                <a:cubicBezTo>
                  <a:pt x="56" y="25"/>
                  <a:pt x="51" y="30"/>
                  <a:pt x="44" y="3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3" name="Freeform 281"/>
          <p:cNvSpPr>
            <a:spLocks/>
          </p:cNvSpPr>
          <p:nvPr/>
        </p:nvSpPr>
        <p:spPr bwMode="auto">
          <a:xfrm>
            <a:off x="3716003" y="4142265"/>
            <a:ext cx="46902" cy="24162"/>
          </a:xfrm>
          <a:custGeom>
            <a:avLst/>
            <a:gdLst>
              <a:gd name="T0" fmla="*/ 13 w 14"/>
              <a:gd name="T1" fmla="*/ 0 h 7"/>
              <a:gd name="T2" fmla="*/ 12 w 14"/>
              <a:gd name="T3" fmla="*/ 1 h 7"/>
              <a:gd name="T4" fmla="*/ 5 w 14"/>
              <a:gd name="T5" fmla="*/ 5 h 7"/>
              <a:gd name="T6" fmla="*/ 1 w 14"/>
              <a:gd name="T7" fmla="*/ 4 h 7"/>
              <a:gd name="T8" fmla="*/ 0 w 14"/>
              <a:gd name="T9" fmla="*/ 5 h 7"/>
              <a:gd name="T10" fmla="*/ 1 w 14"/>
              <a:gd name="T11" fmla="*/ 6 h 7"/>
              <a:gd name="T12" fmla="*/ 1 w 14"/>
              <a:gd name="T13" fmla="*/ 6 h 7"/>
              <a:gd name="T14" fmla="*/ 5 w 14"/>
              <a:gd name="T15" fmla="*/ 7 h 7"/>
              <a:gd name="T16" fmla="*/ 5 w 14"/>
              <a:gd name="T17" fmla="*/ 7 h 7"/>
              <a:gd name="T18" fmla="*/ 14 w 14"/>
              <a:gd name="T19" fmla="*/ 1 h 7"/>
              <a:gd name="T20" fmla="*/ 13 w 14"/>
              <a:gd name="T2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" h="7">
                <a:moveTo>
                  <a:pt x="13" y="0"/>
                </a:moveTo>
                <a:cubicBezTo>
                  <a:pt x="13" y="0"/>
                  <a:pt x="12" y="0"/>
                  <a:pt x="12" y="1"/>
                </a:cubicBezTo>
                <a:cubicBezTo>
                  <a:pt x="11" y="3"/>
                  <a:pt x="8" y="5"/>
                  <a:pt x="5" y="5"/>
                </a:cubicBezTo>
                <a:cubicBezTo>
                  <a:pt x="4" y="5"/>
                  <a:pt x="3" y="5"/>
                  <a:pt x="1" y="4"/>
                </a:cubicBezTo>
                <a:cubicBezTo>
                  <a:pt x="1" y="4"/>
                  <a:pt x="0" y="4"/>
                  <a:pt x="0" y="5"/>
                </a:cubicBezTo>
                <a:cubicBezTo>
                  <a:pt x="0" y="5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2" y="7"/>
                  <a:pt x="4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9" y="7"/>
                  <a:pt x="13" y="5"/>
                  <a:pt x="14" y="1"/>
                </a:cubicBezTo>
                <a:cubicBezTo>
                  <a:pt x="14" y="1"/>
                  <a:pt x="14" y="0"/>
                  <a:pt x="13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4" name="Freeform 282"/>
          <p:cNvSpPr>
            <a:spLocks noEditPoints="1"/>
          </p:cNvSpPr>
          <p:nvPr/>
        </p:nvSpPr>
        <p:spPr bwMode="auto">
          <a:xfrm>
            <a:off x="1545721" y="3997295"/>
            <a:ext cx="214612" cy="279991"/>
          </a:xfrm>
          <a:custGeom>
            <a:avLst/>
            <a:gdLst>
              <a:gd name="T0" fmla="*/ 0 w 151"/>
              <a:gd name="T1" fmla="*/ 197 h 197"/>
              <a:gd name="T2" fmla="*/ 0 w 151"/>
              <a:gd name="T3" fmla="*/ 0 h 197"/>
              <a:gd name="T4" fmla="*/ 118 w 151"/>
              <a:gd name="T5" fmla="*/ 0 h 197"/>
              <a:gd name="T6" fmla="*/ 151 w 151"/>
              <a:gd name="T7" fmla="*/ 31 h 197"/>
              <a:gd name="T8" fmla="*/ 149 w 151"/>
              <a:gd name="T9" fmla="*/ 33 h 197"/>
              <a:gd name="T10" fmla="*/ 151 w 151"/>
              <a:gd name="T11" fmla="*/ 31 h 197"/>
              <a:gd name="T12" fmla="*/ 151 w 151"/>
              <a:gd name="T13" fmla="*/ 33 h 197"/>
              <a:gd name="T14" fmla="*/ 151 w 151"/>
              <a:gd name="T15" fmla="*/ 197 h 197"/>
              <a:gd name="T16" fmla="*/ 0 w 151"/>
              <a:gd name="T17" fmla="*/ 197 h 197"/>
              <a:gd name="T18" fmla="*/ 7 w 151"/>
              <a:gd name="T19" fmla="*/ 192 h 197"/>
              <a:gd name="T20" fmla="*/ 147 w 151"/>
              <a:gd name="T21" fmla="*/ 192 h 197"/>
              <a:gd name="T22" fmla="*/ 147 w 151"/>
              <a:gd name="T23" fmla="*/ 36 h 197"/>
              <a:gd name="T24" fmla="*/ 118 w 151"/>
              <a:gd name="T25" fmla="*/ 5 h 197"/>
              <a:gd name="T26" fmla="*/ 7 w 151"/>
              <a:gd name="T27" fmla="*/ 5 h 197"/>
              <a:gd name="T28" fmla="*/ 7 w 151"/>
              <a:gd name="T29" fmla="*/ 19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1" h="197">
                <a:moveTo>
                  <a:pt x="0" y="197"/>
                </a:moveTo>
                <a:lnTo>
                  <a:pt x="0" y="0"/>
                </a:lnTo>
                <a:lnTo>
                  <a:pt x="118" y="0"/>
                </a:lnTo>
                <a:lnTo>
                  <a:pt x="151" y="31"/>
                </a:lnTo>
                <a:lnTo>
                  <a:pt x="149" y="33"/>
                </a:lnTo>
                <a:lnTo>
                  <a:pt x="151" y="31"/>
                </a:lnTo>
                <a:lnTo>
                  <a:pt x="151" y="33"/>
                </a:lnTo>
                <a:lnTo>
                  <a:pt x="151" y="197"/>
                </a:lnTo>
                <a:lnTo>
                  <a:pt x="0" y="197"/>
                </a:lnTo>
                <a:close/>
                <a:moveTo>
                  <a:pt x="7" y="192"/>
                </a:moveTo>
                <a:lnTo>
                  <a:pt x="147" y="192"/>
                </a:lnTo>
                <a:lnTo>
                  <a:pt x="147" y="36"/>
                </a:lnTo>
                <a:lnTo>
                  <a:pt x="118" y="5"/>
                </a:lnTo>
                <a:lnTo>
                  <a:pt x="7" y="5"/>
                </a:lnTo>
                <a:lnTo>
                  <a:pt x="7" y="19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5" name="Rectangle 283"/>
          <p:cNvSpPr>
            <a:spLocks noChangeArrowheads="1"/>
          </p:cNvSpPr>
          <p:nvPr/>
        </p:nvSpPr>
        <p:spPr bwMode="auto">
          <a:xfrm>
            <a:off x="1589781" y="4064095"/>
            <a:ext cx="130757" cy="7107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" name="Rectangle 284"/>
          <p:cNvSpPr>
            <a:spLocks noChangeArrowheads="1"/>
          </p:cNvSpPr>
          <p:nvPr/>
        </p:nvSpPr>
        <p:spPr bwMode="auto">
          <a:xfrm>
            <a:off x="1589781" y="4102469"/>
            <a:ext cx="130757" cy="9949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7" name="Rectangle 285"/>
          <p:cNvSpPr>
            <a:spLocks noChangeArrowheads="1"/>
          </p:cNvSpPr>
          <p:nvPr/>
        </p:nvSpPr>
        <p:spPr bwMode="auto">
          <a:xfrm>
            <a:off x="1589781" y="4142265"/>
            <a:ext cx="130757" cy="7107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Rectangle 286"/>
          <p:cNvSpPr>
            <a:spLocks noChangeArrowheads="1"/>
          </p:cNvSpPr>
          <p:nvPr/>
        </p:nvSpPr>
        <p:spPr bwMode="auto">
          <a:xfrm>
            <a:off x="1589781" y="4179218"/>
            <a:ext cx="130757" cy="7107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9" name="Rectangle 287"/>
          <p:cNvSpPr>
            <a:spLocks noChangeArrowheads="1"/>
          </p:cNvSpPr>
          <p:nvPr/>
        </p:nvSpPr>
        <p:spPr bwMode="auto">
          <a:xfrm>
            <a:off x="1589781" y="4219014"/>
            <a:ext cx="130757" cy="7107"/>
          </a:xfrm>
          <a:prstGeom prst="rect">
            <a:avLst/>
          </a:pr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0" name="Freeform 288"/>
          <p:cNvSpPr>
            <a:spLocks/>
          </p:cNvSpPr>
          <p:nvPr/>
        </p:nvSpPr>
        <p:spPr bwMode="auto">
          <a:xfrm>
            <a:off x="1710588" y="4001559"/>
            <a:ext cx="46902" cy="49745"/>
          </a:xfrm>
          <a:custGeom>
            <a:avLst/>
            <a:gdLst>
              <a:gd name="T0" fmla="*/ 0 w 33"/>
              <a:gd name="T1" fmla="*/ 35 h 35"/>
              <a:gd name="T2" fmla="*/ 0 w 33"/>
              <a:gd name="T3" fmla="*/ 0 h 35"/>
              <a:gd name="T4" fmla="*/ 5 w 33"/>
              <a:gd name="T5" fmla="*/ 0 h 35"/>
              <a:gd name="T6" fmla="*/ 5 w 33"/>
              <a:gd name="T7" fmla="*/ 28 h 35"/>
              <a:gd name="T8" fmla="*/ 33 w 33"/>
              <a:gd name="T9" fmla="*/ 28 h 35"/>
              <a:gd name="T10" fmla="*/ 33 w 33"/>
              <a:gd name="T11" fmla="*/ 35 h 35"/>
              <a:gd name="T12" fmla="*/ 0 w 33"/>
              <a:gd name="T13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5">
                <a:moveTo>
                  <a:pt x="0" y="35"/>
                </a:moveTo>
                <a:lnTo>
                  <a:pt x="0" y="0"/>
                </a:lnTo>
                <a:lnTo>
                  <a:pt x="5" y="0"/>
                </a:lnTo>
                <a:lnTo>
                  <a:pt x="5" y="28"/>
                </a:lnTo>
                <a:lnTo>
                  <a:pt x="33" y="28"/>
                </a:lnTo>
                <a:lnTo>
                  <a:pt x="33" y="35"/>
                </a:lnTo>
                <a:lnTo>
                  <a:pt x="0" y="35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1" name="Freeform 289"/>
          <p:cNvSpPr>
            <a:spLocks noEditPoints="1"/>
          </p:cNvSpPr>
          <p:nvPr/>
        </p:nvSpPr>
        <p:spPr bwMode="auto">
          <a:xfrm>
            <a:off x="5270874" y="3997295"/>
            <a:ext cx="258671" cy="279991"/>
          </a:xfrm>
          <a:custGeom>
            <a:avLst/>
            <a:gdLst>
              <a:gd name="T0" fmla="*/ 41 w 77"/>
              <a:gd name="T1" fmla="*/ 60 h 83"/>
              <a:gd name="T2" fmla="*/ 41 w 77"/>
              <a:gd name="T3" fmla="*/ 65 h 83"/>
              <a:gd name="T4" fmla="*/ 69 w 77"/>
              <a:gd name="T5" fmla="*/ 63 h 83"/>
              <a:gd name="T6" fmla="*/ 38 w 77"/>
              <a:gd name="T7" fmla="*/ 50 h 83"/>
              <a:gd name="T8" fmla="*/ 66 w 77"/>
              <a:gd name="T9" fmla="*/ 52 h 83"/>
              <a:gd name="T10" fmla="*/ 66 w 77"/>
              <a:gd name="T11" fmla="*/ 47 h 83"/>
              <a:gd name="T12" fmla="*/ 38 w 77"/>
              <a:gd name="T13" fmla="*/ 50 h 83"/>
              <a:gd name="T14" fmla="*/ 74 w 77"/>
              <a:gd name="T15" fmla="*/ 21 h 83"/>
              <a:gd name="T16" fmla="*/ 52 w 77"/>
              <a:gd name="T17" fmla="*/ 1 h 83"/>
              <a:gd name="T18" fmla="*/ 25 w 77"/>
              <a:gd name="T19" fmla="*/ 0 h 83"/>
              <a:gd name="T20" fmla="*/ 15 w 77"/>
              <a:gd name="T21" fmla="*/ 38 h 83"/>
              <a:gd name="T22" fmla="*/ 15 w 77"/>
              <a:gd name="T23" fmla="*/ 74 h 83"/>
              <a:gd name="T24" fmla="*/ 68 w 77"/>
              <a:gd name="T25" fmla="*/ 83 h 83"/>
              <a:gd name="T26" fmla="*/ 77 w 77"/>
              <a:gd name="T27" fmla="*/ 26 h 83"/>
              <a:gd name="T28" fmla="*/ 69 w 77"/>
              <a:gd name="T29" fmla="*/ 23 h 83"/>
              <a:gd name="T30" fmla="*/ 58 w 77"/>
              <a:gd name="T31" fmla="*/ 23 h 83"/>
              <a:gd name="T32" fmla="*/ 54 w 77"/>
              <a:gd name="T33" fmla="*/ 19 h 83"/>
              <a:gd name="T34" fmla="*/ 54 w 77"/>
              <a:gd name="T35" fmla="*/ 8 h 83"/>
              <a:gd name="T36" fmla="*/ 21 w 77"/>
              <a:gd name="T37" fmla="*/ 59 h 83"/>
              <a:gd name="T38" fmla="*/ 15 w 77"/>
              <a:gd name="T39" fmla="*/ 59 h 83"/>
              <a:gd name="T40" fmla="*/ 7 w 77"/>
              <a:gd name="T41" fmla="*/ 59 h 83"/>
              <a:gd name="T42" fmla="*/ 15 w 77"/>
              <a:gd name="T43" fmla="*/ 53 h 83"/>
              <a:gd name="T44" fmla="*/ 15 w 77"/>
              <a:gd name="T45" fmla="*/ 53 h 83"/>
              <a:gd name="T46" fmla="*/ 21 w 77"/>
              <a:gd name="T47" fmla="*/ 53 h 83"/>
              <a:gd name="T48" fmla="*/ 27 w 77"/>
              <a:gd name="T49" fmla="*/ 53 h 83"/>
              <a:gd name="T50" fmla="*/ 29 w 77"/>
              <a:gd name="T51" fmla="*/ 59 h 83"/>
              <a:gd name="T52" fmla="*/ 72 w 77"/>
              <a:gd name="T53" fmla="*/ 74 h 83"/>
              <a:gd name="T54" fmla="*/ 25 w 77"/>
              <a:gd name="T55" fmla="*/ 77 h 83"/>
              <a:gd name="T56" fmla="*/ 37 w 77"/>
              <a:gd name="T57" fmla="*/ 56 h 83"/>
              <a:gd name="T58" fmla="*/ 21 w 77"/>
              <a:gd name="T59" fmla="*/ 10 h 83"/>
              <a:gd name="T60" fmla="*/ 49 w 77"/>
              <a:gd name="T61" fmla="*/ 6 h 83"/>
              <a:gd name="T62" fmla="*/ 58 w 77"/>
              <a:gd name="T63" fmla="*/ 29 h 83"/>
              <a:gd name="T64" fmla="*/ 72 w 77"/>
              <a:gd name="T65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7" h="83">
                <a:moveTo>
                  <a:pt x="66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39" y="60"/>
                  <a:pt x="38" y="61"/>
                  <a:pt x="38" y="63"/>
                </a:cubicBezTo>
                <a:cubicBezTo>
                  <a:pt x="38" y="64"/>
                  <a:pt x="39" y="65"/>
                  <a:pt x="41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68" y="65"/>
                  <a:pt x="69" y="64"/>
                  <a:pt x="69" y="63"/>
                </a:cubicBezTo>
                <a:cubicBezTo>
                  <a:pt x="69" y="61"/>
                  <a:pt x="68" y="60"/>
                  <a:pt x="66" y="60"/>
                </a:cubicBezTo>
                <a:close/>
                <a:moveTo>
                  <a:pt x="38" y="50"/>
                </a:moveTo>
                <a:cubicBezTo>
                  <a:pt x="38" y="51"/>
                  <a:pt x="39" y="52"/>
                  <a:pt x="41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8" y="52"/>
                  <a:pt x="69" y="51"/>
                  <a:pt x="69" y="50"/>
                </a:cubicBezTo>
                <a:cubicBezTo>
                  <a:pt x="69" y="48"/>
                  <a:pt x="68" y="47"/>
                  <a:pt x="66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39" y="47"/>
                  <a:pt x="38" y="48"/>
                  <a:pt x="38" y="50"/>
                </a:cubicBezTo>
                <a:close/>
                <a:moveTo>
                  <a:pt x="77" y="25"/>
                </a:moveTo>
                <a:cubicBezTo>
                  <a:pt x="77" y="24"/>
                  <a:pt x="76" y="22"/>
                  <a:pt x="74" y="21"/>
                </a:cubicBezTo>
                <a:cubicBezTo>
                  <a:pt x="57" y="3"/>
                  <a:pt x="57" y="3"/>
                  <a:pt x="57" y="3"/>
                </a:cubicBezTo>
                <a:cubicBezTo>
                  <a:pt x="56" y="2"/>
                  <a:pt x="54" y="1"/>
                  <a:pt x="52" y="1"/>
                </a:cubicBezTo>
                <a:cubicBezTo>
                  <a:pt x="52" y="0"/>
                  <a:pt x="52" y="0"/>
                  <a:pt x="5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0" y="0"/>
                  <a:pt x="15" y="5"/>
                  <a:pt x="15" y="10"/>
                </a:cubicBezTo>
                <a:cubicBezTo>
                  <a:pt x="15" y="38"/>
                  <a:pt x="15" y="38"/>
                  <a:pt x="15" y="38"/>
                </a:cubicBezTo>
                <a:cubicBezTo>
                  <a:pt x="7" y="40"/>
                  <a:pt x="0" y="47"/>
                  <a:pt x="0" y="56"/>
                </a:cubicBezTo>
                <a:cubicBezTo>
                  <a:pt x="0" y="65"/>
                  <a:pt x="7" y="73"/>
                  <a:pt x="15" y="74"/>
                </a:cubicBezTo>
                <a:cubicBezTo>
                  <a:pt x="16" y="79"/>
                  <a:pt x="20" y="83"/>
                  <a:pt x="25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73" y="83"/>
                  <a:pt x="77" y="79"/>
                  <a:pt x="77" y="74"/>
                </a:cubicBezTo>
                <a:cubicBezTo>
                  <a:pt x="77" y="26"/>
                  <a:pt x="77" y="26"/>
                  <a:pt x="77" y="26"/>
                </a:cubicBezTo>
                <a:lnTo>
                  <a:pt x="77" y="25"/>
                </a:lnTo>
                <a:close/>
                <a:moveTo>
                  <a:pt x="69" y="23"/>
                </a:moveTo>
                <a:cubicBezTo>
                  <a:pt x="66" y="23"/>
                  <a:pt x="66" y="23"/>
                  <a:pt x="66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6" y="23"/>
                  <a:pt x="54" y="21"/>
                  <a:pt x="54" y="19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8"/>
                  <a:pt x="54" y="8"/>
                  <a:pt x="54" y="8"/>
                </a:cubicBezTo>
                <a:lnTo>
                  <a:pt x="69" y="23"/>
                </a:lnTo>
                <a:close/>
                <a:moveTo>
                  <a:pt x="21" y="59"/>
                </a:moveTo>
                <a:cubicBezTo>
                  <a:pt x="21" y="59"/>
                  <a:pt x="21" y="59"/>
                  <a:pt x="21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3"/>
                  <a:pt x="7" y="53"/>
                  <a:pt x="7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9"/>
                  <a:pt x="29" y="59"/>
                  <a:pt x="29" y="59"/>
                </a:cubicBezTo>
                <a:cubicBezTo>
                  <a:pt x="21" y="59"/>
                  <a:pt x="21" y="59"/>
                  <a:pt x="21" y="59"/>
                </a:cubicBezTo>
                <a:close/>
                <a:moveTo>
                  <a:pt x="72" y="74"/>
                </a:moveTo>
                <a:cubicBezTo>
                  <a:pt x="72" y="76"/>
                  <a:pt x="70" y="77"/>
                  <a:pt x="68" y="77"/>
                </a:cubicBezTo>
                <a:cubicBezTo>
                  <a:pt x="25" y="77"/>
                  <a:pt x="25" y="77"/>
                  <a:pt x="25" y="77"/>
                </a:cubicBezTo>
                <a:cubicBezTo>
                  <a:pt x="23" y="77"/>
                  <a:pt x="21" y="76"/>
                  <a:pt x="21" y="74"/>
                </a:cubicBezTo>
                <a:cubicBezTo>
                  <a:pt x="30" y="73"/>
                  <a:pt x="37" y="65"/>
                  <a:pt x="37" y="56"/>
                </a:cubicBezTo>
                <a:cubicBezTo>
                  <a:pt x="37" y="47"/>
                  <a:pt x="30" y="39"/>
                  <a:pt x="21" y="38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8"/>
                  <a:pt x="23" y="6"/>
                  <a:pt x="25" y="6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4"/>
                  <a:pt x="53" y="29"/>
                  <a:pt x="58" y="29"/>
                </a:cubicBezTo>
                <a:cubicBezTo>
                  <a:pt x="72" y="29"/>
                  <a:pt x="72" y="29"/>
                  <a:pt x="72" y="29"/>
                </a:cubicBezTo>
                <a:lnTo>
                  <a:pt x="72" y="7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2" name="Freeform 290"/>
          <p:cNvSpPr>
            <a:spLocks/>
          </p:cNvSpPr>
          <p:nvPr/>
        </p:nvSpPr>
        <p:spPr bwMode="auto">
          <a:xfrm>
            <a:off x="4973827" y="2082842"/>
            <a:ext cx="63958" cy="181923"/>
          </a:xfrm>
          <a:custGeom>
            <a:avLst/>
            <a:gdLst>
              <a:gd name="T0" fmla="*/ 15 w 19"/>
              <a:gd name="T1" fmla="*/ 27 h 54"/>
              <a:gd name="T2" fmla="*/ 0 w 19"/>
              <a:gd name="T3" fmla="*/ 3 h 54"/>
              <a:gd name="T4" fmla="*/ 2 w 19"/>
              <a:gd name="T5" fmla="*/ 0 h 54"/>
              <a:gd name="T6" fmla="*/ 19 w 19"/>
              <a:gd name="T7" fmla="*/ 27 h 54"/>
              <a:gd name="T8" fmla="*/ 1 w 19"/>
              <a:gd name="T9" fmla="*/ 54 h 54"/>
              <a:gd name="T10" fmla="*/ 0 w 19"/>
              <a:gd name="T11" fmla="*/ 51 h 54"/>
              <a:gd name="T12" fmla="*/ 15 w 19"/>
              <a:gd name="T13" fmla="*/ 2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54">
                <a:moveTo>
                  <a:pt x="15" y="27"/>
                </a:moveTo>
                <a:cubicBezTo>
                  <a:pt x="15" y="16"/>
                  <a:pt x="9" y="7"/>
                  <a:pt x="0" y="3"/>
                </a:cubicBezTo>
                <a:cubicBezTo>
                  <a:pt x="2" y="0"/>
                  <a:pt x="2" y="0"/>
                  <a:pt x="2" y="0"/>
                </a:cubicBezTo>
                <a:cubicBezTo>
                  <a:pt x="12" y="5"/>
                  <a:pt x="19" y="15"/>
                  <a:pt x="19" y="27"/>
                </a:cubicBezTo>
                <a:cubicBezTo>
                  <a:pt x="19" y="39"/>
                  <a:pt x="11" y="49"/>
                  <a:pt x="1" y="54"/>
                </a:cubicBezTo>
                <a:cubicBezTo>
                  <a:pt x="0" y="51"/>
                  <a:pt x="0" y="51"/>
                  <a:pt x="0" y="51"/>
                </a:cubicBezTo>
                <a:cubicBezTo>
                  <a:pt x="9" y="47"/>
                  <a:pt x="15" y="38"/>
                  <a:pt x="15" y="2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3" name="Freeform 291"/>
          <p:cNvSpPr>
            <a:spLocks/>
          </p:cNvSpPr>
          <p:nvPr/>
        </p:nvSpPr>
        <p:spPr bwMode="auto">
          <a:xfrm>
            <a:off x="4951087" y="2099898"/>
            <a:ext cx="56851" cy="147812"/>
          </a:xfrm>
          <a:custGeom>
            <a:avLst/>
            <a:gdLst>
              <a:gd name="T0" fmla="*/ 14 w 17"/>
              <a:gd name="T1" fmla="*/ 22 h 44"/>
              <a:gd name="T2" fmla="*/ 1 w 17"/>
              <a:gd name="T3" fmla="*/ 3 h 44"/>
              <a:gd name="T4" fmla="*/ 2 w 17"/>
              <a:gd name="T5" fmla="*/ 0 h 44"/>
              <a:gd name="T6" fmla="*/ 17 w 17"/>
              <a:gd name="T7" fmla="*/ 22 h 44"/>
              <a:gd name="T8" fmla="*/ 2 w 17"/>
              <a:gd name="T9" fmla="*/ 44 h 44"/>
              <a:gd name="T10" fmla="*/ 0 w 17"/>
              <a:gd name="T11" fmla="*/ 41 h 44"/>
              <a:gd name="T12" fmla="*/ 14 w 17"/>
              <a:gd name="T13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44">
                <a:moveTo>
                  <a:pt x="14" y="22"/>
                </a:moveTo>
                <a:cubicBezTo>
                  <a:pt x="14" y="13"/>
                  <a:pt x="8" y="6"/>
                  <a:pt x="1" y="3"/>
                </a:cubicBezTo>
                <a:cubicBezTo>
                  <a:pt x="2" y="0"/>
                  <a:pt x="2" y="0"/>
                  <a:pt x="2" y="0"/>
                </a:cubicBezTo>
                <a:cubicBezTo>
                  <a:pt x="11" y="3"/>
                  <a:pt x="17" y="12"/>
                  <a:pt x="17" y="22"/>
                </a:cubicBezTo>
                <a:cubicBezTo>
                  <a:pt x="17" y="32"/>
                  <a:pt x="11" y="41"/>
                  <a:pt x="2" y="44"/>
                </a:cubicBezTo>
                <a:cubicBezTo>
                  <a:pt x="0" y="41"/>
                  <a:pt x="0" y="41"/>
                  <a:pt x="0" y="41"/>
                </a:cubicBezTo>
                <a:cubicBezTo>
                  <a:pt x="8" y="38"/>
                  <a:pt x="14" y="31"/>
                  <a:pt x="14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4" name="Freeform 292"/>
          <p:cNvSpPr>
            <a:spLocks/>
          </p:cNvSpPr>
          <p:nvPr/>
        </p:nvSpPr>
        <p:spPr bwMode="auto">
          <a:xfrm>
            <a:off x="4865811" y="2075736"/>
            <a:ext cx="63958" cy="196135"/>
          </a:xfrm>
          <a:custGeom>
            <a:avLst/>
            <a:gdLst>
              <a:gd name="T0" fmla="*/ 0 w 45"/>
              <a:gd name="T1" fmla="*/ 41 h 138"/>
              <a:gd name="T2" fmla="*/ 0 w 45"/>
              <a:gd name="T3" fmla="*/ 97 h 138"/>
              <a:gd name="T4" fmla="*/ 29 w 45"/>
              <a:gd name="T5" fmla="*/ 121 h 138"/>
              <a:gd name="T6" fmla="*/ 29 w 45"/>
              <a:gd name="T7" fmla="*/ 71 h 138"/>
              <a:gd name="T8" fmla="*/ 34 w 45"/>
              <a:gd name="T9" fmla="*/ 71 h 138"/>
              <a:gd name="T10" fmla="*/ 34 w 45"/>
              <a:gd name="T11" fmla="*/ 126 h 138"/>
              <a:gd name="T12" fmla="*/ 45 w 45"/>
              <a:gd name="T13" fmla="*/ 138 h 138"/>
              <a:gd name="T14" fmla="*/ 45 w 45"/>
              <a:gd name="T15" fmla="*/ 0 h 138"/>
              <a:gd name="T16" fmla="*/ 0 w 45"/>
              <a:gd name="T17" fmla="*/ 4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138">
                <a:moveTo>
                  <a:pt x="0" y="41"/>
                </a:moveTo>
                <a:lnTo>
                  <a:pt x="0" y="97"/>
                </a:lnTo>
                <a:lnTo>
                  <a:pt x="29" y="121"/>
                </a:lnTo>
                <a:lnTo>
                  <a:pt x="29" y="71"/>
                </a:lnTo>
                <a:lnTo>
                  <a:pt x="34" y="71"/>
                </a:lnTo>
                <a:lnTo>
                  <a:pt x="34" y="126"/>
                </a:lnTo>
                <a:lnTo>
                  <a:pt x="45" y="138"/>
                </a:lnTo>
                <a:lnTo>
                  <a:pt x="45" y="0"/>
                </a:lnTo>
                <a:lnTo>
                  <a:pt x="0" y="41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5" name="Freeform 293"/>
          <p:cNvSpPr>
            <a:spLocks/>
          </p:cNvSpPr>
          <p:nvPr/>
        </p:nvSpPr>
        <p:spPr bwMode="auto">
          <a:xfrm>
            <a:off x="4818909" y="2136851"/>
            <a:ext cx="36953" cy="73906"/>
          </a:xfrm>
          <a:custGeom>
            <a:avLst/>
            <a:gdLst>
              <a:gd name="T0" fmla="*/ 0 w 26"/>
              <a:gd name="T1" fmla="*/ 0 h 52"/>
              <a:gd name="T2" fmla="*/ 0 w 26"/>
              <a:gd name="T3" fmla="*/ 52 h 52"/>
              <a:gd name="T4" fmla="*/ 15 w 26"/>
              <a:gd name="T5" fmla="*/ 52 h 52"/>
              <a:gd name="T6" fmla="*/ 15 w 26"/>
              <a:gd name="T7" fmla="*/ 24 h 52"/>
              <a:gd name="T8" fmla="*/ 19 w 26"/>
              <a:gd name="T9" fmla="*/ 24 h 52"/>
              <a:gd name="T10" fmla="*/ 19 w 26"/>
              <a:gd name="T11" fmla="*/ 52 h 52"/>
              <a:gd name="T12" fmla="*/ 26 w 26"/>
              <a:gd name="T13" fmla="*/ 52 h 52"/>
              <a:gd name="T14" fmla="*/ 26 w 26"/>
              <a:gd name="T15" fmla="*/ 0 h 52"/>
              <a:gd name="T16" fmla="*/ 0 w 26"/>
              <a:gd name="T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52">
                <a:moveTo>
                  <a:pt x="0" y="0"/>
                </a:moveTo>
                <a:lnTo>
                  <a:pt x="0" y="52"/>
                </a:lnTo>
                <a:lnTo>
                  <a:pt x="15" y="52"/>
                </a:lnTo>
                <a:lnTo>
                  <a:pt x="15" y="24"/>
                </a:lnTo>
                <a:lnTo>
                  <a:pt x="19" y="24"/>
                </a:lnTo>
                <a:lnTo>
                  <a:pt x="19" y="52"/>
                </a:lnTo>
                <a:lnTo>
                  <a:pt x="26" y="52"/>
                </a:lnTo>
                <a:lnTo>
                  <a:pt x="26" y="0"/>
                </a:lnTo>
                <a:lnTo>
                  <a:pt x="0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" name="Freeform 294"/>
          <p:cNvSpPr>
            <a:spLocks noEditPoints="1"/>
          </p:cNvSpPr>
          <p:nvPr/>
        </p:nvSpPr>
        <p:spPr bwMode="auto">
          <a:xfrm>
            <a:off x="4449379" y="2065787"/>
            <a:ext cx="144970" cy="216033"/>
          </a:xfrm>
          <a:custGeom>
            <a:avLst/>
            <a:gdLst>
              <a:gd name="T0" fmla="*/ 32 w 43"/>
              <a:gd name="T1" fmla="*/ 0 h 64"/>
              <a:gd name="T2" fmla="*/ 11 w 43"/>
              <a:gd name="T3" fmla="*/ 0 h 64"/>
              <a:gd name="T4" fmla="*/ 0 w 43"/>
              <a:gd name="T5" fmla="*/ 11 h 64"/>
              <a:gd name="T6" fmla="*/ 0 w 43"/>
              <a:gd name="T7" fmla="*/ 53 h 64"/>
              <a:gd name="T8" fmla="*/ 11 w 43"/>
              <a:gd name="T9" fmla="*/ 64 h 64"/>
              <a:gd name="T10" fmla="*/ 32 w 43"/>
              <a:gd name="T11" fmla="*/ 64 h 64"/>
              <a:gd name="T12" fmla="*/ 43 w 43"/>
              <a:gd name="T13" fmla="*/ 53 h 64"/>
              <a:gd name="T14" fmla="*/ 43 w 43"/>
              <a:gd name="T15" fmla="*/ 11 h 64"/>
              <a:gd name="T16" fmla="*/ 32 w 43"/>
              <a:gd name="T17" fmla="*/ 0 h 64"/>
              <a:gd name="T18" fmla="*/ 12 w 43"/>
              <a:gd name="T19" fmla="*/ 58 h 64"/>
              <a:gd name="T20" fmla="*/ 8 w 43"/>
              <a:gd name="T21" fmla="*/ 54 h 64"/>
              <a:gd name="T22" fmla="*/ 12 w 43"/>
              <a:gd name="T23" fmla="*/ 50 h 64"/>
              <a:gd name="T24" fmla="*/ 16 w 43"/>
              <a:gd name="T25" fmla="*/ 54 h 64"/>
              <a:gd name="T26" fmla="*/ 12 w 43"/>
              <a:gd name="T27" fmla="*/ 58 h 64"/>
              <a:gd name="T28" fmla="*/ 31 w 43"/>
              <a:gd name="T29" fmla="*/ 58 h 64"/>
              <a:gd name="T30" fmla="*/ 27 w 43"/>
              <a:gd name="T31" fmla="*/ 54 h 64"/>
              <a:gd name="T32" fmla="*/ 31 w 43"/>
              <a:gd name="T33" fmla="*/ 50 h 64"/>
              <a:gd name="T34" fmla="*/ 35 w 43"/>
              <a:gd name="T35" fmla="*/ 54 h 64"/>
              <a:gd name="T36" fmla="*/ 31 w 43"/>
              <a:gd name="T37" fmla="*/ 58 h 64"/>
              <a:gd name="T38" fmla="*/ 40 w 43"/>
              <a:gd name="T39" fmla="*/ 40 h 64"/>
              <a:gd name="T40" fmla="*/ 31 w 43"/>
              <a:gd name="T41" fmla="*/ 48 h 64"/>
              <a:gd name="T42" fmla="*/ 13 w 43"/>
              <a:gd name="T43" fmla="*/ 48 h 64"/>
              <a:gd name="T44" fmla="*/ 3 w 43"/>
              <a:gd name="T45" fmla="*/ 40 h 64"/>
              <a:gd name="T46" fmla="*/ 3 w 43"/>
              <a:gd name="T47" fmla="*/ 12 h 64"/>
              <a:gd name="T48" fmla="*/ 13 w 43"/>
              <a:gd name="T49" fmla="*/ 4 h 64"/>
              <a:gd name="T50" fmla="*/ 31 w 43"/>
              <a:gd name="T51" fmla="*/ 4 h 64"/>
              <a:gd name="T52" fmla="*/ 40 w 43"/>
              <a:gd name="T53" fmla="*/ 12 h 64"/>
              <a:gd name="T54" fmla="*/ 40 w 43"/>
              <a:gd name="T55" fmla="*/ 4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3" h="64">
                <a:moveTo>
                  <a:pt x="32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5" y="64"/>
                  <a:pt x="11" y="64"/>
                </a:cubicBezTo>
                <a:cubicBezTo>
                  <a:pt x="32" y="64"/>
                  <a:pt x="32" y="64"/>
                  <a:pt x="32" y="64"/>
                </a:cubicBezTo>
                <a:cubicBezTo>
                  <a:pt x="38" y="64"/>
                  <a:pt x="43" y="59"/>
                  <a:pt x="43" y="53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5"/>
                  <a:pt x="38" y="0"/>
                  <a:pt x="32" y="0"/>
                </a:cubicBezTo>
                <a:close/>
                <a:moveTo>
                  <a:pt x="12" y="58"/>
                </a:moveTo>
                <a:cubicBezTo>
                  <a:pt x="10" y="58"/>
                  <a:pt x="8" y="56"/>
                  <a:pt x="8" y="54"/>
                </a:cubicBezTo>
                <a:cubicBezTo>
                  <a:pt x="8" y="52"/>
                  <a:pt x="10" y="50"/>
                  <a:pt x="12" y="50"/>
                </a:cubicBezTo>
                <a:cubicBezTo>
                  <a:pt x="14" y="50"/>
                  <a:pt x="16" y="52"/>
                  <a:pt x="16" y="54"/>
                </a:cubicBezTo>
                <a:cubicBezTo>
                  <a:pt x="16" y="56"/>
                  <a:pt x="14" y="58"/>
                  <a:pt x="12" y="58"/>
                </a:cubicBezTo>
                <a:close/>
                <a:moveTo>
                  <a:pt x="31" y="58"/>
                </a:moveTo>
                <a:cubicBezTo>
                  <a:pt x="29" y="58"/>
                  <a:pt x="27" y="56"/>
                  <a:pt x="27" y="54"/>
                </a:cubicBezTo>
                <a:cubicBezTo>
                  <a:pt x="27" y="52"/>
                  <a:pt x="29" y="50"/>
                  <a:pt x="31" y="50"/>
                </a:cubicBezTo>
                <a:cubicBezTo>
                  <a:pt x="34" y="50"/>
                  <a:pt x="35" y="52"/>
                  <a:pt x="35" y="54"/>
                </a:cubicBezTo>
                <a:cubicBezTo>
                  <a:pt x="35" y="56"/>
                  <a:pt x="34" y="58"/>
                  <a:pt x="31" y="58"/>
                </a:cubicBezTo>
                <a:close/>
                <a:moveTo>
                  <a:pt x="40" y="40"/>
                </a:moveTo>
                <a:cubicBezTo>
                  <a:pt x="40" y="45"/>
                  <a:pt x="36" y="48"/>
                  <a:pt x="31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7" y="48"/>
                  <a:pt x="3" y="45"/>
                  <a:pt x="3" y="40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7"/>
                  <a:pt x="7" y="4"/>
                  <a:pt x="1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6" y="4"/>
                  <a:pt x="40" y="7"/>
                  <a:pt x="40" y="12"/>
                </a:cubicBezTo>
                <a:lnTo>
                  <a:pt x="40" y="4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7" name="Freeform 295"/>
          <p:cNvSpPr>
            <a:spLocks/>
          </p:cNvSpPr>
          <p:nvPr/>
        </p:nvSpPr>
        <p:spPr bwMode="auto">
          <a:xfrm>
            <a:off x="4600034" y="2065787"/>
            <a:ext cx="11370" cy="216033"/>
          </a:xfrm>
          <a:custGeom>
            <a:avLst/>
            <a:gdLst>
              <a:gd name="T0" fmla="*/ 0 w 8"/>
              <a:gd name="T1" fmla="*/ 0 h 152"/>
              <a:gd name="T2" fmla="*/ 0 w 8"/>
              <a:gd name="T3" fmla="*/ 104 h 152"/>
              <a:gd name="T4" fmla="*/ 3 w 8"/>
              <a:gd name="T5" fmla="*/ 104 h 152"/>
              <a:gd name="T6" fmla="*/ 3 w 8"/>
              <a:gd name="T7" fmla="*/ 152 h 152"/>
              <a:gd name="T8" fmla="*/ 8 w 8"/>
              <a:gd name="T9" fmla="*/ 152 h 152"/>
              <a:gd name="T10" fmla="*/ 8 w 8"/>
              <a:gd name="T11" fmla="*/ 104 h 152"/>
              <a:gd name="T12" fmla="*/ 8 w 8"/>
              <a:gd name="T13" fmla="*/ 93 h 152"/>
              <a:gd name="T14" fmla="*/ 8 w 8"/>
              <a:gd name="T15" fmla="*/ 0 h 152"/>
              <a:gd name="T16" fmla="*/ 0 w 8"/>
              <a:gd name="T17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52">
                <a:moveTo>
                  <a:pt x="0" y="0"/>
                </a:moveTo>
                <a:lnTo>
                  <a:pt x="0" y="104"/>
                </a:lnTo>
                <a:lnTo>
                  <a:pt x="3" y="104"/>
                </a:lnTo>
                <a:lnTo>
                  <a:pt x="3" y="152"/>
                </a:lnTo>
                <a:lnTo>
                  <a:pt x="8" y="152"/>
                </a:lnTo>
                <a:lnTo>
                  <a:pt x="8" y="104"/>
                </a:lnTo>
                <a:lnTo>
                  <a:pt x="8" y="93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8" name="Freeform 296"/>
          <p:cNvSpPr>
            <a:spLocks/>
          </p:cNvSpPr>
          <p:nvPr/>
        </p:nvSpPr>
        <p:spPr bwMode="auto">
          <a:xfrm>
            <a:off x="1939413" y="1723261"/>
            <a:ext cx="164867" cy="164867"/>
          </a:xfrm>
          <a:custGeom>
            <a:avLst/>
            <a:gdLst>
              <a:gd name="T0" fmla="*/ 30 w 49"/>
              <a:gd name="T1" fmla="*/ 0 h 49"/>
              <a:gd name="T2" fmla="*/ 30 w 49"/>
              <a:gd name="T3" fmla="*/ 7 h 49"/>
              <a:gd name="T4" fmla="*/ 42 w 49"/>
              <a:gd name="T5" fmla="*/ 24 h 49"/>
              <a:gd name="T6" fmla="*/ 24 w 49"/>
              <a:gd name="T7" fmla="*/ 42 h 49"/>
              <a:gd name="T8" fmla="*/ 6 w 49"/>
              <a:gd name="T9" fmla="*/ 24 h 49"/>
              <a:gd name="T10" fmla="*/ 19 w 49"/>
              <a:gd name="T11" fmla="*/ 7 h 49"/>
              <a:gd name="T12" fmla="*/ 19 w 49"/>
              <a:gd name="T13" fmla="*/ 0 h 49"/>
              <a:gd name="T14" fmla="*/ 0 w 49"/>
              <a:gd name="T15" fmla="*/ 24 h 49"/>
              <a:gd name="T16" fmla="*/ 24 w 49"/>
              <a:gd name="T17" fmla="*/ 49 h 49"/>
              <a:gd name="T18" fmla="*/ 49 w 49"/>
              <a:gd name="T19" fmla="*/ 24 h 49"/>
              <a:gd name="T20" fmla="*/ 30 w 49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49">
                <a:moveTo>
                  <a:pt x="30" y="0"/>
                </a:moveTo>
                <a:cubicBezTo>
                  <a:pt x="30" y="7"/>
                  <a:pt x="30" y="7"/>
                  <a:pt x="30" y="7"/>
                </a:cubicBezTo>
                <a:cubicBezTo>
                  <a:pt x="37" y="10"/>
                  <a:pt x="42" y="16"/>
                  <a:pt x="42" y="24"/>
                </a:cubicBezTo>
                <a:cubicBezTo>
                  <a:pt x="42" y="34"/>
                  <a:pt x="34" y="42"/>
                  <a:pt x="24" y="42"/>
                </a:cubicBezTo>
                <a:cubicBezTo>
                  <a:pt x="14" y="42"/>
                  <a:pt x="6" y="34"/>
                  <a:pt x="6" y="24"/>
                </a:cubicBezTo>
                <a:cubicBezTo>
                  <a:pt x="6" y="16"/>
                  <a:pt x="12" y="10"/>
                  <a:pt x="19" y="7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3"/>
                  <a:pt x="0" y="13"/>
                  <a:pt x="0" y="24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4"/>
                </a:cubicBezTo>
                <a:cubicBezTo>
                  <a:pt x="49" y="13"/>
                  <a:pt x="40" y="3"/>
                  <a:pt x="30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9" name="Freeform 297"/>
          <p:cNvSpPr>
            <a:spLocks/>
          </p:cNvSpPr>
          <p:nvPr/>
        </p:nvSpPr>
        <p:spPr bwMode="auto">
          <a:xfrm>
            <a:off x="2006213" y="1686308"/>
            <a:ext cx="31268" cy="96646"/>
          </a:xfrm>
          <a:custGeom>
            <a:avLst/>
            <a:gdLst>
              <a:gd name="T0" fmla="*/ 7 w 9"/>
              <a:gd name="T1" fmla="*/ 0 h 29"/>
              <a:gd name="T2" fmla="*/ 2 w 9"/>
              <a:gd name="T3" fmla="*/ 0 h 29"/>
              <a:gd name="T4" fmla="*/ 0 w 9"/>
              <a:gd name="T5" fmla="*/ 2 h 29"/>
              <a:gd name="T6" fmla="*/ 0 w 9"/>
              <a:gd name="T7" fmla="*/ 11 h 29"/>
              <a:gd name="T8" fmla="*/ 0 w 9"/>
              <a:gd name="T9" fmla="*/ 17 h 29"/>
              <a:gd name="T10" fmla="*/ 0 w 9"/>
              <a:gd name="T11" fmla="*/ 26 h 29"/>
              <a:gd name="T12" fmla="*/ 2 w 9"/>
              <a:gd name="T13" fmla="*/ 29 h 29"/>
              <a:gd name="T14" fmla="*/ 7 w 9"/>
              <a:gd name="T15" fmla="*/ 29 h 29"/>
              <a:gd name="T16" fmla="*/ 9 w 9"/>
              <a:gd name="T17" fmla="*/ 26 h 29"/>
              <a:gd name="T18" fmla="*/ 9 w 9"/>
              <a:gd name="T19" fmla="*/ 17 h 29"/>
              <a:gd name="T20" fmla="*/ 9 w 9"/>
              <a:gd name="T21" fmla="*/ 11 h 29"/>
              <a:gd name="T22" fmla="*/ 9 w 9"/>
              <a:gd name="T23" fmla="*/ 2 h 29"/>
              <a:gd name="T24" fmla="*/ 7 w 9"/>
              <a:gd name="T2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29">
                <a:moveTo>
                  <a:pt x="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8"/>
                  <a:pt x="1" y="29"/>
                  <a:pt x="2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8" y="29"/>
                  <a:pt x="9" y="28"/>
                  <a:pt x="9" y="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8" y="0"/>
                  <a:pt x="7" y="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0" name="Freeform 298"/>
          <p:cNvSpPr>
            <a:spLocks/>
          </p:cNvSpPr>
          <p:nvPr/>
        </p:nvSpPr>
        <p:spPr bwMode="auto">
          <a:xfrm>
            <a:off x="1494555" y="1706206"/>
            <a:ext cx="58273" cy="160604"/>
          </a:xfrm>
          <a:custGeom>
            <a:avLst/>
            <a:gdLst>
              <a:gd name="T0" fmla="*/ 16 w 17"/>
              <a:gd name="T1" fmla="*/ 27 h 48"/>
              <a:gd name="T2" fmla="*/ 13 w 17"/>
              <a:gd name="T3" fmla="*/ 27 h 48"/>
              <a:gd name="T4" fmla="*/ 13 w 17"/>
              <a:gd name="T5" fmla="*/ 0 h 48"/>
              <a:gd name="T6" fmla="*/ 4 w 17"/>
              <a:gd name="T7" fmla="*/ 0 h 48"/>
              <a:gd name="T8" fmla="*/ 4 w 17"/>
              <a:gd name="T9" fmla="*/ 27 h 48"/>
              <a:gd name="T10" fmla="*/ 2 w 17"/>
              <a:gd name="T11" fmla="*/ 27 h 48"/>
              <a:gd name="T12" fmla="*/ 0 w 17"/>
              <a:gd name="T13" fmla="*/ 29 h 48"/>
              <a:gd name="T14" fmla="*/ 0 w 17"/>
              <a:gd name="T15" fmla="*/ 34 h 48"/>
              <a:gd name="T16" fmla="*/ 2 w 17"/>
              <a:gd name="T17" fmla="*/ 35 h 48"/>
              <a:gd name="T18" fmla="*/ 4 w 17"/>
              <a:gd name="T19" fmla="*/ 35 h 48"/>
              <a:gd name="T20" fmla="*/ 4 w 17"/>
              <a:gd name="T21" fmla="*/ 48 h 48"/>
              <a:gd name="T22" fmla="*/ 13 w 17"/>
              <a:gd name="T23" fmla="*/ 48 h 48"/>
              <a:gd name="T24" fmla="*/ 13 w 17"/>
              <a:gd name="T25" fmla="*/ 35 h 48"/>
              <a:gd name="T26" fmla="*/ 16 w 17"/>
              <a:gd name="T27" fmla="*/ 35 h 48"/>
              <a:gd name="T28" fmla="*/ 17 w 17"/>
              <a:gd name="T29" fmla="*/ 34 h 48"/>
              <a:gd name="T30" fmla="*/ 17 w 17"/>
              <a:gd name="T31" fmla="*/ 29 h 48"/>
              <a:gd name="T32" fmla="*/ 16 w 17"/>
              <a:gd name="T33" fmla="*/ 2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" h="48">
                <a:moveTo>
                  <a:pt x="16" y="27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8"/>
                  <a:pt x="0" y="29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5"/>
                  <a:pt x="2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8"/>
                  <a:pt x="4" y="48"/>
                  <a:pt x="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35"/>
                  <a:pt x="13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5"/>
                  <a:pt x="17" y="35"/>
                  <a:pt x="17" y="34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8"/>
                  <a:pt x="17" y="27"/>
                  <a:pt x="16" y="2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1" name="Freeform 299"/>
          <p:cNvSpPr>
            <a:spLocks/>
          </p:cNvSpPr>
          <p:nvPr/>
        </p:nvSpPr>
        <p:spPr bwMode="auto">
          <a:xfrm>
            <a:off x="1558513" y="1706206"/>
            <a:ext cx="58273" cy="160604"/>
          </a:xfrm>
          <a:custGeom>
            <a:avLst/>
            <a:gdLst>
              <a:gd name="T0" fmla="*/ 15 w 17"/>
              <a:gd name="T1" fmla="*/ 12 h 48"/>
              <a:gd name="T2" fmla="*/ 12 w 17"/>
              <a:gd name="T3" fmla="*/ 12 h 48"/>
              <a:gd name="T4" fmla="*/ 12 w 17"/>
              <a:gd name="T5" fmla="*/ 0 h 48"/>
              <a:gd name="T6" fmla="*/ 4 w 17"/>
              <a:gd name="T7" fmla="*/ 0 h 48"/>
              <a:gd name="T8" fmla="*/ 4 w 17"/>
              <a:gd name="T9" fmla="*/ 12 h 48"/>
              <a:gd name="T10" fmla="*/ 1 w 17"/>
              <a:gd name="T11" fmla="*/ 12 h 48"/>
              <a:gd name="T12" fmla="*/ 0 w 17"/>
              <a:gd name="T13" fmla="*/ 13 h 48"/>
              <a:gd name="T14" fmla="*/ 0 w 17"/>
              <a:gd name="T15" fmla="*/ 18 h 48"/>
              <a:gd name="T16" fmla="*/ 1 w 17"/>
              <a:gd name="T17" fmla="*/ 20 h 48"/>
              <a:gd name="T18" fmla="*/ 4 w 17"/>
              <a:gd name="T19" fmla="*/ 20 h 48"/>
              <a:gd name="T20" fmla="*/ 4 w 17"/>
              <a:gd name="T21" fmla="*/ 48 h 48"/>
              <a:gd name="T22" fmla="*/ 12 w 17"/>
              <a:gd name="T23" fmla="*/ 48 h 48"/>
              <a:gd name="T24" fmla="*/ 12 w 17"/>
              <a:gd name="T25" fmla="*/ 20 h 48"/>
              <a:gd name="T26" fmla="*/ 15 w 17"/>
              <a:gd name="T27" fmla="*/ 20 h 48"/>
              <a:gd name="T28" fmla="*/ 17 w 17"/>
              <a:gd name="T29" fmla="*/ 18 h 48"/>
              <a:gd name="T30" fmla="*/ 17 w 17"/>
              <a:gd name="T31" fmla="*/ 13 h 48"/>
              <a:gd name="T32" fmla="*/ 15 w 17"/>
              <a:gd name="T33" fmla="*/ 1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" h="48">
                <a:moveTo>
                  <a:pt x="15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2"/>
                  <a:pt x="0" y="12"/>
                  <a:pt x="0" y="1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20"/>
                  <a:pt x="1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0"/>
                  <a:pt x="12" y="20"/>
                  <a:pt x="12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6" y="20"/>
                  <a:pt x="17" y="19"/>
                  <a:pt x="17" y="18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2"/>
                  <a:pt x="16" y="12"/>
                  <a:pt x="15" y="1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2" name="Freeform 300"/>
          <p:cNvSpPr>
            <a:spLocks/>
          </p:cNvSpPr>
          <p:nvPr/>
        </p:nvSpPr>
        <p:spPr bwMode="auto">
          <a:xfrm>
            <a:off x="1619627" y="1706206"/>
            <a:ext cx="56851" cy="160604"/>
          </a:xfrm>
          <a:custGeom>
            <a:avLst/>
            <a:gdLst>
              <a:gd name="T0" fmla="*/ 15 w 17"/>
              <a:gd name="T1" fmla="*/ 22 h 48"/>
              <a:gd name="T2" fmla="*/ 13 w 17"/>
              <a:gd name="T3" fmla="*/ 22 h 48"/>
              <a:gd name="T4" fmla="*/ 13 w 17"/>
              <a:gd name="T5" fmla="*/ 0 h 48"/>
              <a:gd name="T6" fmla="*/ 4 w 17"/>
              <a:gd name="T7" fmla="*/ 0 h 48"/>
              <a:gd name="T8" fmla="*/ 4 w 17"/>
              <a:gd name="T9" fmla="*/ 22 h 48"/>
              <a:gd name="T10" fmla="*/ 1 w 17"/>
              <a:gd name="T11" fmla="*/ 22 h 48"/>
              <a:gd name="T12" fmla="*/ 0 w 17"/>
              <a:gd name="T13" fmla="*/ 23 h 48"/>
              <a:gd name="T14" fmla="*/ 0 w 17"/>
              <a:gd name="T15" fmla="*/ 28 h 48"/>
              <a:gd name="T16" fmla="*/ 1 w 17"/>
              <a:gd name="T17" fmla="*/ 30 h 48"/>
              <a:gd name="T18" fmla="*/ 4 w 17"/>
              <a:gd name="T19" fmla="*/ 30 h 48"/>
              <a:gd name="T20" fmla="*/ 4 w 17"/>
              <a:gd name="T21" fmla="*/ 48 h 48"/>
              <a:gd name="T22" fmla="*/ 13 w 17"/>
              <a:gd name="T23" fmla="*/ 48 h 48"/>
              <a:gd name="T24" fmla="*/ 13 w 17"/>
              <a:gd name="T25" fmla="*/ 30 h 48"/>
              <a:gd name="T26" fmla="*/ 15 w 17"/>
              <a:gd name="T27" fmla="*/ 30 h 48"/>
              <a:gd name="T28" fmla="*/ 17 w 17"/>
              <a:gd name="T29" fmla="*/ 28 h 48"/>
              <a:gd name="T30" fmla="*/ 17 w 17"/>
              <a:gd name="T31" fmla="*/ 23 h 48"/>
              <a:gd name="T32" fmla="*/ 15 w 17"/>
              <a:gd name="T33" fmla="*/ 2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" h="48">
                <a:moveTo>
                  <a:pt x="15" y="22"/>
                </a:moveTo>
                <a:cubicBezTo>
                  <a:pt x="13" y="22"/>
                  <a:pt x="13" y="22"/>
                  <a:pt x="13" y="22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22"/>
                  <a:pt x="4" y="22"/>
                  <a:pt x="4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0" y="22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1" y="30"/>
                  <a:pt x="1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48"/>
                  <a:pt x="4" y="48"/>
                  <a:pt x="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7" y="29"/>
                  <a:pt x="17" y="2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2"/>
                  <a:pt x="16" y="22"/>
                  <a:pt x="15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3" name="Freeform 301"/>
          <p:cNvSpPr>
            <a:spLocks/>
          </p:cNvSpPr>
          <p:nvPr/>
        </p:nvSpPr>
        <p:spPr bwMode="auto">
          <a:xfrm>
            <a:off x="1680742" y="1706206"/>
            <a:ext cx="56851" cy="160604"/>
          </a:xfrm>
          <a:custGeom>
            <a:avLst/>
            <a:gdLst>
              <a:gd name="T0" fmla="*/ 15 w 17"/>
              <a:gd name="T1" fmla="*/ 12 h 48"/>
              <a:gd name="T2" fmla="*/ 13 w 17"/>
              <a:gd name="T3" fmla="*/ 12 h 48"/>
              <a:gd name="T4" fmla="*/ 13 w 17"/>
              <a:gd name="T5" fmla="*/ 0 h 48"/>
              <a:gd name="T6" fmla="*/ 4 w 17"/>
              <a:gd name="T7" fmla="*/ 0 h 48"/>
              <a:gd name="T8" fmla="*/ 4 w 17"/>
              <a:gd name="T9" fmla="*/ 12 h 48"/>
              <a:gd name="T10" fmla="*/ 2 w 17"/>
              <a:gd name="T11" fmla="*/ 12 h 48"/>
              <a:gd name="T12" fmla="*/ 0 w 17"/>
              <a:gd name="T13" fmla="*/ 14 h 48"/>
              <a:gd name="T14" fmla="*/ 0 w 17"/>
              <a:gd name="T15" fmla="*/ 19 h 48"/>
              <a:gd name="T16" fmla="*/ 2 w 17"/>
              <a:gd name="T17" fmla="*/ 20 h 48"/>
              <a:gd name="T18" fmla="*/ 4 w 17"/>
              <a:gd name="T19" fmla="*/ 20 h 48"/>
              <a:gd name="T20" fmla="*/ 4 w 17"/>
              <a:gd name="T21" fmla="*/ 48 h 48"/>
              <a:gd name="T22" fmla="*/ 13 w 17"/>
              <a:gd name="T23" fmla="*/ 48 h 48"/>
              <a:gd name="T24" fmla="*/ 13 w 17"/>
              <a:gd name="T25" fmla="*/ 20 h 48"/>
              <a:gd name="T26" fmla="*/ 15 w 17"/>
              <a:gd name="T27" fmla="*/ 20 h 48"/>
              <a:gd name="T28" fmla="*/ 17 w 17"/>
              <a:gd name="T29" fmla="*/ 19 h 48"/>
              <a:gd name="T30" fmla="*/ 17 w 17"/>
              <a:gd name="T31" fmla="*/ 14 h 48"/>
              <a:gd name="T32" fmla="*/ 15 w 17"/>
              <a:gd name="T33" fmla="*/ 1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" h="48">
                <a:moveTo>
                  <a:pt x="15" y="12"/>
                </a:moveTo>
                <a:cubicBezTo>
                  <a:pt x="13" y="12"/>
                  <a:pt x="13" y="12"/>
                  <a:pt x="13" y="12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1" y="20"/>
                  <a:pt x="2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6" y="20"/>
                  <a:pt x="17" y="20"/>
                  <a:pt x="17" y="19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3"/>
                  <a:pt x="16" y="12"/>
                  <a:pt x="15" y="1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4" name="Freeform 302"/>
          <p:cNvSpPr>
            <a:spLocks noEditPoints="1"/>
          </p:cNvSpPr>
          <p:nvPr/>
        </p:nvSpPr>
        <p:spPr bwMode="auto">
          <a:xfrm>
            <a:off x="3181604" y="1743159"/>
            <a:ext cx="194715" cy="194715"/>
          </a:xfrm>
          <a:custGeom>
            <a:avLst/>
            <a:gdLst>
              <a:gd name="T0" fmla="*/ 6 w 58"/>
              <a:gd name="T1" fmla="*/ 14 h 58"/>
              <a:gd name="T2" fmla="*/ 7 w 58"/>
              <a:gd name="T3" fmla="*/ 19 h 58"/>
              <a:gd name="T4" fmla="*/ 4 w 58"/>
              <a:gd name="T5" fmla="*/ 20 h 58"/>
              <a:gd name="T6" fmla="*/ 0 w 58"/>
              <a:gd name="T7" fmla="*/ 23 h 58"/>
              <a:gd name="T8" fmla="*/ 2 w 58"/>
              <a:gd name="T9" fmla="*/ 27 h 58"/>
              <a:gd name="T10" fmla="*/ 5 w 58"/>
              <a:gd name="T11" fmla="*/ 31 h 58"/>
              <a:gd name="T12" fmla="*/ 2 w 58"/>
              <a:gd name="T13" fmla="*/ 34 h 58"/>
              <a:gd name="T14" fmla="*/ 1 w 58"/>
              <a:gd name="T15" fmla="*/ 38 h 58"/>
              <a:gd name="T16" fmla="*/ 5 w 58"/>
              <a:gd name="T17" fmla="*/ 41 h 58"/>
              <a:gd name="T18" fmla="*/ 8 w 58"/>
              <a:gd name="T19" fmla="*/ 42 h 58"/>
              <a:gd name="T20" fmla="*/ 8 w 58"/>
              <a:gd name="T21" fmla="*/ 46 h 58"/>
              <a:gd name="T22" fmla="*/ 9 w 58"/>
              <a:gd name="T23" fmla="*/ 51 h 58"/>
              <a:gd name="T24" fmla="*/ 14 w 58"/>
              <a:gd name="T25" fmla="*/ 51 h 58"/>
              <a:gd name="T26" fmla="*/ 18 w 58"/>
              <a:gd name="T27" fmla="*/ 51 h 58"/>
              <a:gd name="T28" fmla="*/ 19 w 58"/>
              <a:gd name="T29" fmla="*/ 54 h 58"/>
              <a:gd name="T30" fmla="*/ 22 w 58"/>
              <a:gd name="T31" fmla="*/ 58 h 58"/>
              <a:gd name="T32" fmla="*/ 27 w 58"/>
              <a:gd name="T33" fmla="*/ 56 h 58"/>
              <a:gd name="T34" fmla="*/ 31 w 58"/>
              <a:gd name="T35" fmla="*/ 53 h 58"/>
              <a:gd name="T36" fmla="*/ 33 w 58"/>
              <a:gd name="T37" fmla="*/ 56 h 58"/>
              <a:gd name="T38" fmla="*/ 38 w 58"/>
              <a:gd name="T39" fmla="*/ 57 h 58"/>
              <a:gd name="T40" fmla="*/ 40 w 58"/>
              <a:gd name="T41" fmla="*/ 53 h 58"/>
              <a:gd name="T42" fmla="*/ 42 w 58"/>
              <a:gd name="T43" fmla="*/ 49 h 58"/>
              <a:gd name="T44" fmla="*/ 46 w 58"/>
              <a:gd name="T45" fmla="*/ 50 h 58"/>
              <a:gd name="T46" fmla="*/ 50 w 58"/>
              <a:gd name="T47" fmla="*/ 49 h 58"/>
              <a:gd name="T48" fmla="*/ 51 w 58"/>
              <a:gd name="T49" fmla="*/ 44 h 58"/>
              <a:gd name="T50" fmla="*/ 50 w 58"/>
              <a:gd name="T51" fmla="*/ 40 h 58"/>
              <a:gd name="T52" fmla="*/ 54 w 58"/>
              <a:gd name="T53" fmla="*/ 39 h 58"/>
              <a:gd name="T54" fmla="*/ 57 w 58"/>
              <a:gd name="T55" fmla="*/ 35 h 58"/>
              <a:gd name="T56" fmla="*/ 55 w 58"/>
              <a:gd name="T57" fmla="*/ 31 h 58"/>
              <a:gd name="T58" fmla="*/ 52 w 58"/>
              <a:gd name="T59" fmla="*/ 27 h 58"/>
              <a:gd name="T60" fmla="*/ 55 w 58"/>
              <a:gd name="T61" fmla="*/ 25 h 58"/>
              <a:gd name="T62" fmla="*/ 56 w 58"/>
              <a:gd name="T63" fmla="*/ 20 h 58"/>
              <a:gd name="T64" fmla="*/ 53 w 58"/>
              <a:gd name="T65" fmla="*/ 18 h 58"/>
              <a:gd name="T66" fmla="*/ 48 w 58"/>
              <a:gd name="T67" fmla="*/ 16 h 58"/>
              <a:gd name="T68" fmla="*/ 49 w 58"/>
              <a:gd name="T69" fmla="*/ 12 h 58"/>
              <a:gd name="T70" fmla="*/ 48 w 58"/>
              <a:gd name="T71" fmla="*/ 8 h 58"/>
              <a:gd name="T72" fmla="*/ 44 w 58"/>
              <a:gd name="T73" fmla="*/ 7 h 58"/>
              <a:gd name="T74" fmla="*/ 39 w 58"/>
              <a:gd name="T75" fmla="*/ 8 h 58"/>
              <a:gd name="T76" fmla="*/ 38 w 58"/>
              <a:gd name="T77" fmla="*/ 4 h 58"/>
              <a:gd name="T78" fmla="*/ 35 w 58"/>
              <a:gd name="T79" fmla="*/ 1 h 58"/>
              <a:gd name="T80" fmla="*/ 30 w 58"/>
              <a:gd name="T81" fmla="*/ 3 h 58"/>
              <a:gd name="T82" fmla="*/ 27 w 58"/>
              <a:gd name="T83" fmla="*/ 5 h 58"/>
              <a:gd name="T84" fmla="*/ 24 w 58"/>
              <a:gd name="T85" fmla="*/ 3 h 58"/>
              <a:gd name="T86" fmla="*/ 20 w 58"/>
              <a:gd name="T87" fmla="*/ 1 h 58"/>
              <a:gd name="T88" fmla="*/ 17 w 58"/>
              <a:gd name="T89" fmla="*/ 5 h 58"/>
              <a:gd name="T90" fmla="*/ 15 w 58"/>
              <a:gd name="T91" fmla="*/ 10 h 58"/>
              <a:gd name="T92" fmla="*/ 12 w 58"/>
              <a:gd name="T93" fmla="*/ 9 h 58"/>
              <a:gd name="T94" fmla="*/ 7 w 58"/>
              <a:gd name="T95" fmla="*/ 10 h 58"/>
              <a:gd name="T96" fmla="*/ 6 w 58"/>
              <a:gd name="T97" fmla="*/ 14 h 58"/>
              <a:gd name="T98" fmla="*/ 23 w 58"/>
              <a:gd name="T99" fmla="*/ 13 h 58"/>
              <a:gd name="T100" fmla="*/ 45 w 58"/>
              <a:gd name="T101" fmla="*/ 24 h 58"/>
              <a:gd name="T102" fmla="*/ 34 w 58"/>
              <a:gd name="T103" fmla="*/ 45 h 58"/>
              <a:gd name="T104" fmla="*/ 13 w 58"/>
              <a:gd name="T105" fmla="*/ 34 h 58"/>
              <a:gd name="T106" fmla="*/ 23 w 58"/>
              <a:gd name="T107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8" h="58">
                <a:moveTo>
                  <a:pt x="6" y="14"/>
                </a:moveTo>
                <a:cubicBezTo>
                  <a:pt x="8" y="15"/>
                  <a:pt x="7" y="18"/>
                  <a:pt x="7" y="19"/>
                </a:cubicBezTo>
                <a:cubicBezTo>
                  <a:pt x="7" y="20"/>
                  <a:pt x="5" y="20"/>
                  <a:pt x="4" y="20"/>
                </a:cubicBezTo>
                <a:cubicBezTo>
                  <a:pt x="2" y="20"/>
                  <a:pt x="0" y="21"/>
                  <a:pt x="0" y="23"/>
                </a:cubicBezTo>
                <a:cubicBezTo>
                  <a:pt x="0" y="25"/>
                  <a:pt x="0" y="27"/>
                  <a:pt x="2" y="27"/>
                </a:cubicBezTo>
                <a:cubicBezTo>
                  <a:pt x="3" y="28"/>
                  <a:pt x="5" y="30"/>
                  <a:pt x="5" y="31"/>
                </a:cubicBezTo>
                <a:cubicBezTo>
                  <a:pt x="5" y="32"/>
                  <a:pt x="4" y="33"/>
                  <a:pt x="2" y="34"/>
                </a:cubicBezTo>
                <a:cubicBezTo>
                  <a:pt x="1" y="34"/>
                  <a:pt x="0" y="36"/>
                  <a:pt x="1" y="38"/>
                </a:cubicBezTo>
                <a:cubicBezTo>
                  <a:pt x="1" y="40"/>
                  <a:pt x="3" y="42"/>
                  <a:pt x="5" y="41"/>
                </a:cubicBezTo>
                <a:cubicBezTo>
                  <a:pt x="6" y="41"/>
                  <a:pt x="8" y="41"/>
                  <a:pt x="8" y="42"/>
                </a:cubicBezTo>
                <a:cubicBezTo>
                  <a:pt x="9" y="42"/>
                  <a:pt x="9" y="45"/>
                  <a:pt x="8" y="46"/>
                </a:cubicBezTo>
                <a:cubicBezTo>
                  <a:pt x="7" y="47"/>
                  <a:pt x="7" y="50"/>
                  <a:pt x="9" y="51"/>
                </a:cubicBezTo>
                <a:cubicBezTo>
                  <a:pt x="11" y="52"/>
                  <a:pt x="13" y="53"/>
                  <a:pt x="14" y="51"/>
                </a:cubicBezTo>
                <a:cubicBezTo>
                  <a:pt x="15" y="50"/>
                  <a:pt x="18" y="51"/>
                  <a:pt x="18" y="51"/>
                </a:cubicBezTo>
                <a:cubicBezTo>
                  <a:pt x="19" y="51"/>
                  <a:pt x="20" y="53"/>
                  <a:pt x="19" y="54"/>
                </a:cubicBezTo>
                <a:cubicBezTo>
                  <a:pt x="19" y="56"/>
                  <a:pt x="20" y="57"/>
                  <a:pt x="22" y="58"/>
                </a:cubicBezTo>
                <a:cubicBezTo>
                  <a:pt x="25" y="58"/>
                  <a:pt x="26" y="57"/>
                  <a:pt x="27" y="56"/>
                </a:cubicBezTo>
                <a:cubicBezTo>
                  <a:pt x="27" y="54"/>
                  <a:pt x="30" y="53"/>
                  <a:pt x="31" y="53"/>
                </a:cubicBezTo>
                <a:cubicBezTo>
                  <a:pt x="31" y="53"/>
                  <a:pt x="33" y="54"/>
                  <a:pt x="33" y="56"/>
                </a:cubicBezTo>
                <a:cubicBezTo>
                  <a:pt x="34" y="57"/>
                  <a:pt x="36" y="58"/>
                  <a:pt x="38" y="57"/>
                </a:cubicBezTo>
                <a:cubicBezTo>
                  <a:pt x="40" y="57"/>
                  <a:pt x="41" y="55"/>
                  <a:pt x="40" y="53"/>
                </a:cubicBezTo>
                <a:cubicBezTo>
                  <a:pt x="40" y="52"/>
                  <a:pt x="42" y="49"/>
                  <a:pt x="42" y="49"/>
                </a:cubicBezTo>
                <a:cubicBezTo>
                  <a:pt x="43" y="48"/>
                  <a:pt x="44" y="49"/>
                  <a:pt x="46" y="50"/>
                </a:cubicBezTo>
                <a:cubicBezTo>
                  <a:pt x="47" y="51"/>
                  <a:pt x="49" y="51"/>
                  <a:pt x="50" y="49"/>
                </a:cubicBezTo>
                <a:cubicBezTo>
                  <a:pt x="52" y="47"/>
                  <a:pt x="52" y="45"/>
                  <a:pt x="51" y="44"/>
                </a:cubicBezTo>
                <a:cubicBezTo>
                  <a:pt x="50" y="43"/>
                  <a:pt x="50" y="40"/>
                  <a:pt x="50" y="40"/>
                </a:cubicBezTo>
                <a:cubicBezTo>
                  <a:pt x="51" y="39"/>
                  <a:pt x="52" y="38"/>
                  <a:pt x="54" y="39"/>
                </a:cubicBezTo>
                <a:cubicBezTo>
                  <a:pt x="55" y="39"/>
                  <a:pt x="57" y="38"/>
                  <a:pt x="57" y="35"/>
                </a:cubicBezTo>
                <a:cubicBezTo>
                  <a:pt x="58" y="33"/>
                  <a:pt x="57" y="31"/>
                  <a:pt x="55" y="31"/>
                </a:cubicBezTo>
                <a:cubicBezTo>
                  <a:pt x="54" y="31"/>
                  <a:pt x="53" y="28"/>
                  <a:pt x="52" y="27"/>
                </a:cubicBezTo>
                <a:cubicBezTo>
                  <a:pt x="52" y="26"/>
                  <a:pt x="54" y="25"/>
                  <a:pt x="55" y="25"/>
                </a:cubicBezTo>
                <a:cubicBezTo>
                  <a:pt x="56" y="24"/>
                  <a:pt x="57" y="22"/>
                  <a:pt x="56" y="20"/>
                </a:cubicBezTo>
                <a:cubicBezTo>
                  <a:pt x="56" y="18"/>
                  <a:pt x="54" y="17"/>
                  <a:pt x="53" y="18"/>
                </a:cubicBezTo>
                <a:cubicBezTo>
                  <a:pt x="51" y="18"/>
                  <a:pt x="49" y="16"/>
                  <a:pt x="48" y="16"/>
                </a:cubicBezTo>
                <a:cubicBezTo>
                  <a:pt x="48" y="15"/>
                  <a:pt x="48" y="13"/>
                  <a:pt x="49" y="12"/>
                </a:cubicBezTo>
                <a:cubicBezTo>
                  <a:pt x="50" y="11"/>
                  <a:pt x="50" y="9"/>
                  <a:pt x="48" y="8"/>
                </a:cubicBezTo>
                <a:cubicBezTo>
                  <a:pt x="47" y="6"/>
                  <a:pt x="45" y="6"/>
                  <a:pt x="44" y="7"/>
                </a:cubicBezTo>
                <a:cubicBezTo>
                  <a:pt x="42" y="8"/>
                  <a:pt x="40" y="8"/>
                  <a:pt x="39" y="8"/>
                </a:cubicBezTo>
                <a:cubicBezTo>
                  <a:pt x="38" y="7"/>
                  <a:pt x="38" y="6"/>
                  <a:pt x="38" y="4"/>
                </a:cubicBezTo>
                <a:cubicBezTo>
                  <a:pt x="38" y="3"/>
                  <a:pt x="37" y="1"/>
                  <a:pt x="35" y="1"/>
                </a:cubicBezTo>
                <a:cubicBezTo>
                  <a:pt x="33" y="0"/>
                  <a:pt x="31" y="1"/>
                  <a:pt x="30" y="3"/>
                </a:cubicBezTo>
                <a:cubicBezTo>
                  <a:pt x="30" y="4"/>
                  <a:pt x="28" y="5"/>
                  <a:pt x="27" y="5"/>
                </a:cubicBezTo>
                <a:cubicBezTo>
                  <a:pt x="26" y="6"/>
                  <a:pt x="25" y="4"/>
                  <a:pt x="24" y="3"/>
                </a:cubicBezTo>
                <a:cubicBezTo>
                  <a:pt x="24" y="1"/>
                  <a:pt x="22" y="1"/>
                  <a:pt x="20" y="1"/>
                </a:cubicBezTo>
                <a:cubicBezTo>
                  <a:pt x="18" y="2"/>
                  <a:pt x="16" y="4"/>
                  <a:pt x="17" y="5"/>
                </a:cubicBezTo>
                <a:cubicBezTo>
                  <a:pt x="17" y="7"/>
                  <a:pt x="16" y="9"/>
                  <a:pt x="15" y="10"/>
                </a:cubicBezTo>
                <a:cubicBezTo>
                  <a:pt x="14" y="10"/>
                  <a:pt x="13" y="10"/>
                  <a:pt x="12" y="9"/>
                </a:cubicBezTo>
                <a:cubicBezTo>
                  <a:pt x="10" y="8"/>
                  <a:pt x="8" y="8"/>
                  <a:pt x="7" y="10"/>
                </a:cubicBezTo>
                <a:cubicBezTo>
                  <a:pt x="6" y="11"/>
                  <a:pt x="5" y="13"/>
                  <a:pt x="6" y="14"/>
                </a:cubicBezTo>
                <a:close/>
                <a:moveTo>
                  <a:pt x="23" y="13"/>
                </a:moveTo>
                <a:cubicBezTo>
                  <a:pt x="32" y="10"/>
                  <a:pt x="42" y="15"/>
                  <a:pt x="45" y="24"/>
                </a:cubicBezTo>
                <a:cubicBezTo>
                  <a:pt x="47" y="33"/>
                  <a:pt x="43" y="42"/>
                  <a:pt x="34" y="45"/>
                </a:cubicBezTo>
                <a:cubicBezTo>
                  <a:pt x="25" y="48"/>
                  <a:pt x="15" y="43"/>
                  <a:pt x="13" y="34"/>
                </a:cubicBezTo>
                <a:cubicBezTo>
                  <a:pt x="10" y="26"/>
                  <a:pt x="15" y="16"/>
                  <a:pt x="23" y="1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5" name="Freeform 303"/>
          <p:cNvSpPr>
            <a:spLocks noEditPoints="1"/>
          </p:cNvSpPr>
          <p:nvPr/>
        </p:nvSpPr>
        <p:spPr bwMode="auto">
          <a:xfrm>
            <a:off x="3100592" y="1662146"/>
            <a:ext cx="123651" cy="125072"/>
          </a:xfrm>
          <a:custGeom>
            <a:avLst/>
            <a:gdLst>
              <a:gd name="T0" fmla="*/ 4 w 37"/>
              <a:gd name="T1" fmla="*/ 9 h 37"/>
              <a:gd name="T2" fmla="*/ 5 w 37"/>
              <a:gd name="T3" fmla="*/ 12 h 37"/>
              <a:gd name="T4" fmla="*/ 2 w 37"/>
              <a:gd name="T5" fmla="*/ 12 h 37"/>
              <a:gd name="T6" fmla="*/ 0 w 37"/>
              <a:gd name="T7" fmla="*/ 14 h 37"/>
              <a:gd name="T8" fmla="*/ 1 w 37"/>
              <a:gd name="T9" fmla="*/ 17 h 37"/>
              <a:gd name="T10" fmla="*/ 3 w 37"/>
              <a:gd name="T11" fmla="*/ 20 h 37"/>
              <a:gd name="T12" fmla="*/ 2 w 37"/>
              <a:gd name="T13" fmla="*/ 21 h 37"/>
              <a:gd name="T14" fmla="*/ 1 w 37"/>
              <a:gd name="T15" fmla="*/ 24 h 37"/>
              <a:gd name="T16" fmla="*/ 3 w 37"/>
              <a:gd name="T17" fmla="*/ 26 h 37"/>
              <a:gd name="T18" fmla="*/ 5 w 37"/>
              <a:gd name="T19" fmla="*/ 26 h 37"/>
              <a:gd name="T20" fmla="*/ 5 w 37"/>
              <a:gd name="T21" fmla="*/ 29 h 37"/>
              <a:gd name="T22" fmla="*/ 6 w 37"/>
              <a:gd name="T23" fmla="*/ 32 h 37"/>
              <a:gd name="T24" fmla="*/ 9 w 37"/>
              <a:gd name="T25" fmla="*/ 33 h 37"/>
              <a:gd name="T26" fmla="*/ 12 w 37"/>
              <a:gd name="T27" fmla="*/ 32 h 37"/>
              <a:gd name="T28" fmla="*/ 12 w 37"/>
              <a:gd name="T29" fmla="*/ 34 h 37"/>
              <a:gd name="T30" fmla="*/ 15 w 37"/>
              <a:gd name="T31" fmla="*/ 37 h 37"/>
              <a:gd name="T32" fmla="*/ 17 w 37"/>
              <a:gd name="T33" fmla="*/ 35 h 37"/>
              <a:gd name="T34" fmla="*/ 20 w 37"/>
              <a:gd name="T35" fmla="*/ 34 h 37"/>
              <a:gd name="T36" fmla="*/ 21 w 37"/>
              <a:gd name="T37" fmla="*/ 35 h 37"/>
              <a:gd name="T38" fmla="*/ 24 w 37"/>
              <a:gd name="T39" fmla="*/ 36 h 37"/>
              <a:gd name="T40" fmla="*/ 26 w 37"/>
              <a:gd name="T41" fmla="*/ 34 h 37"/>
              <a:gd name="T42" fmla="*/ 27 w 37"/>
              <a:gd name="T43" fmla="*/ 31 h 37"/>
              <a:gd name="T44" fmla="*/ 29 w 37"/>
              <a:gd name="T45" fmla="*/ 32 h 37"/>
              <a:gd name="T46" fmla="*/ 32 w 37"/>
              <a:gd name="T47" fmla="*/ 31 h 37"/>
              <a:gd name="T48" fmla="*/ 33 w 37"/>
              <a:gd name="T49" fmla="*/ 28 h 37"/>
              <a:gd name="T50" fmla="*/ 32 w 37"/>
              <a:gd name="T51" fmla="*/ 25 h 37"/>
              <a:gd name="T52" fmla="*/ 35 w 37"/>
              <a:gd name="T53" fmla="*/ 24 h 37"/>
              <a:gd name="T54" fmla="*/ 37 w 37"/>
              <a:gd name="T55" fmla="*/ 22 h 37"/>
              <a:gd name="T56" fmla="*/ 36 w 37"/>
              <a:gd name="T57" fmla="*/ 19 h 37"/>
              <a:gd name="T58" fmla="*/ 34 w 37"/>
              <a:gd name="T59" fmla="*/ 17 h 37"/>
              <a:gd name="T60" fmla="*/ 35 w 37"/>
              <a:gd name="T61" fmla="*/ 15 h 37"/>
              <a:gd name="T62" fmla="*/ 36 w 37"/>
              <a:gd name="T63" fmla="*/ 12 h 37"/>
              <a:gd name="T64" fmla="*/ 34 w 37"/>
              <a:gd name="T65" fmla="*/ 11 h 37"/>
              <a:gd name="T66" fmla="*/ 31 w 37"/>
              <a:gd name="T67" fmla="*/ 9 h 37"/>
              <a:gd name="T68" fmla="*/ 32 w 37"/>
              <a:gd name="T69" fmla="*/ 7 h 37"/>
              <a:gd name="T70" fmla="*/ 31 w 37"/>
              <a:gd name="T71" fmla="*/ 4 h 37"/>
              <a:gd name="T72" fmla="*/ 28 w 37"/>
              <a:gd name="T73" fmla="*/ 4 h 37"/>
              <a:gd name="T74" fmla="*/ 25 w 37"/>
              <a:gd name="T75" fmla="*/ 4 h 37"/>
              <a:gd name="T76" fmla="*/ 25 w 37"/>
              <a:gd name="T77" fmla="*/ 2 h 37"/>
              <a:gd name="T78" fmla="*/ 22 w 37"/>
              <a:gd name="T79" fmla="*/ 0 h 37"/>
              <a:gd name="T80" fmla="*/ 20 w 37"/>
              <a:gd name="T81" fmla="*/ 1 h 37"/>
              <a:gd name="T82" fmla="*/ 17 w 37"/>
              <a:gd name="T83" fmla="*/ 3 h 37"/>
              <a:gd name="T84" fmla="*/ 16 w 37"/>
              <a:gd name="T85" fmla="*/ 1 h 37"/>
              <a:gd name="T86" fmla="*/ 13 w 37"/>
              <a:gd name="T87" fmla="*/ 0 h 37"/>
              <a:gd name="T88" fmla="*/ 11 w 37"/>
              <a:gd name="T89" fmla="*/ 3 h 37"/>
              <a:gd name="T90" fmla="*/ 10 w 37"/>
              <a:gd name="T91" fmla="*/ 6 h 37"/>
              <a:gd name="T92" fmla="*/ 8 w 37"/>
              <a:gd name="T93" fmla="*/ 5 h 37"/>
              <a:gd name="T94" fmla="*/ 5 w 37"/>
              <a:gd name="T95" fmla="*/ 6 h 37"/>
              <a:gd name="T96" fmla="*/ 4 w 37"/>
              <a:gd name="T97" fmla="*/ 9 h 37"/>
              <a:gd name="T98" fmla="*/ 15 w 37"/>
              <a:gd name="T99" fmla="*/ 8 h 37"/>
              <a:gd name="T100" fmla="*/ 29 w 37"/>
              <a:gd name="T101" fmla="*/ 15 h 37"/>
              <a:gd name="T102" fmla="*/ 22 w 37"/>
              <a:gd name="T103" fmla="*/ 29 h 37"/>
              <a:gd name="T104" fmla="*/ 8 w 37"/>
              <a:gd name="T105" fmla="*/ 22 h 37"/>
              <a:gd name="T106" fmla="*/ 15 w 37"/>
              <a:gd name="T107" fmla="*/ 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7" h="37">
                <a:moveTo>
                  <a:pt x="4" y="9"/>
                </a:moveTo>
                <a:cubicBezTo>
                  <a:pt x="5" y="9"/>
                  <a:pt x="5" y="11"/>
                  <a:pt x="5" y="12"/>
                </a:cubicBezTo>
                <a:cubicBezTo>
                  <a:pt x="4" y="12"/>
                  <a:pt x="3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6"/>
                  <a:pt x="0" y="17"/>
                  <a:pt x="1" y="17"/>
                </a:cubicBezTo>
                <a:cubicBezTo>
                  <a:pt x="2" y="17"/>
                  <a:pt x="3" y="19"/>
                  <a:pt x="3" y="20"/>
                </a:cubicBezTo>
                <a:cubicBezTo>
                  <a:pt x="3" y="20"/>
                  <a:pt x="2" y="21"/>
                  <a:pt x="2" y="21"/>
                </a:cubicBezTo>
                <a:cubicBezTo>
                  <a:pt x="1" y="21"/>
                  <a:pt x="0" y="23"/>
                  <a:pt x="1" y="24"/>
                </a:cubicBezTo>
                <a:cubicBezTo>
                  <a:pt x="1" y="25"/>
                  <a:pt x="2" y="26"/>
                  <a:pt x="3" y="26"/>
                </a:cubicBezTo>
                <a:cubicBezTo>
                  <a:pt x="4" y="26"/>
                  <a:pt x="5" y="26"/>
                  <a:pt x="5" y="26"/>
                </a:cubicBezTo>
                <a:cubicBezTo>
                  <a:pt x="6" y="27"/>
                  <a:pt x="6" y="28"/>
                  <a:pt x="5" y="29"/>
                </a:cubicBezTo>
                <a:cubicBezTo>
                  <a:pt x="5" y="30"/>
                  <a:pt x="5" y="31"/>
                  <a:pt x="6" y="32"/>
                </a:cubicBezTo>
                <a:cubicBezTo>
                  <a:pt x="7" y="33"/>
                  <a:pt x="8" y="33"/>
                  <a:pt x="9" y="33"/>
                </a:cubicBezTo>
                <a:cubicBezTo>
                  <a:pt x="10" y="32"/>
                  <a:pt x="11" y="32"/>
                  <a:pt x="12" y="32"/>
                </a:cubicBezTo>
                <a:cubicBezTo>
                  <a:pt x="12" y="32"/>
                  <a:pt x="13" y="33"/>
                  <a:pt x="12" y="34"/>
                </a:cubicBezTo>
                <a:cubicBezTo>
                  <a:pt x="12" y="35"/>
                  <a:pt x="13" y="36"/>
                  <a:pt x="15" y="37"/>
                </a:cubicBezTo>
                <a:cubicBezTo>
                  <a:pt x="16" y="37"/>
                  <a:pt x="17" y="36"/>
                  <a:pt x="17" y="35"/>
                </a:cubicBezTo>
                <a:cubicBezTo>
                  <a:pt x="18" y="34"/>
                  <a:pt x="19" y="34"/>
                  <a:pt x="20" y="34"/>
                </a:cubicBezTo>
                <a:cubicBezTo>
                  <a:pt x="20" y="34"/>
                  <a:pt x="21" y="34"/>
                  <a:pt x="21" y="35"/>
                </a:cubicBezTo>
                <a:cubicBezTo>
                  <a:pt x="22" y="36"/>
                  <a:pt x="23" y="37"/>
                  <a:pt x="24" y="36"/>
                </a:cubicBezTo>
                <a:cubicBezTo>
                  <a:pt x="26" y="36"/>
                  <a:pt x="26" y="35"/>
                  <a:pt x="26" y="34"/>
                </a:cubicBezTo>
                <a:cubicBezTo>
                  <a:pt x="26" y="33"/>
                  <a:pt x="27" y="31"/>
                  <a:pt x="27" y="31"/>
                </a:cubicBezTo>
                <a:cubicBezTo>
                  <a:pt x="28" y="31"/>
                  <a:pt x="29" y="31"/>
                  <a:pt x="29" y="32"/>
                </a:cubicBezTo>
                <a:cubicBezTo>
                  <a:pt x="30" y="32"/>
                  <a:pt x="32" y="32"/>
                  <a:pt x="32" y="31"/>
                </a:cubicBezTo>
                <a:cubicBezTo>
                  <a:pt x="33" y="30"/>
                  <a:pt x="34" y="28"/>
                  <a:pt x="33" y="28"/>
                </a:cubicBezTo>
                <a:cubicBezTo>
                  <a:pt x="32" y="27"/>
                  <a:pt x="32" y="25"/>
                  <a:pt x="32" y="25"/>
                </a:cubicBezTo>
                <a:cubicBezTo>
                  <a:pt x="33" y="24"/>
                  <a:pt x="34" y="24"/>
                  <a:pt x="35" y="24"/>
                </a:cubicBezTo>
                <a:cubicBezTo>
                  <a:pt x="36" y="24"/>
                  <a:pt x="37" y="24"/>
                  <a:pt x="37" y="22"/>
                </a:cubicBezTo>
                <a:cubicBezTo>
                  <a:pt x="37" y="21"/>
                  <a:pt x="37" y="20"/>
                  <a:pt x="36" y="19"/>
                </a:cubicBezTo>
                <a:cubicBezTo>
                  <a:pt x="35" y="19"/>
                  <a:pt x="34" y="18"/>
                  <a:pt x="34" y="17"/>
                </a:cubicBezTo>
                <a:cubicBezTo>
                  <a:pt x="34" y="16"/>
                  <a:pt x="35" y="16"/>
                  <a:pt x="35" y="15"/>
                </a:cubicBezTo>
                <a:cubicBezTo>
                  <a:pt x="36" y="15"/>
                  <a:pt x="37" y="14"/>
                  <a:pt x="36" y="12"/>
                </a:cubicBezTo>
                <a:cubicBezTo>
                  <a:pt x="36" y="11"/>
                  <a:pt x="35" y="10"/>
                  <a:pt x="34" y="11"/>
                </a:cubicBezTo>
                <a:cubicBezTo>
                  <a:pt x="33" y="11"/>
                  <a:pt x="31" y="10"/>
                  <a:pt x="31" y="9"/>
                </a:cubicBezTo>
                <a:cubicBezTo>
                  <a:pt x="31" y="9"/>
                  <a:pt x="31" y="8"/>
                  <a:pt x="32" y="7"/>
                </a:cubicBezTo>
                <a:cubicBezTo>
                  <a:pt x="32" y="7"/>
                  <a:pt x="32" y="5"/>
                  <a:pt x="31" y="4"/>
                </a:cubicBezTo>
                <a:cubicBezTo>
                  <a:pt x="30" y="3"/>
                  <a:pt x="29" y="3"/>
                  <a:pt x="28" y="4"/>
                </a:cubicBezTo>
                <a:cubicBezTo>
                  <a:pt x="27" y="5"/>
                  <a:pt x="26" y="5"/>
                  <a:pt x="25" y="4"/>
                </a:cubicBezTo>
                <a:cubicBezTo>
                  <a:pt x="25" y="4"/>
                  <a:pt x="24" y="3"/>
                  <a:pt x="25" y="2"/>
                </a:cubicBezTo>
                <a:cubicBezTo>
                  <a:pt x="25" y="1"/>
                  <a:pt x="24" y="0"/>
                  <a:pt x="22" y="0"/>
                </a:cubicBezTo>
                <a:cubicBezTo>
                  <a:pt x="21" y="0"/>
                  <a:pt x="20" y="0"/>
                  <a:pt x="20" y="1"/>
                </a:cubicBezTo>
                <a:cubicBezTo>
                  <a:pt x="19" y="2"/>
                  <a:pt x="18" y="3"/>
                  <a:pt x="17" y="3"/>
                </a:cubicBezTo>
                <a:cubicBezTo>
                  <a:pt x="17" y="3"/>
                  <a:pt x="16" y="2"/>
                  <a:pt x="16" y="1"/>
                </a:cubicBezTo>
                <a:cubicBezTo>
                  <a:pt x="15" y="0"/>
                  <a:pt x="14" y="0"/>
                  <a:pt x="13" y="0"/>
                </a:cubicBezTo>
                <a:cubicBezTo>
                  <a:pt x="11" y="1"/>
                  <a:pt x="11" y="2"/>
                  <a:pt x="11" y="3"/>
                </a:cubicBezTo>
                <a:cubicBezTo>
                  <a:pt x="11" y="4"/>
                  <a:pt x="10" y="5"/>
                  <a:pt x="10" y="6"/>
                </a:cubicBezTo>
                <a:cubicBezTo>
                  <a:pt x="9" y="6"/>
                  <a:pt x="8" y="6"/>
                  <a:pt x="8" y="5"/>
                </a:cubicBezTo>
                <a:cubicBezTo>
                  <a:pt x="7" y="4"/>
                  <a:pt x="5" y="5"/>
                  <a:pt x="5" y="6"/>
                </a:cubicBezTo>
                <a:cubicBezTo>
                  <a:pt x="4" y="7"/>
                  <a:pt x="3" y="8"/>
                  <a:pt x="4" y="9"/>
                </a:cubicBezTo>
                <a:close/>
                <a:moveTo>
                  <a:pt x="15" y="8"/>
                </a:moveTo>
                <a:cubicBezTo>
                  <a:pt x="21" y="6"/>
                  <a:pt x="27" y="9"/>
                  <a:pt x="29" y="15"/>
                </a:cubicBezTo>
                <a:cubicBezTo>
                  <a:pt x="31" y="21"/>
                  <a:pt x="27" y="27"/>
                  <a:pt x="22" y="29"/>
                </a:cubicBezTo>
                <a:cubicBezTo>
                  <a:pt x="16" y="30"/>
                  <a:pt x="10" y="27"/>
                  <a:pt x="8" y="22"/>
                </a:cubicBezTo>
                <a:cubicBezTo>
                  <a:pt x="6" y="16"/>
                  <a:pt x="10" y="10"/>
                  <a:pt x="15" y="8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6" name="Freeform 304"/>
          <p:cNvSpPr>
            <a:spLocks noEditPoints="1"/>
          </p:cNvSpPr>
          <p:nvPr/>
        </p:nvSpPr>
        <p:spPr bwMode="auto">
          <a:xfrm>
            <a:off x="3100592" y="1787218"/>
            <a:ext cx="96646" cy="93804"/>
          </a:xfrm>
          <a:custGeom>
            <a:avLst/>
            <a:gdLst>
              <a:gd name="T0" fmla="*/ 3 w 29"/>
              <a:gd name="T1" fmla="*/ 7 h 28"/>
              <a:gd name="T2" fmla="*/ 4 w 29"/>
              <a:gd name="T3" fmla="*/ 9 h 28"/>
              <a:gd name="T4" fmla="*/ 2 w 29"/>
              <a:gd name="T5" fmla="*/ 9 h 28"/>
              <a:gd name="T6" fmla="*/ 0 w 29"/>
              <a:gd name="T7" fmla="*/ 11 h 28"/>
              <a:gd name="T8" fmla="*/ 1 w 29"/>
              <a:gd name="T9" fmla="*/ 13 h 28"/>
              <a:gd name="T10" fmla="*/ 3 w 29"/>
              <a:gd name="T11" fmla="*/ 15 h 28"/>
              <a:gd name="T12" fmla="*/ 1 w 29"/>
              <a:gd name="T13" fmla="*/ 16 h 28"/>
              <a:gd name="T14" fmla="*/ 1 w 29"/>
              <a:gd name="T15" fmla="*/ 19 h 28"/>
              <a:gd name="T16" fmla="*/ 3 w 29"/>
              <a:gd name="T17" fmla="*/ 20 h 28"/>
              <a:gd name="T18" fmla="*/ 4 w 29"/>
              <a:gd name="T19" fmla="*/ 20 h 28"/>
              <a:gd name="T20" fmla="*/ 4 w 29"/>
              <a:gd name="T21" fmla="*/ 23 h 28"/>
              <a:gd name="T22" fmla="*/ 5 w 29"/>
              <a:gd name="T23" fmla="*/ 25 h 28"/>
              <a:gd name="T24" fmla="*/ 7 w 29"/>
              <a:gd name="T25" fmla="*/ 25 h 28"/>
              <a:gd name="T26" fmla="*/ 9 w 29"/>
              <a:gd name="T27" fmla="*/ 25 h 28"/>
              <a:gd name="T28" fmla="*/ 10 w 29"/>
              <a:gd name="T29" fmla="*/ 27 h 28"/>
              <a:gd name="T30" fmla="*/ 11 w 29"/>
              <a:gd name="T31" fmla="*/ 28 h 28"/>
              <a:gd name="T32" fmla="*/ 13 w 29"/>
              <a:gd name="T33" fmla="*/ 27 h 28"/>
              <a:gd name="T34" fmla="*/ 15 w 29"/>
              <a:gd name="T35" fmla="*/ 26 h 28"/>
              <a:gd name="T36" fmla="*/ 17 w 29"/>
              <a:gd name="T37" fmla="*/ 27 h 28"/>
              <a:gd name="T38" fmla="*/ 19 w 29"/>
              <a:gd name="T39" fmla="*/ 28 h 28"/>
              <a:gd name="T40" fmla="*/ 20 w 29"/>
              <a:gd name="T41" fmla="*/ 26 h 28"/>
              <a:gd name="T42" fmla="*/ 21 w 29"/>
              <a:gd name="T43" fmla="*/ 24 h 28"/>
              <a:gd name="T44" fmla="*/ 23 w 29"/>
              <a:gd name="T45" fmla="*/ 24 h 28"/>
              <a:gd name="T46" fmla="*/ 25 w 29"/>
              <a:gd name="T47" fmla="*/ 24 h 28"/>
              <a:gd name="T48" fmla="*/ 25 w 29"/>
              <a:gd name="T49" fmla="*/ 21 h 28"/>
              <a:gd name="T50" fmla="*/ 25 w 29"/>
              <a:gd name="T51" fmla="*/ 19 h 28"/>
              <a:gd name="T52" fmla="*/ 27 w 29"/>
              <a:gd name="T53" fmla="*/ 19 h 28"/>
              <a:gd name="T54" fmla="*/ 29 w 29"/>
              <a:gd name="T55" fmla="*/ 17 h 28"/>
              <a:gd name="T56" fmla="*/ 28 w 29"/>
              <a:gd name="T57" fmla="*/ 15 h 28"/>
              <a:gd name="T58" fmla="*/ 26 w 29"/>
              <a:gd name="T59" fmla="*/ 13 h 28"/>
              <a:gd name="T60" fmla="*/ 27 w 29"/>
              <a:gd name="T61" fmla="*/ 12 h 28"/>
              <a:gd name="T62" fmla="*/ 28 w 29"/>
              <a:gd name="T63" fmla="*/ 10 h 28"/>
              <a:gd name="T64" fmla="*/ 26 w 29"/>
              <a:gd name="T65" fmla="*/ 8 h 28"/>
              <a:gd name="T66" fmla="*/ 24 w 29"/>
              <a:gd name="T67" fmla="*/ 7 h 28"/>
              <a:gd name="T68" fmla="*/ 25 w 29"/>
              <a:gd name="T69" fmla="*/ 6 h 28"/>
              <a:gd name="T70" fmla="*/ 24 w 29"/>
              <a:gd name="T71" fmla="*/ 3 h 28"/>
              <a:gd name="T72" fmla="*/ 22 w 29"/>
              <a:gd name="T73" fmla="*/ 3 h 28"/>
              <a:gd name="T74" fmla="*/ 19 w 29"/>
              <a:gd name="T75" fmla="*/ 3 h 28"/>
              <a:gd name="T76" fmla="*/ 19 w 29"/>
              <a:gd name="T77" fmla="*/ 2 h 28"/>
              <a:gd name="T78" fmla="*/ 17 w 29"/>
              <a:gd name="T79" fmla="*/ 0 h 28"/>
              <a:gd name="T80" fmla="*/ 15 w 29"/>
              <a:gd name="T81" fmla="*/ 1 h 28"/>
              <a:gd name="T82" fmla="*/ 13 w 29"/>
              <a:gd name="T83" fmla="*/ 2 h 28"/>
              <a:gd name="T84" fmla="*/ 12 w 29"/>
              <a:gd name="T85" fmla="*/ 1 h 28"/>
              <a:gd name="T86" fmla="*/ 10 w 29"/>
              <a:gd name="T87" fmla="*/ 0 h 28"/>
              <a:gd name="T88" fmla="*/ 9 w 29"/>
              <a:gd name="T89" fmla="*/ 2 h 28"/>
              <a:gd name="T90" fmla="*/ 8 w 29"/>
              <a:gd name="T91" fmla="*/ 4 h 28"/>
              <a:gd name="T92" fmla="*/ 6 w 29"/>
              <a:gd name="T93" fmla="*/ 4 h 28"/>
              <a:gd name="T94" fmla="*/ 4 w 29"/>
              <a:gd name="T95" fmla="*/ 4 h 28"/>
              <a:gd name="T96" fmla="*/ 3 w 29"/>
              <a:gd name="T97" fmla="*/ 7 h 28"/>
              <a:gd name="T98" fmla="*/ 12 w 29"/>
              <a:gd name="T99" fmla="*/ 6 h 28"/>
              <a:gd name="T100" fmla="*/ 22 w 29"/>
              <a:gd name="T101" fmla="*/ 12 h 28"/>
              <a:gd name="T102" fmla="*/ 17 w 29"/>
              <a:gd name="T103" fmla="*/ 22 h 28"/>
              <a:gd name="T104" fmla="*/ 6 w 29"/>
              <a:gd name="T105" fmla="*/ 17 h 28"/>
              <a:gd name="T106" fmla="*/ 12 w 29"/>
              <a:gd name="T107" fmla="*/ 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9" h="28">
                <a:moveTo>
                  <a:pt x="3" y="7"/>
                </a:moveTo>
                <a:cubicBezTo>
                  <a:pt x="4" y="7"/>
                  <a:pt x="4" y="9"/>
                  <a:pt x="4" y="9"/>
                </a:cubicBezTo>
                <a:cubicBezTo>
                  <a:pt x="4" y="9"/>
                  <a:pt x="3" y="10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2" y="13"/>
                  <a:pt x="3" y="15"/>
                  <a:pt x="3" y="15"/>
                </a:cubicBezTo>
                <a:cubicBezTo>
                  <a:pt x="3" y="16"/>
                  <a:pt x="2" y="16"/>
                  <a:pt x="1" y="16"/>
                </a:cubicBezTo>
                <a:cubicBezTo>
                  <a:pt x="1" y="17"/>
                  <a:pt x="0" y="18"/>
                  <a:pt x="1" y="19"/>
                </a:cubicBezTo>
                <a:cubicBezTo>
                  <a:pt x="1" y="20"/>
                  <a:pt x="2" y="20"/>
                  <a:pt x="3" y="20"/>
                </a:cubicBezTo>
                <a:cubicBezTo>
                  <a:pt x="3" y="20"/>
                  <a:pt x="4" y="20"/>
                  <a:pt x="4" y="20"/>
                </a:cubicBezTo>
                <a:cubicBezTo>
                  <a:pt x="4" y="21"/>
                  <a:pt x="5" y="22"/>
                  <a:pt x="4" y="23"/>
                </a:cubicBezTo>
                <a:cubicBezTo>
                  <a:pt x="4" y="23"/>
                  <a:pt x="4" y="24"/>
                  <a:pt x="5" y="25"/>
                </a:cubicBezTo>
                <a:cubicBezTo>
                  <a:pt x="5" y="26"/>
                  <a:pt x="7" y="26"/>
                  <a:pt x="7" y="25"/>
                </a:cubicBezTo>
                <a:cubicBezTo>
                  <a:pt x="8" y="25"/>
                  <a:pt x="9" y="25"/>
                  <a:pt x="9" y="25"/>
                </a:cubicBezTo>
                <a:cubicBezTo>
                  <a:pt x="10" y="25"/>
                  <a:pt x="10" y="26"/>
                  <a:pt x="10" y="27"/>
                </a:cubicBezTo>
                <a:cubicBezTo>
                  <a:pt x="10" y="27"/>
                  <a:pt x="10" y="28"/>
                  <a:pt x="11" y="28"/>
                </a:cubicBezTo>
                <a:cubicBezTo>
                  <a:pt x="12" y="28"/>
                  <a:pt x="13" y="28"/>
                  <a:pt x="13" y="27"/>
                </a:cubicBezTo>
                <a:cubicBezTo>
                  <a:pt x="14" y="27"/>
                  <a:pt x="15" y="26"/>
                  <a:pt x="15" y="26"/>
                </a:cubicBezTo>
                <a:cubicBezTo>
                  <a:pt x="16" y="26"/>
                  <a:pt x="16" y="26"/>
                  <a:pt x="17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0" y="27"/>
                  <a:pt x="20" y="26"/>
                </a:cubicBezTo>
                <a:cubicBezTo>
                  <a:pt x="20" y="25"/>
                  <a:pt x="21" y="24"/>
                  <a:pt x="21" y="24"/>
                </a:cubicBezTo>
                <a:cubicBezTo>
                  <a:pt x="21" y="24"/>
                  <a:pt x="22" y="24"/>
                  <a:pt x="23" y="24"/>
                </a:cubicBezTo>
                <a:cubicBezTo>
                  <a:pt x="23" y="25"/>
                  <a:pt x="24" y="25"/>
                  <a:pt x="25" y="24"/>
                </a:cubicBezTo>
                <a:cubicBezTo>
                  <a:pt x="26" y="23"/>
                  <a:pt x="26" y="22"/>
                  <a:pt x="25" y="21"/>
                </a:cubicBezTo>
                <a:cubicBezTo>
                  <a:pt x="25" y="21"/>
                  <a:pt x="25" y="20"/>
                  <a:pt x="25" y="19"/>
                </a:cubicBezTo>
                <a:cubicBezTo>
                  <a:pt x="25" y="19"/>
                  <a:pt x="26" y="19"/>
                  <a:pt x="27" y="19"/>
                </a:cubicBezTo>
                <a:cubicBezTo>
                  <a:pt x="28" y="19"/>
                  <a:pt x="28" y="18"/>
                  <a:pt x="29" y="17"/>
                </a:cubicBezTo>
                <a:cubicBezTo>
                  <a:pt x="29" y="16"/>
                  <a:pt x="28" y="15"/>
                  <a:pt x="28" y="15"/>
                </a:cubicBezTo>
                <a:cubicBezTo>
                  <a:pt x="27" y="15"/>
                  <a:pt x="26" y="14"/>
                  <a:pt x="26" y="13"/>
                </a:cubicBezTo>
                <a:cubicBezTo>
                  <a:pt x="26" y="13"/>
                  <a:pt x="27" y="12"/>
                  <a:pt x="27" y="12"/>
                </a:cubicBezTo>
                <a:cubicBezTo>
                  <a:pt x="28" y="12"/>
                  <a:pt x="28" y="11"/>
                  <a:pt x="28" y="10"/>
                </a:cubicBezTo>
                <a:cubicBezTo>
                  <a:pt x="28" y="9"/>
                  <a:pt x="27" y="8"/>
                  <a:pt x="26" y="8"/>
                </a:cubicBezTo>
                <a:cubicBezTo>
                  <a:pt x="26" y="9"/>
                  <a:pt x="24" y="8"/>
                  <a:pt x="24" y="7"/>
                </a:cubicBezTo>
                <a:cubicBezTo>
                  <a:pt x="24" y="7"/>
                  <a:pt x="24" y="6"/>
                  <a:pt x="25" y="6"/>
                </a:cubicBezTo>
                <a:cubicBezTo>
                  <a:pt x="25" y="5"/>
                  <a:pt x="25" y="4"/>
                  <a:pt x="24" y="3"/>
                </a:cubicBezTo>
                <a:cubicBezTo>
                  <a:pt x="23" y="3"/>
                  <a:pt x="22" y="3"/>
                  <a:pt x="22" y="3"/>
                </a:cubicBezTo>
                <a:cubicBezTo>
                  <a:pt x="21" y="4"/>
                  <a:pt x="20" y="4"/>
                  <a:pt x="19" y="3"/>
                </a:cubicBezTo>
                <a:cubicBezTo>
                  <a:pt x="19" y="3"/>
                  <a:pt x="19" y="2"/>
                  <a:pt x="19" y="2"/>
                </a:cubicBezTo>
                <a:cubicBezTo>
                  <a:pt x="19" y="1"/>
                  <a:pt x="18" y="0"/>
                  <a:pt x="17" y="0"/>
                </a:cubicBezTo>
                <a:cubicBezTo>
                  <a:pt x="16" y="0"/>
                  <a:pt x="15" y="0"/>
                  <a:pt x="15" y="1"/>
                </a:cubicBezTo>
                <a:cubicBezTo>
                  <a:pt x="15" y="2"/>
                  <a:pt x="14" y="2"/>
                  <a:pt x="13" y="2"/>
                </a:cubicBezTo>
                <a:cubicBezTo>
                  <a:pt x="13" y="2"/>
                  <a:pt x="12" y="2"/>
                  <a:pt x="12" y="1"/>
                </a:cubicBezTo>
                <a:cubicBezTo>
                  <a:pt x="12" y="0"/>
                  <a:pt x="11" y="0"/>
                  <a:pt x="10" y="0"/>
                </a:cubicBezTo>
                <a:cubicBezTo>
                  <a:pt x="9" y="1"/>
                  <a:pt x="8" y="2"/>
                  <a:pt x="9" y="2"/>
                </a:cubicBezTo>
                <a:cubicBezTo>
                  <a:pt x="9" y="3"/>
                  <a:pt x="8" y="4"/>
                  <a:pt x="8" y="4"/>
                </a:cubicBezTo>
                <a:cubicBezTo>
                  <a:pt x="7" y="5"/>
                  <a:pt x="7" y="4"/>
                  <a:pt x="6" y="4"/>
                </a:cubicBezTo>
                <a:cubicBezTo>
                  <a:pt x="5" y="3"/>
                  <a:pt x="4" y="4"/>
                  <a:pt x="4" y="4"/>
                </a:cubicBezTo>
                <a:cubicBezTo>
                  <a:pt x="3" y="5"/>
                  <a:pt x="3" y="6"/>
                  <a:pt x="3" y="7"/>
                </a:cubicBezTo>
                <a:close/>
                <a:moveTo>
                  <a:pt x="12" y="6"/>
                </a:moveTo>
                <a:cubicBezTo>
                  <a:pt x="16" y="5"/>
                  <a:pt x="21" y="7"/>
                  <a:pt x="22" y="12"/>
                </a:cubicBezTo>
                <a:cubicBezTo>
                  <a:pt x="24" y="16"/>
                  <a:pt x="21" y="21"/>
                  <a:pt x="17" y="22"/>
                </a:cubicBezTo>
                <a:cubicBezTo>
                  <a:pt x="13" y="23"/>
                  <a:pt x="8" y="21"/>
                  <a:pt x="6" y="17"/>
                </a:cubicBezTo>
                <a:cubicBezTo>
                  <a:pt x="5" y="12"/>
                  <a:pt x="7" y="8"/>
                  <a:pt x="12" y="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" name="Freeform 305"/>
          <p:cNvSpPr>
            <a:spLocks noEditPoints="1"/>
          </p:cNvSpPr>
          <p:nvPr/>
        </p:nvSpPr>
        <p:spPr bwMode="auto">
          <a:xfrm>
            <a:off x="2877453" y="1701942"/>
            <a:ext cx="122229" cy="122229"/>
          </a:xfrm>
          <a:custGeom>
            <a:avLst/>
            <a:gdLst>
              <a:gd name="T0" fmla="*/ 31 w 36"/>
              <a:gd name="T1" fmla="*/ 27 h 36"/>
              <a:gd name="T2" fmla="*/ 31 w 36"/>
              <a:gd name="T3" fmla="*/ 24 h 36"/>
              <a:gd name="T4" fmla="*/ 33 w 36"/>
              <a:gd name="T5" fmla="*/ 24 h 36"/>
              <a:gd name="T6" fmla="*/ 35 w 36"/>
              <a:gd name="T7" fmla="*/ 22 h 36"/>
              <a:gd name="T8" fmla="*/ 34 w 36"/>
              <a:gd name="T9" fmla="*/ 19 h 36"/>
              <a:gd name="T10" fmla="*/ 33 w 36"/>
              <a:gd name="T11" fmla="*/ 17 h 36"/>
              <a:gd name="T12" fmla="*/ 34 w 36"/>
              <a:gd name="T13" fmla="*/ 15 h 36"/>
              <a:gd name="T14" fmla="*/ 35 w 36"/>
              <a:gd name="T15" fmla="*/ 12 h 36"/>
              <a:gd name="T16" fmla="*/ 33 w 36"/>
              <a:gd name="T17" fmla="*/ 11 h 36"/>
              <a:gd name="T18" fmla="*/ 30 w 36"/>
              <a:gd name="T19" fmla="*/ 10 h 36"/>
              <a:gd name="T20" fmla="*/ 31 w 36"/>
              <a:gd name="T21" fmla="*/ 7 h 36"/>
              <a:gd name="T22" fmla="*/ 30 w 36"/>
              <a:gd name="T23" fmla="*/ 5 h 36"/>
              <a:gd name="T24" fmla="*/ 27 w 36"/>
              <a:gd name="T25" fmla="*/ 4 h 36"/>
              <a:gd name="T26" fmla="*/ 25 w 36"/>
              <a:gd name="T27" fmla="*/ 5 h 36"/>
              <a:gd name="T28" fmla="*/ 24 w 36"/>
              <a:gd name="T29" fmla="*/ 2 h 36"/>
              <a:gd name="T30" fmla="*/ 22 w 36"/>
              <a:gd name="T31" fmla="*/ 0 h 36"/>
              <a:gd name="T32" fmla="*/ 19 w 36"/>
              <a:gd name="T33" fmla="*/ 1 h 36"/>
              <a:gd name="T34" fmla="*/ 17 w 36"/>
              <a:gd name="T35" fmla="*/ 3 h 36"/>
              <a:gd name="T36" fmla="*/ 15 w 36"/>
              <a:gd name="T37" fmla="*/ 2 h 36"/>
              <a:gd name="T38" fmla="*/ 13 w 36"/>
              <a:gd name="T39" fmla="*/ 1 h 36"/>
              <a:gd name="T40" fmla="*/ 11 w 36"/>
              <a:gd name="T41" fmla="*/ 3 h 36"/>
              <a:gd name="T42" fmla="*/ 10 w 36"/>
              <a:gd name="T43" fmla="*/ 6 h 36"/>
              <a:gd name="T44" fmla="*/ 8 w 36"/>
              <a:gd name="T45" fmla="*/ 5 h 36"/>
              <a:gd name="T46" fmla="*/ 5 w 36"/>
              <a:gd name="T47" fmla="*/ 6 h 36"/>
              <a:gd name="T48" fmla="*/ 4 w 36"/>
              <a:gd name="T49" fmla="*/ 8 h 36"/>
              <a:gd name="T50" fmla="*/ 5 w 36"/>
              <a:gd name="T51" fmla="*/ 11 h 36"/>
              <a:gd name="T52" fmla="*/ 2 w 36"/>
              <a:gd name="T53" fmla="*/ 12 h 36"/>
              <a:gd name="T54" fmla="*/ 0 w 36"/>
              <a:gd name="T55" fmla="*/ 14 h 36"/>
              <a:gd name="T56" fmla="*/ 1 w 36"/>
              <a:gd name="T57" fmla="*/ 16 h 36"/>
              <a:gd name="T58" fmla="*/ 3 w 36"/>
              <a:gd name="T59" fmla="*/ 19 h 36"/>
              <a:gd name="T60" fmla="*/ 2 w 36"/>
              <a:gd name="T61" fmla="*/ 20 h 36"/>
              <a:gd name="T62" fmla="*/ 1 w 36"/>
              <a:gd name="T63" fmla="*/ 23 h 36"/>
              <a:gd name="T64" fmla="*/ 3 w 36"/>
              <a:gd name="T65" fmla="*/ 25 h 36"/>
              <a:gd name="T66" fmla="*/ 6 w 36"/>
              <a:gd name="T67" fmla="*/ 26 h 36"/>
              <a:gd name="T68" fmla="*/ 5 w 36"/>
              <a:gd name="T69" fmla="*/ 28 h 36"/>
              <a:gd name="T70" fmla="*/ 6 w 36"/>
              <a:gd name="T71" fmla="*/ 31 h 36"/>
              <a:gd name="T72" fmla="*/ 8 w 36"/>
              <a:gd name="T73" fmla="*/ 31 h 36"/>
              <a:gd name="T74" fmla="*/ 11 w 36"/>
              <a:gd name="T75" fmla="*/ 31 h 36"/>
              <a:gd name="T76" fmla="*/ 12 w 36"/>
              <a:gd name="T77" fmla="*/ 33 h 36"/>
              <a:gd name="T78" fmla="*/ 14 w 36"/>
              <a:gd name="T79" fmla="*/ 35 h 36"/>
              <a:gd name="T80" fmla="*/ 17 w 36"/>
              <a:gd name="T81" fmla="*/ 34 h 36"/>
              <a:gd name="T82" fmla="*/ 19 w 36"/>
              <a:gd name="T83" fmla="*/ 33 h 36"/>
              <a:gd name="T84" fmla="*/ 20 w 36"/>
              <a:gd name="T85" fmla="*/ 34 h 36"/>
              <a:gd name="T86" fmla="*/ 23 w 36"/>
              <a:gd name="T87" fmla="*/ 35 h 36"/>
              <a:gd name="T88" fmla="*/ 25 w 36"/>
              <a:gd name="T89" fmla="*/ 33 h 36"/>
              <a:gd name="T90" fmla="*/ 26 w 36"/>
              <a:gd name="T91" fmla="*/ 30 h 36"/>
              <a:gd name="T92" fmla="*/ 28 w 36"/>
              <a:gd name="T93" fmla="*/ 31 h 36"/>
              <a:gd name="T94" fmla="*/ 31 w 36"/>
              <a:gd name="T95" fmla="*/ 30 h 36"/>
              <a:gd name="T96" fmla="*/ 31 w 36"/>
              <a:gd name="T97" fmla="*/ 27 h 36"/>
              <a:gd name="T98" fmla="*/ 11 w 36"/>
              <a:gd name="T99" fmla="*/ 25 h 36"/>
              <a:gd name="T100" fmla="*/ 10 w 36"/>
              <a:gd name="T101" fmla="*/ 11 h 36"/>
              <a:gd name="T102" fmla="*/ 25 w 36"/>
              <a:gd name="T103" fmla="*/ 10 h 36"/>
              <a:gd name="T104" fmla="*/ 25 w 36"/>
              <a:gd name="T105" fmla="*/ 25 h 36"/>
              <a:gd name="T106" fmla="*/ 11 w 36"/>
              <a:gd name="T107" fmla="*/ 2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" h="36">
                <a:moveTo>
                  <a:pt x="31" y="27"/>
                </a:moveTo>
                <a:cubicBezTo>
                  <a:pt x="31" y="27"/>
                  <a:pt x="31" y="25"/>
                  <a:pt x="31" y="24"/>
                </a:cubicBezTo>
                <a:cubicBezTo>
                  <a:pt x="31" y="24"/>
                  <a:pt x="32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cubicBezTo>
                  <a:pt x="36" y="21"/>
                  <a:pt x="35" y="19"/>
                  <a:pt x="34" y="19"/>
                </a:cubicBezTo>
                <a:cubicBezTo>
                  <a:pt x="33" y="19"/>
                  <a:pt x="33" y="17"/>
                  <a:pt x="33" y="17"/>
                </a:cubicBezTo>
                <a:cubicBezTo>
                  <a:pt x="33" y="16"/>
                  <a:pt x="33" y="16"/>
                  <a:pt x="34" y="15"/>
                </a:cubicBezTo>
                <a:cubicBezTo>
                  <a:pt x="35" y="15"/>
                  <a:pt x="35" y="14"/>
                  <a:pt x="35" y="12"/>
                </a:cubicBezTo>
                <a:cubicBezTo>
                  <a:pt x="35" y="11"/>
                  <a:pt x="34" y="10"/>
                  <a:pt x="33" y="11"/>
                </a:cubicBezTo>
                <a:cubicBezTo>
                  <a:pt x="32" y="11"/>
                  <a:pt x="30" y="10"/>
                  <a:pt x="30" y="10"/>
                </a:cubicBezTo>
                <a:cubicBezTo>
                  <a:pt x="30" y="9"/>
                  <a:pt x="30" y="8"/>
                  <a:pt x="31" y="7"/>
                </a:cubicBezTo>
                <a:cubicBezTo>
                  <a:pt x="31" y="7"/>
                  <a:pt x="31" y="5"/>
                  <a:pt x="30" y="5"/>
                </a:cubicBezTo>
                <a:cubicBezTo>
                  <a:pt x="29" y="4"/>
                  <a:pt x="28" y="4"/>
                  <a:pt x="27" y="4"/>
                </a:cubicBezTo>
                <a:cubicBezTo>
                  <a:pt x="27" y="5"/>
                  <a:pt x="26" y="5"/>
                  <a:pt x="25" y="5"/>
                </a:cubicBezTo>
                <a:cubicBezTo>
                  <a:pt x="25" y="5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21" y="0"/>
                  <a:pt x="19" y="0"/>
                  <a:pt x="19" y="1"/>
                </a:cubicBezTo>
                <a:cubicBezTo>
                  <a:pt x="19" y="2"/>
                  <a:pt x="17" y="3"/>
                  <a:pt x="17" y="3"/>
                </a:cubicBezTo>
                <a:cubicBezTo>
                  <a:pt x="16" y="3"/>
                  <a:pt x="16" y="2"/>
                  <a:pt x="15" y="2"/>
                </a:cubicBezTo>
                <a:cubicBezTo>
                  <a:pt x="15" y="1"/>
                  <a:pt x="14" y="0"/>
                  <a:pt x="13" y="1"/>
                </a:cubicBezTo>
                <a:cubicBezTo>
                  <a:pt x="11" y="1"/>
                  <a:pt x="11" y="2"/>
                  <a:pt x="11" y="3"/>
                </a:cubicBezTo>
                <a:cubicBezTo>
                  <a:pt x="11" y="4"/>
                  <a:pt x="10" y="5"/>
                  <a:pt x="10" y="6"/>
                </a:cubicBezTo>
                <a:cubicBezTo>
                  <a:pt x="9" y="6"/>
                  <a:pt x="8" y="6"/>
                  <a:pt x="8" y="5"/>
                </a:cubicBezTo>
                <a:cubicBezTo>
                  <a:pt x="7" y="4"/>
                  <a:pt x="6" y="5"/>
                  <a:pt x="5" y="6"/>
                </a:cubicBezTo>
                <a:cubicBezTo>
                  <a:pt x="4" y="6"/>
                  <a:pt x="4" y="8"/>
                  <a:pt x="4" y="8"/>
                </a:cubicBezTo>
                <a:cubicBezTo>
                  <a:pt x="5" y="9"/>
                  <a:pt x="5" y="11"/>
                  <a:pt x="5" y="11"/>
                </a:cubicBezTo>
                <a:cubicBezTo>
                  <a:pt x="4" y="12"/>
                  <a:pt x="3" y="12"/>
                  <a:pt x="2" y="12"/>
                </a:cubicBezTo>
                <a:cubicBezTo>
                  <a:pt x="2" y="12"/>
                  <a:pt x="1" y="12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2" y="17"/>
                  <a:pt x="3" y="18"/>
                  <a:pt x="3" y="19"/>
                </a:cubicBezTo>
                <a:cubicBezTo>
                  <a:pt x="3" y="19"/>
                  <a:pt x="2" y="20"/>
                  <a:pt x="2" y="20"/>
                </a:cubicBezTo>
                <a:cubicBezTo>
                  <a:pt x="1" y="21"/>
                  <a:pt x="0" y="22"/>
                  <a:pt x="1" y="23"/>
                </a:cubicBezTo>
                <a:cubicBezTo>
                  <a:pt x="1" y="24"/>
                  <a:pt x="2" y="25"/>
                  <a:pt x="3" y="25"/>
                </a:cubicBezTo>
                <a:cubicBezTo>
                  <a:pt x="4" y="25"/>
                  <a:pt x="5" y="26"/>
                  <a:pt x="6" y="26"/>
                </a:cubicBezTo>
                <a:cubicBezTo>
                  <a:pt x="6" y="27"/>
                  <a:pt x="6" y="27"/>
                  <a:pt x="5" y="28"/>
                </a:cubicBezTo>
                <a:cubicBezTo>
                  <a:pt x="4" y="29"/>
                  <a:pt x="5" y="30"/>
                  <a:pt x="6" y="31"/>
                </a:cubicBezTo>
                <a:cubicBezTo>
                  <a:pt x="7" y="32"/>
                  <a:pt x="8" y="32"/>
                  <a:pt x="8" y="31"/>
                </a:cubicBezTo>
                <a:cubicBezTo>
                  <a:pt x="9" y="31"/>
                  <a:pt x="11" y="31"/>
                  <a:pt x="11" y="31"/>
                </a:cubicBezTo>
                <a:cubicBezTo>
                  <a:pt x="12" y="31"/>
                  <a:pt x="12" y="32"/>
                  <a:pt x="12" y="33"/>
                </a:cubicBezTo>
                <a:cubicBezTo>
                  <a:pt x="12" y="34"/>
                  <a:pt x="13" y="35"/>
                  <a:pt x="14" y="35"/>
                </a:cubicBezTo>
                <a:cubicBezTo>
                  <a:pt x="15" y="36"/>
                  <a:pt x="16" y="35"/>
                  <a:pt x="17" y="34"/>
                </a:cubicBezTo>
                <a:cubicBezTo>
                  <a:pt x="17" y="33"/>
                  <a:pt x="18" y="33"/>
                  <a:pt x="19" y="33"/>
                </a:cubicBezTo>
                <a:cubicBezTo>
                  <a:pt x="19" y="32"/>
                  <a:pt x="20" y="33"/>
                  <a:pt x="20" y="34"/>
                </a:cubicBezTo>
                <a:cubicBezTo>
                  <a:pt x="21" y="35"/>
                  <a:pt x="22" y="35"/>
                  <a:pt x="23" y="35"/>
                </a:cubicBezTo>
                <a:cubicBezTo>
                  <a:pt x="24" y="35"/>
                  <a:pt x="25" y="34"/>
                  <a:pt x="25" y="33"/>
                </a:cubicBezTo>
                <a:cubicBezTo>
                  <a:pt x="25" y="32"/>
                  <a:pt x="26" y="30"/>
                  <a:pt x="26" y="30"/>
                </a:cubicBezTo>
                <a:cubicBezTo>
                  <a:pt x="27" y="30"/>
                  <a:pt x="27" y="30"/>
                  <a:pt x="28" y="31"/>
                </a:cubicBezTo>
                <a:cubicBezTo>
                  <a:pt x="29" y="31"/>
                  <a:pt x="30" y="31"/>
                  <a:pt x="31" y="30"/>
                </a:cubicBezTo>
                <a:cubicBezTo>
                  <a:pt x="32" y="29"/>
                  <a:pt x="32" y="28"/>
                  <a:pt x="31" y="27"/>
                </a:cubicBezTo>
                <a:close/>
                <a:moveTo>
                  <a:pt x="11" y="25"/>
                </a:moveTo>
                <a:cubicBezTo>
                  <a:pt x="7" y="21"/>
                  <a:pt x="6" y="15"/>
                  <a:pt x="10" y="11"/>
                </a:cubicBezTo>
                <a:cubicBezTo>
                  <a:pt x="14" y="7"/>
                  <a:pt x="21" y="6"/>
                  <a:pt x="25" y="10"/>
                </a:cubicBezTo>
                <a:cubicBezTo>
                  <a:pt x="29" y="14"/>
                  <a:pt x="29" y="21"/>
                  <a:pt x="25" y="25"/>
                </a:cubicBezTo>
                <a:cubicBezTo>
                  <a:pt x="22" y="29"/>
                  <a:pt x="15" y="29"/>
                  <a:pt x="11" y="2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8" name="Freeform 306"/>
          <p:cNvSpPr>
            <a:spLocks noEditPoints="1"/>
          </p:cNvSpPr>
          <p:nvPr/>
        </p:nvSpPr>
        <p:spPr bwMode="auto">
          <a:xfrm>
            <a:off x="2696951" y="1691993"/>
            <a:ext cx="184765" cy="189030"/>
          </a:xfrm>
          <a:custGeom>
            <a:avLst/>
            <a:gdLst>
              <a:gd name="T0" fmla="*/ 49 w 55"/>
              <a:gd name="T1" fmla="*/ 42 h 56"/>
              <a:gd name="T2" fmla="*/ 48 w 55"/>
              <a:gd name="T3" fmla="*/ 38 h 56"/>
              <a:gd name="T4" fmla="*/ 51 w 55"/>
              <a:gd name="T5" fmla="*/ 37 h 56"/>
              <a:gd name="T6" fmla="*/ 55 w 55"/>
              <a:gd name="T7" fmla="*/ 34 h 56"/>
              <a:gd name="T8" fmla="*/ 53 w 55"/>
              <a:gd name="T9" fmla="*/ 30 h 56"/>
              <a:gd name="T10" fmla="*/ 50 w 55"/>
              <a:gd name="T11" fmla="*/ 26 h 56"/>
              <a:gd name="T12" fmla="*/ 53 w 55"/>
              <a:gd name="T13" fmla="*/ 24 h 56"/>
              <a:gd name="T14" fmla="*/ 54 w 55"/>
              <a:gd name="T15" fmla="*/ 20 h 56"/>
              <a:gd name="T16" fmla="*/ 51 w 55"/>
              <a:gd name="T17" fmla="*/ 17 h 56"/>
              <a:gd name="T18" fmla="*/ 47 w 55"/>
              <a:gd name="T19" fmla="*/ 15 h 56"/>
              <a:gd name="T20" fmla="*/ 47 w 55"/>
              <a:gd name="T21" fmla="*/ 12 h 56"/>
              <a:gd name="T22" fmla="*/ 47 w 55"/>
              <a:gd name="T23" fmla="*/ 7 h 56"/>
              <a:gd name="T24" fmla="*/ 42 w 55"/>
              <a:gd name="T25" fmla="*/ 7 h 56"/>
              <a:gd name="T26" fmla="*/ 39 w 55"/>
              <a:gd name="T27" fmla="*/ 8 h 56"/>
              <a:gd name="T28" fmla="*/ 37 w 55"/>
              <a:gd name="T29" fmla="*/ 4 h 56"/>
              <a:gd name="T30" fmla="*/ 34 w 55"/>
              <a:gd name="T31" fmla="*/ 1 h 56"/>
              <a:gd name="T32" fmla="*/ 30 w 55"/>
              <a:gd name="T33" fmla="*/ 2 h 56"/>
              <a:gd name="T34" fmla="*/ 26 w 55"/>
              <a:gd name="T35" fmla="*/ 5 h 56"/>
              <a:gd name="T36" fmla="*/ 24 w 55"/>
              <a:gd name="T37" fmla="*/ 3 h 56"/>
              <a:gd name="T38" fmla="*/ 19 w 55"/>
              <a:gd name="T39" fmla="*/ 1 h 56"/>
              <a:gd name="T40" fmla="*/ 16 w 55"/>
              <a:gd name="T41" fmla="*/ 5 h 56"/>
              <a:gd name="T42" fmla="*/ 15 w 55"/>
              <a:gd name="T43" fmla="*/ 9 h 56"/>
              <a:gd name="T44" fmla="*/ 11 w 55"/>
              <a:gd name="T45" fmla="*/ 8 h 56"/>
              <a:gd name="T46" fmla="*/ 7 w 55"/>
              <a:gd name="T47" fmla="*/ 9 h 56"/>
              <a:gd name="T48" fmla="*/ 6 w 55"/>
              <a:gd name="T49" fmla="*/ 13 h 56"/>
              <a:gd name="T50" fmla="*/ 7 w 55"/>
              <a:gd name="T51" fmla="*/ 18 h 56"/>
              <a:gd name="T52" fmla="*/ 4 w 55"/>
              <a:gd name="T53" fmla="*/ 19 h 56"/>
              <a:gd name="T54" fmla="*/ 0 w 55"/>
              <a:gd name="T55" fmla="*/ 22 h 56"/>
              <a:gd name="T56" fmla="*/ 2 w 55"/>
              <a:gd name="T57" fmla="*/ 26 h 56"/>
              <a:gd name="T58" fmla="*/ 5 w 55"/>
              <a:gd name="T59" fmla="*/ 29 h 56"/>
              <a:gd name="T60" fmla="*/ 2 w 55"/>
              <a:gd name="T61" fmla="*/ 32 h 56"/>
              <a:gd name="T62" fmla="*/ 1 w 55"/>
              <a:gd name="T63" fmla="*/ 36 h 56"/>
              <a:gd name="T64" fmla="*/ 4 w 55"/>
              <a:gd name="T65" fmla="*/ 39 h 56"/>
              <a:gd name="T66" fmla="*/ 8 w 55"/>
              <a:gd name="T67" fmla="*/ 41 h 56"/>
              <a:gd name="T68" fmla="*/ 7 w 55"/>
              <a:gd name="T69" fmla="*/ 44 h 56"/>
              <a:gd name="T70" fmla="*/ 8 w 55"/>
              <a:gd name="T71" fmla="*/ 48 h 56"/>
              <a:gd name="T72" fmla="*/ 13 w 55"/>
              <a:gd name="T73" fmla="*/ 49 h 56"/>
              <a:gd name="T74" fmla="*/ 17 w 55"/>
              <a:gd name="T75" fmla="*/ 49 h 56"/>
              <a:gd name="T76" fmla="*/ 18 w 55"/>
              <a:gd name="T77" fmla="*/ 52 h 56"/>
              <a:gd name="T78" fmla="*/ 21 w 55"/>
              <a:gd name="T79" fmla="*/ 55 h 56"/>
              <a:gd name="T80" fmla="*/ 25 w 55"/>
              <a:gd name="T81" fmla="*/ 53 h 56"/>
              <a:gd name="T82" fmla="*/ 29 w 55"/>
              <a:gd name="T83" fmla="*/ 51 h 56"/>
              <a:gd name="T84" fmla="*/ 31 w 55"/>
              <a:gd name="T85" fmla="*/ 53 h 56"/>
              <a:gd name="T86" fmla="*/ 36 w 55"/>
              <a:gd name="T87" fmla="*/ 55 h 56"/>
              <a:gd name="T88" fmla="*/ 38 w 55"/>
              <a:gd name="T89" fmla="*/ 51 h 56"/>
              <a:gd name="T90" fmla="*/ 40 w 55"/>
              <a:gd name="T91" fmla="*/ 47 h 56"/>
              <a:gd name="T92" fmla="*/ 44 w 55"/>
              <a:gd name="T93" fmla="*/ 48 h 56"/>
              <a:gd name="T94" fmla="*/ 48 w 55"/>
              <a:gd name="T95" fmla="*/ 47 h 56"/>
              <a:gd name="T96" fmla="*/ 49 w 55"/>
              <a:gd name="T97" fmla="*/ 42 h 56"/>
              <a:gd name="T98" fmla="*/ 17 w 55"/>
              <a:gd name="T99" fmla="*/ 40 h 56"/>
              <a:gd name="T100" fmla="*/ 16 w 55"/>
              <a:gd name="T101" fmla="*/ 17 h 56"/>
              <a:gd name="T102" fmla="*/ 38 w 55"/>
              <a:gd name="T103" fmla="*/ 16 h 56"/>
              <a:gd name="T104" fmla="*/ 39 w 55"/>
              <a:gd name="T105" fmla="*/ 39 h 56"/>
              <a:gd name="T106" fmla="*/ 17 w 55"/>
              <a:gd name="T107" fmla="*/ 4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" h="56">
                <a:moveTo>
                  <a:pt x="49" y="42"/>
                </a:moveTo>
                <a:cubicBezTo>
                  <a:pt x="47" y="41"/>
                  <a:pt x="48" y="39"/>
                  <a:pt x="48" y="38"/>
                </a:cubicBezTo>
                <a:cubicBezTo>
                  <a:pt x="48" y="37"/>
                  <a:pt x="50" y="37"/>
                  <a:pt x="51" y="37"/>
                </a:cubicBezTo>
                <a:cubicBezTo>
                  <a:pt x="53" y="37"/>
                  <a:pt x="54" y="36"/>
                  <a:pt x="55" y="34"/>
                </a:cubicBezTo>
                <a:cubicBezTo>
                  <a:pt x="55" y="32"/>
                  <a:pt x="54" y="30"/>
                  <a:pt x="53" y="30"/>
                </a:cubicBezTo>
                <a:cubicBezTo>
                  <a:pt x="52" y="30"/>
                  <a:pt x="50" y="27"/>
                  <a:pt x="50" y="26"/>
                </a:cubicBezTo>
                <a:cubicBezTo>
                  <a:pt x="50" y="25"/>
                  <a:pt x="51" y="24"/>
                  <a:pt x="53" y="24"/>
                </a:cubicBezTo>
                <a:cubicBezTo>
                  <a:pt x="54" y="24"/>
                  <a:pt x="55" y="22"/>
                  <a:pt x="54" y="20"/>
                </a:cubicBezTo>
                <a:cubicBezTo>
                  <a:pt x="54" y="18"/>
                  <a:pt x="52" y="16"/>
                  <a:pt x="51" y="17"/>
                </a:cubicBezTo>
                <a:cubicBezTo>
                  <a:pt x="49" y="17"/>
                  <a:pt x="47" y="16"/>
                  <a:pt x="47" y="15"/>
                </a:cubicBezTo>
                <a:cubicBezTo>
                  <a:pt x="46" y="14"/>
                  <a:pt x="46" y="13"/>
                  <a:pt x="47" y="12"/>
                </a:cubicBezTo>
                <a:cubicBezTo>
                  <a:pt x="48" y="11"/>
                  <a:pt x="48" y="9"/>
                  <a:pt x="47" y="7"/>
                </a:cubicBezTo>
                <a:cubicBezTo>
                  <a:pt x="45" y="6"/>
                  <a:pt x="43" y="6"/>
                  <a:pt x="42" y="7"/>
                </a:cubicBezTo>
                <a:cubicBezTo>
                  <a:pt x="41" y="8"/>
                  <a:pt x="40" y="8"/>
                  <a:pt x="39" y="8"/>
                </a:cubicBezTo>
                <a:cubicBezTo>
                  <a:pt x="38" y="8"/>
                  <a:pt x="36" y="5"/>
                  <a:pt x="37" y="4"/>
                </a:cubicBezTo>
                <a:cubicBezTo>
                  <a:pt x="37" y="3"/>
                  <a:pt x="36" y="1"/>
                  <a:pt x="34" y="1"/>
                </a:cubicBezTo>
                <a:cubicBezTo>
                  <a:pt x="32" y="0"/>
                  <a:pt x="30" y="1"/>
                  <a:pt x="30" y="2"/>
                </a:cubicBezTo>
                <a:cubicBezTo>
                  <a:pt x="29" y="4"/>
                  <a:pt x="27" y="5"/>
                  <a:pt x="26" y="5"/>
                </a:cubicBezTo>
                <a:cubicBezTo>
                  <a:pt x="25" y="5"/>
                  <a:pt x="24" y="4"/>
                  <a:pt x="24" y="3"/>
                </a:cubicBezTo>
                <a:cubicBezTo>
                  <a:pt x="23" y="1"/>
                  <a:pt x="21" y="0"/>
                  <a:pt x="19" y="1"/>
                </a:cubicBezTo>
                <a:cubicBezTo>
                  <a:pt x="17" y="2"/>
                  <a:pt x="16" y="3"/>
                  <a:pt x="16" y="5"/>
                </a:cubicBezTo>
                <a:cubicBezTo>
                  <a:pt x="17" y="6"/>
                  <a:pt x="15" y="8"/>
                  <a:pt x="15" y="9"/>
                </a:cubicBezTo>
                <a:cubicBezTo>
                  <a:pt x="14" y="9"/>
                  <a:pt x="12" y="9"/>
                  <a:pt x="11" y="8"/>
                </a:cubicBezTo>
                <a:cubicBezTo>
                  <a:pt x="10" y="7"/>
                  <a:pt x="8" y="7"/>
                  <a:pt x="7" y="9"/>
                </a:cubicBezTo>
                <a:cubicBezTo>
                  <a:pt x="6" y="10"/>
                  <a:pt x="5" y="12"/>
                  <a:pt x="6" y="13"/>
                </a:cubicBezTo>
                <a:cubicBezTo>
                  <a:pt x="7" y="14"/>
                  <a:pt x="7" y="17"/>
                  <a:pt x="7" y="18"/>
                </a:cubicBezTo>
                <a:cubicBezTo>
                  <a:pt x="6" y="19"/>
                  <a:pt x="5" y="19"/>
                  <a:pt x="4" y="19"/>
                </a:cubicBezTo>
                <a:cubicBezTo>
                  <a:pt x="2" y="18"/>
                  <a:pt x="1" y="20"/>
                  <a:pt x="0" y="22"/>
                </a:cubicBezTo>
                <a:cubicBezTo>
                  <a:pt x="0" y="24"/>
                  <a:pt x="0" y="25"/>
                  <a:pt x="2" y="26"/>
                </a:cubicBezTo>
                <a:cubicBezTo>
                  <a:pt x="3" y="26"/>
                  <a:pt x="5" y="29"/>
                  <a:pt x="5" y="29"/>
                </a:cubicBezTo>
                <a:cubicBezTo>
                  <a:pt x="5" y="30"/>
                  <a:pt x="4" y="31"/>
                  <a:pt x="2" y="32"/>
                </a:cubicBezTo>
                <a:cubicBezTo>
                  <a:pt x="1" y="32"/>
                  <a:pt x="0" y="34"/>
                  <a:pt x="1" y="36"/>
                </a:cubicBezTo>
                <a:cubicBezTo>
                  <a:pt x="1" y="38"/>
                  <a:pt x="3" y="39"/>
                  <a:pt x="4" y="39"/>
                </a:cubicBezTo>
                <a:cubicBezTo>
                  <a:pt x="6" y="38"/>
                  <a:pt x="8" y="40"/>
                  <a:pt x="8" y="41"/>
                </a:cubicBezTo>
                <a:cubicBezTo>
                  <a:pt x="9" y="41"/>
                  <a:pt x="9" y="43"/>
                  <a:pt x="7" y="44"/>
                </a:cubicBezTo>
                <a:cubicBezTo>
                  <a:pt x="6" y="45"/>
                  <a:pt x="7" y="47"/>
                  <a:pt x="8" y="48"/>
                </a:cubicBezTo>
                <a:cubicBezTo>
                  <a:pt x="10" y="50"/>
                  <a:pt x="12" y="50"/>
                  <a:pt x="13" y="49"/>
                </a:cubicBezTo>
                <a:cubicBezTo>
                  <a:pt x="14" y="48"/>
                  <a:pt x="17" y="48"/>
                  <a:pt x="17" y="49"/>
                </a:cubicBezTo>
                <a:cubicBezTo>
                  <a:pt x="18" y="49"/>
                  <a:pt x="19" y="50"/>
                  <a:pt x="18" y="52"/>
                </a:cubicBezTo>
                <a:cubicBezTo>
                  <a:pt x="18" y="53"/>
                  <a:pt x="19" y="55"/>
                  <a:pt x="21" y="55"/>
                </a:cubicBezTo>
                <a:cubicBezTo>
                  <a:pt x="23" y="56"/>
                  <a:pt x="25" y="55"/>
                  <a:pt x="25" y="53"/>
                </a:cubicBezTo>
                <a:cubicBezTo>
                  <a:pt x="26" y="52"/>
                  <a:pt x="28" y="51"/>
                  <a:pt x="29" y="51"/>
                </a:cubicBezTo>
                <a:cubicBezTo>
                  <a:pt x="30" y="51"/>
                  <a:pt x="31" y="52"/>
                  <a:pt x="31" y="53"/>
                </a:cubicBezTo>
                <a:cubicBezTo>
                  <a:pt x="32" y="55"/>
                  <a:pt x="34" y="55"/>
                  <a:pt x="36" y="55"/>
                </a:cubicBezTo>
                <a:cubicBezTo>
                  <a:pt x="38" y="54"/>
                  <a:pt x="39" y="52"/>
                  <a:pt x="38" y="51"/>
                </a:cubicBezTo>
                <a:cubicBezTo>
                  <a:pt x="38" y="50"/>
                  <a:pt x="40" y="47"/>
                  <a:pt x="40" y="47"/>
                </a:cubicBezTo>
                <a:cubicBezTo>
                  <a:pt x="41" y="46"/>
                  <a:pt x="42" y="47"/>
                  <a:pt x="44" y="48"/>
                </a:cubicBezTo>
                <a:cubicBezTo>
                  <a:pt x="45" y="49"/>
                  <a:pt x="47" y="48"/>
                  <a:pt x="48" y="47"/>
                </a:cubicBezTo>
                <a:cubicBezTo>
                  <a:pt x="49" y="46"/>
                  <a:pt x="50" y="43"/>
                  <a:pt x="49" y="42"/>
                </a:cubicBezTo>
                <a:close/>
                <a:moveTo>
                  <a:pt x="17" y="40"/>
                </a:moveTo>
                <a:cubicBezTo>
                  <a:pt x="10" y="34"/>
                  <a:pt x="10" y="23"/>
                  <a:pt x="16" y="17"/>
                </a:cubicBezTo>
                <a:cubicBezTo>
                  <a:pt x="22" y="10"/>
                  <a:pt x="32" y="10"/>
                  <a:pt x="38" y="16"/>
                </a:cubicBezTo>
                <a:cubicBezTo>
                  <a:pt x="45" y="22"/>
                  <a:pt x="45" y="32"/>
                  <a:pt x="39" y="39"/>
                </a:cubicBezTo>
                <a:cubicBezTo>
                  <a:pt x="33" y="45"/>
                  <a:pt x="23" y="46"/>
                  <a:pt x="17" y="4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9" name="Freeform 307"/>
          <p:cNvSpPr>
            <a:spLocks/>
          </p:cNvSpPr>
          <p:nvPr/>
        </p:nvSpPr>
        <p:spPr bwMode="auto">
          <a:xfrm>
            <a:off x="2746696" y="1743159"/>
            <a:ext cx="83855" cy="83855"/>
          </a:xfrm>
          <a:custGeom>
            <a:avLst/>
            <a:gdLst>
              <a:gd name="T0" fmla="*/ 21 w 25"/>
              <a:gd name="T1" fmla="*/ 21 h 25"/>
              <a:gd name="T2" fmla="*/ 4 w 25"/>
              <a:gd name="T3" fmla="*/ 21 h 25"/>
              <a:gd name="T4" fmla="*/ 4 w 25"/>
              <a:gd name="T5" fmla="*/ 5 h 25"/>
              <a:gd name="T6" fmla="*/ 21 w 25"/>
              <a:gd name="T7" fmla="*/ 5 h 25"/>
              <a:gd name="T8" fmla="*/ 21 w 25"/>
              <a:gd name="T9" fmla="*/ 2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5">
                <a:moveTo>
                  <a:pt x="21" y="21"/>
                </a:moveTo>
                <a:cubicBezTo>
                  <a:pt x="16" y="25"/>
                  <a:pt x="9" y="25"/>
                  <a:pt x="4" y="21"/>
                </a:cubicBezTo>
                <a:cubicBezTo>
                  <a:pt x="0" y="16"/>
                  <a:pt x="0" y="9"/>
                  <a:pt x="4" y="5"/>
                </a:cubicBezTo>
                <a:cubicBezTo>
                  <a:pt x="9" y="0"/>
                  <a:pt x="16" y="0"/>
                  <a:pt x="21" y="5"/>
                </a:cubicBezTo>
                <a:cubicBezTo>
                  <a:pt x="25" y="9"/>
                  <a:pt x="25" y="16"/>
                  <a:pt x="21" y="2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0" name="Freeform 308"/>
          <p:cNvSpPr>
            <a:spLocks noEditPoints="1"/>
          </p:cNvSpPr>
          <p:nvPr/>
        </p:nvSpPr>
        <p:spPr bwMode="auto">
          <a:xfrm>
            <a:off x="2340212" y="1682044"/>
            <a:ext cx="221718" cy="208927"/>
          </a:xfrm>
          <a:custGeom>
            <a:avLst/>
            <a:gdLst>
              <a:gd name="T0" fmla="*/ 66 w 66"/>
              <a:gd name="T1" fmla="*/ 46 h 62"/>
              <a:gd name="T2" fmla="*/ 47 w 66"/>
              <a:gd name="T3" fmla="*/ 43 h 62"/>
              <a:gd name="T4" fmla="*/ 62 w 66"/>
              <a:gd name="T5" fmla="*/ 19 h 62"/>
              <a:gd name="T6" fmla="*/ 66 w 66"/>
              <a:gd name="T7" fmla="*/ 4 h 62"/>
              <a:gd name="T8" fmla="*/ 3 w 66"/>
              <a:gd name="T9" fmla="*/ 0 h 62"/>
              <a:gd name="T10" fmla="*/ 0 w 66"/>
              <a:gd name="T11" fmla="*/ 15 h 62"/>
              <a:gd name="T12" fmla="*/ 15 w 66"/>
              <a:gd name="T13" fmla="*/ 19 h 62"/>
              <a:gd name="T14" fmla="*/ 3 w 66"/>
              <a:gd name="T15" fmla="*/ 43 h 62"/>
              <a:gd name="T16" fmla="*/ 0 w 66"/>
              <a:gd name="T17" fmla="*/ 58 h 62"/>
              <a:gd name="T18" fmla="*/ 62 w 66"/>
              <a:gd name="T19" fmla="*/ 62 h 62"/>
              <a:gd name="T20" fmla="*/ 55 w 66"/>
              <a:gd name="T21" fmla="*/ 4 h 62"/>
              <a:gd name="T22" fmla="*/ 58 w 66"/>
              <a:gd name="T23" fmla="*/ 12 h 62"/>
              <a:gd name="T24" fmla="*/ 53 w 66"/>
              <a:gd name="T25" fmla="*/ 15 h 62"/>
              <a:gd name="T26" fmla="*/ 50 w 66"/>
              <a:gd name="T27" fmla="*/ 7 h 62"/>
              <a:gd name="T28" fmla="*/ 55 w 66"/>
              <a:gd name="T29" fmla="*/ 4 h 62"/>
              <a:gd name="T30" fmla="*/ 44 w 66"/>
              <a:gd name="T31" fmla="*/ 7 h 62"/>
              <a:gd name="T32" fmla="*/ 40 w 66"/>
              <a:gd name="T33" fmla="*/ 15 h 62"/>
              <a:gd name="T34" fmla="*/ 35 w 66"/>
              <a:gd name="T35" fmla="*/ 12 h 62"/>
              <a:gd name="T36" fmla="*/ 39 w 66"/>
              <a:gd name="T37" fmla="*/ 4 h 62"/>
              <a:gd name="T38" fmla="*/ 26 w 66"/>
              <a:gd name="T39" fmla="*/ 4 h 62"/>
              <a:gd name="T40" fmla="*/ 29 w 66"/>
              <a:gd name="T41" fmla="*/ 12 h 62"/>
              <a:gd name="T42" fmla="*/ 24 w 66"/>
              <a:gd name="T43" fmla="*/ 15 h 62"/>
              <a:gd name="T44" fmla="*/ 21 w 66"/>
              <a:gd name="T45" fmla="*/ 7 h 62"/>
              <a:gd name="T46" fmla="*/ 26 w 66"/>
              <a:gd name="T47" fmla="*/ 4 h 62"/>
              <a:gd name="T48" fmla="*/ 6 w 66"/>
              <a:gd name="T49" fmla="*/ 12 h 62"/>
              <a:gd name="T50" fmla="*/ 10 w 66"/>
              <a:gd name="T51" fmla="*/ 4 h 62"/>
              <a:gd name="T52" fmla="*/ 15 w 66"/>
              <a:gd name="T53" fmla="*/ 7 h 62"/>
              <a:gd name="T54" fmla="*/ 11 w 66"/>
              <a:gd name="T55" fmla="*/ 15 h 62"/>
              <a:gd name="T56" fmla="*/ 19 w 66"/>
              <a:gd name="T57" fmla="*/ 19 h 62"/>
              <a:gd name="T58" fmla="*/ 43 w 66"/>
              <a:gd name="T59" fmla="*/ 43 h 62"/>
              <a:gd name="T60" fmla="*/ 19 w 66"/>
              <a:gd name="T61" fmla="*/ 19 h 62"/>
              <a:gd name="T62" fmla="*/ 6 w 66"/>
              <a:gd name="T63" fmla="*/ 54 h 62"/>
              <a:gd name="T64" fmla="*/ 10 w 66"/>
              <a:gd name="T65" fmla="*/ 46 h 62"/>
              <a:gd name="T66" fmla="*/ 15 w 66"/>
              <a:gd name="T67" fmla="*/ 50 h 62"/>
              <a:gd name="T68" fmla="*/ 11 w 66"/>
              <a:gd name="T69" fmla="*/ 58 h 62"/>
              <a:gd name="T70" fmla="*/ 24 w 66"/>
              <a:gd name="T71" fmla="*/ 58 h 62"/>
              <a:gd name="T72" fmla="*/ 21 w 66"/>
              <a:gd name="T73" fmla="*/ 50 h 62"/>
              <a:gd name="T74" fmla="*/ 26 w 66"/>
              <a:gd name="T75" fmla="*/ 46 h 62"/>
              <a:gd name="T76" fmla="*/ 29 w 66"/>
              <a:gd name="T77" fmla="*/ 54 h 62"/>
              <a:gd name="T78" fmla="*/ 24 w 66"/>
              <a:gd name="T79" fmla="*/ 58 h 62"/>
              <a:gd name="T80" fmla="*/ 35 w 66"/>
              <a:gd name="T81" fmla="*/ 54 h 62"/>
              <a:gd name="T82" fmla="*/ 39 w 66"/>
              <a:gd name="T83" fmla="*/ 46 h 62"/>
              <a:gd name="T84" fmla="*/ 44 w 66"/>
              <a:gd name="T85" fmla="*/ 50 h 62"/>
              <a:gd name="T86" fmla="*/ 40 w 66"/>
              <a:gd name="T87" fmla="*/ 58 h 62"/>
              <a:gd name="T88" fmla="*/ 53 w 66"/>
              <a:gd name="T89" fmla="*/ 58 h 62"/>
              <a:gd name="T90" fmla="*/ 50 w 66"/>
              <a:gd name="T91" fmla="*/ 50 h 62"/>
              <a:gd name="T92" fmla="*/ 55 w 66"/>
              <a:gd name="T93" fmla="*/ 46 h 62"/>
              <a:gd name="T94" fmla="*/ 58 w 66"/>
              <a:gd name="T95" fmla="*/ 54 h 62"/>
              <a:gd name="T96" fmla="*/ 53 w 66"/>
              <a:gd name="T97" fmla="*/ 5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" h="62">
                <a:moveTo>
                  <a:pt x="66" y="58"/>
                </a:moveTo>
                <a:cubicBezTo>
                  <a:pt x="66" y="46"/>
                  <a:pt x="66" y="46"/>
                  <a:pt x="66" y="46"/>
                </a:cubicBezTo>
                <a:cubicBezTo>
                  <a:pt x="66" y="44"/>
                  <a:pt x="64" y="43"/>
                  <a:pt x="62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19"/>
                  <a:pt x="47" y="19"/>
                  <a:pt x="47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4" y="19"/>
                  <a:pt x="66" y="17"/>
                  <a:pt x="66" y="15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2"/>
                  <a:pt x="64" y="0"/>
                  <a:pt x="62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1" y="19"/>
                  <a:pt x="3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43"/>
                  <a:pt x="15" y="43"/>
                  <a:pt x="15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3"/>
                  <a:pt x="0" y="44"/>
                  <a:pt x="0" y="4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0"/>
                  <a:pt x="1" y="62"/>
                  <a:pt x="3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4" y="62"/>
                  <a:pt x="66" y="60"/>
                  <a:pt x="66" y="58"/>
                </a:cubicBezTo>
                <a:close/>
                <a:moveTo>
                  <a:pt x="55" y="4"/>
                </a:moveTo>
                <a:cubicBezTo>
                  <a:pt x="56" y="4"/>
                  <a:pt x="58" y="5"/>
                  <a:pt x="58" y="7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4"/>
                  <a:pt x="56" y="15"/>
                  <a:pt x="55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1" y="15"/>
                  <a:pt x="50" y="14"/>
                  <a:pt x="50" y="12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5"/>
                  <a:pt x="51" y="4"/>
                  <a:pt x="53" y="4"/>
                </a:cubicBezTo>
                <a:lnTo>
                  <a:pt x="55" y="4"/>
                </a:lnTo>
                <a:close/>
                <a:moveTo>
                  <a:pt x="40" y="4"/>
                </a:moveTo>
                <a:cubicBezTo>
                  <a:pt x="42" y="4"/>
                  <a:pt x="44" y="5"/>
                  <a:pt x="44" y="7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4"/>
                  <a:pt x="42" y="15"/>
                  <a:pt x="40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7" y="15"/>
                  <a:pt x="35" y="14"/>
                  <a:pt x="35" y="12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5"/>
                  <a:pt x="37" y="4"/>
                  <a:pt x="39" y="4"/>
                </a:cubicBezTo>
                <a:lnTo>
                  <a:pt x="40" y="4"/>
                </a:lnTo>
                <a:close/>
                <a:moveTo>
                  <a:pt x="26" y="4"/>
                </a:moveTo>
                <a:cubicBezTo>
                  <a:pt x="28" y="4"/>
                  <a:pt x="29" y="5"/>
                  <a:pt x="29" y="7"/>
                </a:cubicBezTo>
                <a:cubicBezTo>
                  <a:pt x="29" y="12"/>
                  <a:pt x="29" y="12"/>
                  <a:pt x="29" y="12"/>
                </a:cubicBezTo>
                <a:cubicBezTo>
                  <a:pt x="29" y="14"/>
                  <a:pt x="28" y="15"/>
                  <a:pt x="26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2" y="15"/>
                  <a:pt x="21" y="14"/>
                  <a:pt x="21" y="12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5"/>
                  <a:pt x="22" y="4"/>
                  <a:pt x="24" y="4"/>
                </a:cubicBezTo>
                <a:lnTo>
                  <a:pt x="26" y="4"/>
                </a:lnTo>
                <a:close/>
                <a:moveTo>
                  <a:pt x="10" y="15"/>
                </a:moveTo>
                <a:cubicBezTo>
                  <a:pt x="8" y="15"/>
                  <a:pt x="6" y="14"/>
                  <a:pt x="6" y="12"/>
                </a:cubicBezTo>
                <a:cubicBezTo>
                  <a:pt x="6" y="7"/>
                  <a:pt x="6" y="7"/>
                  <a:pt x="6" y="7"/>
                </a:cubicBezTo>
                <a:cubicBezTo>
                  <a:pt x="6" y="5"/>
                  <a:pt x="8" y="4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3" y="4"/>
                  <a:pt x="15" y="5"/>
                  <a:pt x="15" y="7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4"/>
                  <a:pt x="13" y="15"/>
                  <a:pt x="11" y="15"/>
                </a:cubicBezTo>
                <a:lnTo>
                  <a:pt x="10" y="15"/>
                </a:lnTo>
                <a:close/>
                <a:moveTo>
                  <a:pt x="19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43"/>
                  <a:pt x="43" y="43"/>
                  <a:pt x="43" y="43"/>
                </a:cubicBezTo>
                <a:cubicBezTo>
                  <a:pt x="19" y="43"/>
                  <a:pt x="19" y="43"/>
                  <a:pt x="19" y="43"/>
                </a:cubicBezTo>
                <a:lnTo>
                  <a:pt x="19" y="19"/>
                </a:lnTo>
                <a:close/>
                <a:moveTo>
                  <a:pt x="10" y="58"/>
                </a:moveTo>
                <a:cubicBezTo>
                  <a:pt x="8" y="58"/>
                  <a:pt x="6" y="56"/>
                  <a:pt x="6" y="54"/>
                </a:cubicBezTo>
                <a:cubicBezTo>
                  <a:pt x="6" y="50"/>
                  <a:pt x="6" y="50"/>
                  <a:pt x="6" y="50"/>
                </a:cubicBezTo>
                <a:cubicBezTo>
                  <a:pt x="6" y="48"/>
                  <a:pt x="8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3" y="46"/>
                  <a:pt x="15" y="48"/>
                  <a:pt x="15" y="50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56"/>
                  <a:pt x="13" y="58"/>
                  <a:pt x="11" y="58"/>
                </a:cubicBezTo>
                <a:lnTo>
                  <a:pt x="10" y="58"/>
                </a:lnTo>
                <a:close/>
                <a:moveTo>
                  <a:pt x="24" y="58"/>
                </a:moveTo>
                <a:cubicBezTo>
                  <a:pt x="22" y="58"/>
                  <a:pt x="21" y="56"/>
                  <a:pt x="21" y="54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48"/>
                  <a:pt x="22" y="46"/>
                  <a:pt x="24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8" y="46"/>
                  <a:pt x="29" y="48"/>
                  <a:pt x="29" y="50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6"/>
                  <a:pt x="28" y="58"/>
                  <a:pt x="26" y="58"/>
                </a:cubicBezTo>
                <a:lnTo>
                  <a:pt x="24" y="58"/>
                </a:lnTo>
                <a:close/>
                <a:moveTo>
                  <a:pt x="39" y="58"/>
                </a:moveTo>
                <a:cubicBezTo>
                  <a:pt x="37" y="58"/>
                  <a:pt x="35" y="56"/>
                  <a:pt x="35" y="54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8"/>
                  <a:pt x="37" y="46"/>
                  <a:pt x="39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2" y="46"/>
                  <a:pt x="44" y="48"/>
                  <a:pt x="44" y="50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6"/>
                  <a:pt x="42" y="58"/>
                  <a:pt x="40" y="58"/>
                </a:cubicBezTo>
                <a:lnTo>
                  <a:pt x="39" y="58"/>
                </a:lnTo>
                <a:close/>
                <a:moveTo>
                  <a:pt x="53" y="58"/>
                </a:moveTo>
                <a:cubicBezTo>
                  <a:pt x="51" y="58"/>
                  <a:pt x="50" y="56"/>
                  <a:pt x="50" y="54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1" y="46"/>
                  <a:pt x="53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6"/>
                  <a:pt x="58" y="48"/>
                  <a:pt x="58" y="50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6"/>
                  <a:pt x="56" y="58"/>
                  <a:pt x="55" y="58"/>
                </a:cubicBezTo>
                <a:lnTo>
                  <a:pt x="53" y="58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1" name="Freeform 309"/>
          <p:cNvSpPr>
            <a:spLocks/>
          </p:cNvSpPr>
          <p:nvPr/>
        </p:nvSpPr>
        <p:spPr bwMode="auto">
          <a:xfrm>
            <a:off x="3669100" y="1682044"/>
            <a:ext cx="42638" cy="127914"/>
          </a:xfrm>
          <a:custGeom>
            <a:avLst/>
            <a:gdLst>
              <a:gd name="T0" fmla="*/ 9 w 13"/>
              <a:gd name="T1" fmla="*/ 25 h 38"/>
              <a:gd name="T2" fmla="*/ 9 w 13"/>
              <a:gd name="T3" fmla="*/ 25 h 38"/>
              <a:gd name="T4" fmla="*/ 9 w 13"/>
              <a:gd name="T5" fmla="*/ 17 h 38"/>
              <a:gd name="T6" fmla="*/ 9 w 13"/>
              <a:gd name="T7" fmla="*/ 16 h 38"/>
              <a:gd name="T8" fmla="*/ 9 w 13"/>
              <a:gd name="T9" fmla="*/ 1 h 38"/>
              <a:gd name="T10" fmla="*/ 9 w 13"/>
              <a:gd name="T11" fmla="*/ 0 h 38"/>
              <a:gd name="T12" fmla="*/ 4 w 13"/>
              <a:gd name="T13" fmla="*/ 0 h 38"/>
              <a:gd name="T14" fmla="*/ 3 w 13"/>
              <a:gd name="T15" fmla="*/ 1 h 38"/>
              <a:gd name="T16" fmla="*/ 3 w 13"/>
              <a:gd name="T17" fmla="*/ 16 h 38"/>
              <a:gd name="T18" fmla="*/ 3 w 13"/>
              <a:gd name="T19" fmla="*/ 17 h 38"/>
              <a:gd name="T20" fmla="*/ 3 w 13"/>
              <a:gd name="T21" fmla="*/ 25 h 38"/>
              <a:gd name="T22" fmla="*/ 3 w 13"/>
              <a:gd name="T23" fmla="*/ 25 h 38"/>
              <a:gd name="T24" fmla="*/ 0 w 13"/>
              <a:gd name="T25" fmla="*/ 31 h 38"/>
              <a:gd name="T26" fmla="*/ 6 w 13"/>
              <a:gd name="T27" fmla="*/ 38 h 38"/>
              <a:gd name="T28" fmla="*/ 13 w 13"/>
              <a:gd name="T29" fmla="*/ 31 h 38"/>
              <a:gd name="T30" fmla="*/ 9 w 13"/>
              <a:gd name="T31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" h="38">
                <a:moveTo>
                  <a:pt x="9" y="25"/>
                </a:moveTo>
                <a:cubicBezTo>
                  <a:pt x="9" y="25"/>
                  <a:pt x="9" y="25"/>
                  <a:pt x="9" y="25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3" y="1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6"/>
                  <a:pt x="0" y="29"/>
                  <a:pt x="0" y="31"/>
                </a:cubicBezTo>
                <a:cubicBezTo>
                  <a:pt x="0" y="35"/>
                  <a:pt x="3" y="38"/>
                  <a:pt x="6" y="38"/>
                </a:cubicBezTo>
                <a:cubicBezTo>
                  <a:pt x="10" y="38"/>
                  <a:pt x="13" y="35"/>
                  <a:pt x="13" y="31"/>
                </a:cubicBezTo>
                <a:cubicBezTo>
                  <a:pt x="13" y="29"/>
                  <a:pt x="11" y="26"/>
                  <a:pt x="9" y="25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2" name="Freeform 310"/>
          <p:cNvSpPr>
            <a:spLocks/>
          </p:cNvSpPr>
          <p:nvPr/>
        </p:nvSpPr>
        <p:spPr bwMode="auto">
          <a:xfrm>
            <a:off x="3627884" y="1792903"/>
            <a:ext cx="122229" cy="58273"/>
          </a:xfrm>
          <a:custGeom>
            <a:avLst/>
            <a:gdLst>
              <a:gd name="T0" fmla="*/ 18 w 36"/>
              <a:gd name="T1" fmla="*/ 10 h 17"/>
              <a:gd name="T2" fmla="*/ 7 w 36"/>
              <a:gd name="T3" fmla="*/ 0 h 17"/>
              <a:gd name="T4" fmla="*/ 0 w 36"/>
              <a:gd name="T5" fmla="*/ 0 h 17"/>
              <a:gd name="T6" fmla="*/ 18 w 36"/>
              <a:gd name="T7" fmla="*/ 17 h 17"/>
              <a:gd name="T8" fmla="*/ 36 w 36"/>
              <a:gd name="T9" fmla="*/ 0 h 17"/>
              <a:gd name="T10" fmla="*/ 29 w 36"/>
              <a:gd name="T11" fmla="*/ 0 h 17"/>
              <a:gd name="T12" fmla="*/ 18 w 36"/>
              <a:gd name="T13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7">
                <a:moveTo>
                  <a:pt x="18" y="10"/>
                </a:moveTo>
                <a:cubicBezTo>
                  <a:pt x="13" y="10"/>
                  <a:pt x="8" y="5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9"/>
                  <a:pt x="9" y="17"/>
                  <a:pt x="18" y="17"/>
                </a:cubicBezTo>
                <a:cubicBezTo>
                  <a:pt x="28" y="17"/>
                  <a:pt x="36" y="9"/>
                  <a:pt x="3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5"/>
                  <a:pt x="24" y="10"/>
                  <a:pt x="18" y="10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3" name="Freeform 311"/>
          <p:cNvSpPr>
            <a:spLocks/>
          </p:cNvSpPr>
          <p:nvPr/>
        </p:nvSpPr>
        <p:spPr bwMode="auto">
          <a:xfrm>
            <a:off x="3588088" y="1792903"/>
            <a:ext cx="204663" cy="98068"/>
          </a:xfrm>
          <a:custGeom>
            <a:avLst/>
            <a:gdLst>
              <a:gd name="T0" fmla="*/ 30 w 61"/>
              <a:gd name="T1" fmla="*/ 22 h 29"/>
              <a:gd name="T2" fmla="*/ 7 w 61"/>
              <a:gd name="T3" fmla="*/ 0 h 29"/>
              <a:gd name="T4" fmla="*/ 0 w 61"/>
              <a:gd name="T5" fmla="*/ 0 h 29"/>
              <a:gd name="T6" fmla="*/ 30 w 61"/>
              <a:gd name="T7" fmla="*/ 29 h 29"/>
              <a:gd name="T8" fmla="*/ 61 w 61"/>
              <a:gd name="T9" fmla="*/ 0 h 29"/>
              <a:gd name="T10" fmla="*/ 53 w 61"/>
              <a:gd name="T11" fmla="*/ 0 h 29"/>
              <a:gd name="T12" fmla="*/ 30 w 61"/>
              <a:gd name="T13" fmla="*/ 22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29">
                <a:moveTo>
                  <a:pt x="30" y="22"/>
                </a:moveTo>
                <a:cubicBezTo>
                  <a:pt x="18" y="22"/>
                  <a:pt x="8" y="12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6"/>
                  <a:pt x="14" y="29"/>
                  <a:pt x="30" y="29"/>
                </a:cubicBezTo>
                <a:cubicBezTo>
                  <a:pt x="47" y="29"/>
                  <a:pt x="60" y="16"/>
                  <a:pt x="61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12"/>
                  <a:pt x="43" y="22"/>
                  <a:pt x="30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4" name="Freeform 312"/>
          <p:cNvSpPr>
            <a:spLocks/>
          </p:cNvSpPr>
          <p:nvPr/>
        </p:nvSpPr>
        <p:spPr bwMode="auto">
          <a:xfrm>
            <a:off x="4015891" y="1669253"/>
            <a:ext cx="140706" cy="49745"/>
          </a:xfrm>
          <a:custGeom>
            <a:avLst/>
            <a:gdLst>
              <a:gd name="T0" fmla="*/ 33 w 42"/>
              <a:gd name="T1" fmla="*/ 13 h 15"/>
              <a:gd name="T2" fmla="*/ 32 w 42"/>
              <a:gd name="T3" fmla="*/ 12 h 15"/>
              <a:gd name="T4" fmla="*/ 41 w 42"/>
              <a:gd name="T5" fmla="*/ 2 h 15"/>
              <a:gd name="T6" fmla="*/ 41 w 42"/>
              <a:gd name="T7" fmla="*/ 0 h 15"/>
              <a:gd name="T8" fmla="*/ 39 w 42"/>
              <a:gd name="T9" fmla="*/ 0 h 15"/>
              <a:gd name="T10" fmla="*/ 29 w 42"/>
              <a:gd name="T11" fmla="*/ 10 h 15"/>
              <a:gd name="T12" fmla="*/ 13 w 42"/>
              <a:gd name="T13" fmla="*/ 10 h 15"/>
              <a:gd name="T14" fmla="*/ 3 w 42"/>
              <a:gd name="T15" fmla="*/ 0 h 15"/>
              <a:gd name="T16" fmla="*/ 1 w 42"/>
              <a:gd name="T17" fmla="*/ 0 h 15"/>
              <a:gd name="T18" fmla="*/ 1 w 42"/>
              <a:gd name="T19" fmla="*/ 2 h 15"/>
              <a:gd name="T20" fmla="*/ 10 w 42"/>
              <a:gd name="T21" fmla="*/ 12 h 15"/>
              <a:gd name="T22" fmla="*/ 9 w 42"/>
              <a:gd name="T23" fmla="*/ 13 h 15"/>
              <a:gd name="T24" fmla="*/ 9 w 42"/>
              <a:gd name="T25" fmla="*/ 15 h 15"/>
              <a:gd name="T26" fmla="*/ 33 w 42"/>
              <a:gd name="T27" fmla="*/ 15 h 15"/>
              <a:gd name="T28" fmla="*/ 33 w 42"/>
              <a:gd name="T29" fmla="*/ 1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" h="15">
                <a:moveTo>
                  <a:pt x="33" y="13"/>
                </a:moveTo>
                <a:cubicBezTo>
                  <a:pt x="33" y="13"/>
                  <a:pt x="33" y="12"/>
                  <a:pt x="32" y="1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0"/>
                </a:cubicBezTo>
                <a:cubicBezTo>
                  <a:pt x="41" y="0"/>
                  <a:pt x="40" y="0"/>
                  <a:pt x="39" y="0"/>
                </a:cubicBezTo>
                <a:cubicBezTo>
                  <a:pt x="29" y="10"/>
                  <a:pt x="29" y="10"/>
                  <a:pt x="29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2"/>
                  <a:pt x="1" y="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9" y="13"/>
                  <a:pt x="9" y="13"/>
                </a:cubicBezTo>
                <a:cubicBezTo>
                  <a:pt x="9" y="15"/>
                  <a:pt x="9" y="15"/>
                  <a:pt x="9" y="15"/>
                </a:cubicBezTo>
                <a:cubicBezTo>
                  <a:pt x="33" y="15"/>
                  <a:pt x="33" y="15"/>
                  <a:pt x="33" y="15"/>
                </a:cubicBezTo>
                <a:lnTo>
                  <a:pt x="33" y="1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5" name="Freeform 313"/>
          <p:cNvSpPr>
            <a:spLocks noEditPoints="1"/>
          </p:cNvSpPr>
          <p:nvPr/>
        </p:nvSpPr>
        <p:spPr bwMode="auto">
          <a:xfrm>
            <a:off x="3971832" y="1723261"/>
            <a:ext cx="224561" cy="181923"/>
          </a:xfrm>
          <a:custGeom>
            <a:avLst/>
            <a:gdLst>
              <a:gd name="T0" fmla="*/ 64 w 67"/>
              <a:gd name="T1" fmla="*/ 0 h 54"/>
              <a:gd name="T2" fmla="*/ 47 w 67"/>
              <a:gd name="T3" fmla="*/ 0 h 54"/>
              <a:gd name="T4" fmla="*/ 46 w 67"/>
              <a:gd name="T5" fmla="*/ 0 h 54"/>
              <a:gd name="T6" fmla="*/ 22 w 67"/>
              <a:gd name="T7" fmla="*/ 0 h 54"/>
              <a:gd name="T8" fmla="*/ 20 w 67"/>
              <a:gd name="T9" fmla="*/ 0 h 54"/>
              <a:gd name="T10" fmla="*/ 3 w 67"/>
              <a:gd name="T11" fmla="*/ 0 h 54"/>
              <a:gd name="T12" fmla="*/ 0 w 67"/>
              <a:gd name="T13" fmla="*/ 3 h 54"/>
              <a:gd name="T14" fmla="*/ 0 w 67"/>
              <a:gd name="T15" fmla="*/ 51 h 54"/>
              <a:gd name="T16" fmla="*/ 3 w 67"/>
              <a:gd name="T17" fmla="*/ 54 h 54"/>
              <a:gd name="T18" fmla="*/ 64 w 67"/>
              <a:gd name="T19" fmla="*/ 54 h 54"/>
              <a:gd name="T20" fmla="*/ 67 w 67"/>
              <a:gd name="T21" fmla="*/ 51 h 54"/>
              <a:gd name="T22" fmla="*/ 67 w 67"/>
              <a:gd name="T23" fmla="*/ 3 h 54"/>
              <a:gd name="T24" fmla="*/ 64 w 67"/>
              <a:gd name="T25" fmla="*/ 0 h 54"/>
              <a:gd name="T26" fmla="*/ 19 w 67"/>
              <a:gd name="T27" fmla="*/ 50 h 54"/>
              <a:gd name="T28" fmla="*/ 17 w 67"/>
              <a:gd name="T29" fmla="*/ 48 h 54"/>
              <a:gd name="T30" fmla="*/ 19 w 67"/>
              <a:gd name="T31" fmla="*/ 46 h 54"/>
              <a:gd name="T32" fmla="*/ 21 w 67"/>
              <a:gd name="T33" fmla="*/ 48 h 54"/>
              <a:gd name="T34" fmla="*/ 19 w 67"/>
              <a:gd name="T35" fmla="*/ 50 h 54"/>
              <a:gd name="T36" fmla="*/ 26 w 67"/>
              <a:gd name="T37" fmla="*/ 50 h 54"/>
              <a:gd name="T38" fmla="*/ 24 w 67"/>
              <a:gd name="T39" fmla="*/ 48 h 54"/>
              <a:gd name="T40" fmla="*/ 26 w 67"/>
              <a:gd name="T41" fmla="*/ 46 h 54"/>
              <a:gd name="T42" fmla="*/ 28 w 67"/>
              <a:gd name="T43" fmla="*/ 48 h 54"/>
              <a:gd name="T44" fmla="*/ 26 w 67"/>
              <a:gd name="T45" fmla="*/ 50 h 54"/>
              <a:gd name="T46" fmla="*/ 34 w 67"/>
              <a:gd name="T47" fmla="*/ 52 h 54"/>
              <a:gd name="T48" fmla="*/ 30 w 67"/>
              <a:gd name="T49" fmla="*/ 48 h 54"/>
              <a:gd name="T50" fmla="*/ 34 w 67"/>
              <a:gd name="T51" fmla="*/ 45 h 54"/>
              <a:gd name="T52" fmla="*/ 37 w 67"/>
              <a:gd name="T53" fmla="*/ 48 h 54"/>
              <a:gd name="T54" fmla="*/ 34 w 67"/>
              <a:gd name="T55" fmla="*/ 52 h 54"/>
              <a:gd name="T56" fmla="*/ 41 w 67"/>
              <a:gd name="T57" fmla="*/ 50 h 54"/>
              <a:gd name="T58" fmla="*/ 39 w 67"/>
              <a:gd name="T59" fmla="*/ 48 h 54"/>
              <a:gd name="T60" fmla="*/ 41 w 67"/>
              <a:gd name="T61" fmla="*/ 46 h 54"/>
              <a:gd name="T62" fmla="*/ 43 w 67"/>
              <a:gd name="T63" fmla="*/ 48 h 54"/>
              <a:gd name="T64" fmla="*/ 41 w 67"/>
              <a:gd name="T65" fmla="*/ 50 h 54"/>
              <a:gd name="T66" fmla="*/ 48 w 67"/>
              <a:gd name="T67" fmla="*/ 50 h 54"/>
              <a:gd name="T68" fmla="*/ 46 w 67"/>
              <a:gd name="T69" fmla="*/ 48 h 54"/>
              <a:gd name="T70" fmla="*/ 48 w 67"/>
              <a:gd name="T71" fmla="*/ 46 h 54"/>
              <a:gd name="T72" fmla="*/ 50 w 67"/>
              <a:gd name="T73" fmla="*/ 48 h 54"/>
              <a:gd name="T74" fmla="*/ 48 w 67"/>
              <a:gd name="T75" fmla="*/ 50 h 54"/>
              <a:gd name="T76" fmla="*/ 63 w 67"/>
              <a:gd name="T77" fmla="*/ 40 h 54"/>
              <a:gd name="T78" fmla="*/ 60 w 67"/>
              <a:gd name="T79" fmla="*/ 43 h 54"/>
              <a:gd name="T80" fmla="*/ 7 w 67"/>
              <a:gd name="T81" fmla="*/ 43 h 54"/>
              <a:gd name="T82" fmla="*/ 4 w 67"/>
              <a:gd name="T83" fmla="*/ 40 h 54"/>
              <a:gd name="T84" fmla="*/ 4 w 67"/>
              <a:gd name="T85" fmla="*/ 7 h 54"/>
              <a:gd name="T86" fmla="*/ 7 w 67"/>
              <a:gd name="T87" fmla="*/ 4 h 54"/>
              <a:gd name="T88" fmla="*/ 19 w 67"/>
              <a:gd name="T89" fmla="*/ 4 h 54"/>
              <a:gd name="T90" fmla="*/ 48 w 67"/>
              <a:gd name="T91" fmla="*/ 4 h 54"/>
              <a:gd name="T92" fmla="*/ 60 w 67"/>
              <a:gd name="T93" fmla="*/ 4 h 54"/>
              <a:gd name="T94" fmla="*/ 63 w 67"/>
              <a:gd name="T95" fmla="*/ 7 h 54"/>
              <a:gd name="T96" fmla="*/ 63 w 67"/>
              <a:gd name="T97" fmla="*/ 4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" h="54">
                <a:moveTo>
                  <a:pt x="64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3"/>
                  <a:pt x="2" y="54"/>
                  <a:pt x="3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5" y="54"/>
                  <a:pt x="67" y="53"/>
                  <a:pt x="67" y="51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2"/>
                  <a:pt x="65" y="0"/>
                  <a:pt x="64" y="0"/>
                </a:cubicBezTo>
                <a:close/>
                <a:moveTo>
                  <a:pt x="19" y="50"/>
                </a:moveTo>
                <a:cubicBezTo>
                  <a:pt x="18" y="50"/>
                  <a:pt x="17" y="49"/>
                  <a:pt x="17" y="48"/>
                </a:cubicBezTo>
                <a:cubicBezTo>
                  <a:pt x="17" y="47"/>
                  <a:pt x="18" y="46"/>
                  <a:pt x="19" y="46"/>
                </a:cubicBezTo>
                <a:cubicBezTo>
                  <a:pt x="20" y="46"/>
                  <a:pt x="21" y="47"/>
                  <a:pt x="21" y="48"/>
                </a:cubicBezTo>
                <a:cubicBezTo>
                  <a:pt x="21" y="49"/>
                  <a:pt x="20" y="50"/>
                  <a:pt x="19" y="50"/>
                </a:cubicBezTo>
                <a:close/>
                <a:moveTo>
                  <a:pt x="26" y="50"/>
                </a:moveTo>
                <a:cubicBezTo>
                  <a:pt x="25" y="50"/>
                  <a:pt x="24" y="49"/>
                  <a:pt x="24" y="48"/>
                </a:cubicBezTo>
                <a:cubicBezTo>
                  <a:pt x="24" y="47"/>
                  <a:pt x="25" y="46"/>
                  <a:pt x="26" y="46"/>
                </a:cubicBezTo>
                <a:cubicBezTo>
                  <a:pt x="27" y="46"/>
                  <a:pt x="28" y="47"/>
                  <a:pt x="28" y="48"/>
                </a:cubicBezTo>
                <a:cubicBezTo>
                  <a:pt x="28" y="49"/>
                  <a:pt x="27" y="50"/>
                  <a:pt x="26" y="50"/>
                </a:cubicBezTo>
                <a:close/>
                <a:moveTo>
                  <a:pt x="34" y="52"/>
                </a:moveTo>
                <a:cubicBezTo>
                  <a:pt x="32" y="52"/>
                  <a:pt x="30" y="50"/>
                  <a:pt x="30" y="48"/>
                </a:cubicBezTo>
                <a:cubicBezTo>
                  <a:pt x="30" y="46"/>
                  <a:pt x="32" y="45"/>
                  <a:pt x="34" y="45"/>
                </a:cubicBezTo>
                <a:cubicBezTo>
                  <a:pt x="36" y="45"/>
                  <a:pt x="37" y="46"/>
                  <a:pt x="37" y="48"/>
                </a:cubicBezTo>
                <a:cubicBezTo>
                  <a:pt x="37" y="50"/>
                  <a:pt x="36" y="52"/>
                  <a:pt x="34" y="52"/>
                </a:cubicBezTo>
                <a:close/>
                <a:moveTo>
                  <a:pt x="41" y="50"/>
                </a:moveTo>
                <a:cubicBezTo>
                  <a:pt x="40" y="50"/>
                  <a:pt x="39" y="49"/>
                  <a:pt x="39" y="48"/>
                </a:cubicBezTo>
                <a:cubicBezTo>
                  <a:pt x="39" y="47"/>
                  <a:pt x="40" y="46"/>
                  <a:pt x="41" y="46"/>
                </a:cubicBezTo>
                <a:cubicBezTo>
                  <a:pt x="42" y="46"/>
                  <a:pt x="43" y="47"/>
                  <a:pt x="43" y="48"/>
                </a:cubicBezTo>
                <a:cubicBezTo>
                  <a:pt x="43" y="49"/>
                  <a:pt x="42" y="50"/>
                  <a:pt x="41" y="50"/>
                </a:cubicBezTo>
                <a:close/>
                <a:moveTo>
                  <a:pt x="48" y="50"/>
                </a:moveTo>
                <a:cubicBezTo>
                  <a:pt x="47" y="50"/>
                  <a:pt x="46" y="49"/>
                  <a:pt x="46" y="48"/>
                </a:cubicBezTo>
                <a:cubicBezTo>
                  <a:pt x="46" y="47"/>
                  <a:pt x="47" y="46"/>
                  <a:pt x="48" y="46"/>
                </a:cubicBezTo>
                <a:cubicBezTo>
                  <a:pt x="49" y="46"/>
                  <a:pt x="50" y="47"/>
                  <a:pt x="50" y="48"/>
                </a:cubicBezTo>
                <a:cubicBezTo>
                  <a:pt x="50" y="49"/>
                  <a:pt x="49" y="50"/>
                  <a:pt x="48" y="50"/>
                </a:cubicBezTo>
                <a:close/>
                <a:moveTo>
                  <a:pt x="63" y="40"/>
                </a:moveTo>
                <a:cubicBezTo>
                  <a:pt x="63" y="42"/>
                  <a:pt x="62" y="43"/>
                  <a:pt x="60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5" y="43"/>
                  <a:pt x="4" y="42"/>
                  <a:pt x="4" y="40"/>
                </a:cubicBezTo>
                <a:cubicBezTo>
                  <a:pt x="4" y="7"/>
                  <a:pt x="4" y="7"/>
                  <a:pt x="4" y="7"/>
                </a:cubicBezTo>
                <a:cubicBezTo>
                  <a:pt x="4" y="6"/>
                  <a:pt x="5" y="4"/>
                  <a:pt x="7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2" y="4"/>
                  <a:pt x="63" y="6"/>
                  <a:pt x="63" y="7"/>
                </a:cubicBezTo>
                <a:lnTo>
                  <a:pt x="63" y="4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6" name="Freeform 314"/>
          <p:cNvSpPr>
            <a:spLocks/>
          </p:cNvSpPr>
          <p:nvPr/>
        </p:nvSpPr>
        <p:spPr bwMode="auto">
          <a:xfrm>
            <a:off x="4435166" y="2432475"/>
            <a:ext cx="191872" cy="184765"/>
          </a:xfrm>
          <a:custGeom>
            <a:avLst/>
            <a:gdLst>
              <a:gd name="T0" fmla="*/ 25 w 57"/>
              <a:gd name="T1" fmla="*/ 4 h 55"/>
              <a:gd name="T2" fmla="*/ 31 w 57"/>
              <a:gd name="T3" fmla="*/ 4 h 55"/>
              <a:gd name="T4" fmla="*/ 35 w 57"/>
              <a:gd name="T5" fmla="*/ 11 h 55"/>
              <a:gd name="T6" fmla="*/ 45 w 57"/>
              <a:gd name="T7" fmla="*/ 18 h 55"/>
              <a:gd name="T8" fmla="*/ 52 w 57"/>
              <a:gd name="T9" fmla="*/ 19 h 55"/>
              <a:gd name="T10" fmla="*/ 54 w 57"/>
              <a:gd name="T11" fmla="*/ 25 h 55"/>
              <a:gd name="T12" fmla="*/ 49 w 57"/>
              <a:gd name="T13" fmla="*/ 30 h 55"/>
              <a:gd name="T14" fmla="*/ 45 w 57"/>
              <a:gd name="T15" fmla="*/ 42 h 55"/>
              <a:gd name="T16" fmla="*/ 46 w 57"/>
              <a:gd name="T17" fmla="*/ 50 h 55"/>
              <a:gd name="T18" fmla="*/ 41 w 57"/>
              <a:gd name="T19" fmla="*/ 53 h 55"/>
              <a:gd name="T20" fmla="*/ 35 w 57"/>
              <a:gd name="T21" fmla="*/ 50 h 55"/>
              <a:gd name="T22" fmla="*/ 22 w 57"/>
              <a:gd name="T23" fmla="*/ 50 h 55"/>
              <a:gd name="T24" fmla="*/ 15 w 57"/>
              <a:gd name="T25" fmla="*/ 53 h 55"/>
              <a:gd name="T26" fmla="*/ 10 w 57"/>
              <a:gd name="T27" fmla="*/ 50 h 55"/>
              <a:gd name="T28" fmla="*/ 12 w 57"/>
              <a:gd name="T29" fmla="*/ 42 h 55"/>
              <a:gd name="T30" fmla="*/ 8 w 57"/>
              <a:gd name="T31" fmla="*/ 30 h 55"/>
              <a:gd name="T32" fmla="*/ 2 w 57"/>
              <a:gd name="T33" fmla="*/ 25 h 55"/>
              <a:gd name="T34" fmla="*/ 4 w 57"/>
              <a:gd name="T35" fmla="*/ 19 h 55"/>
              <a:gd name="T36" fmla="*/ 12 w 57"/>
              <a:gd name="T37" fmla="*/ 18 h 55"/>
              <a:gd name="T38" fmla="*/ 22 w 57"/>
              <a:gd name="T39" fmla="*/ 11 h 55"/>
              <a:gd name="T40" fmla="*/ 25 w 57"/>
              <a:gd name="T41" fmla="*/ 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55">
                <a:moveTo>
                  <a:pt x="25" y="4"/>
                </a:moveTo>
                <a:cubicBezTo>
                  <a:pt x="27" y="0"/>
                  <a:pt x="30" y="0"/>
                  <a:pt x="31" y="4"/>
                </a:cubicBezTo>
                <a:cubicBezTo>
                  <a:pt x="35" y="11"/>
                  <a:pt x="35" y="11"/>
                  <a:pt x="35" y="11"/>
                </a:cubicBezTo>
                <a:cubicBezTo>
                  <a:pt x="37" y="14"/>
                  <a:pt x="41" y="18"/>
                  <a:pt x="45" y="18"/>
                </a:cubicBezTo>
                <a:cubicBezTo>
                  <a:pt x="52" y="19"/>
                  <a:pt x="52" y="19"/>
                  <a:pt x="52" y="19"/>
                </a:cubicBezTo>
                <a:cubicBezTo>
                  <a:pt x="56" y="20"/>
                  <a:pt x="57" y="22"/>
                  <a:pt x="54" y="25"/>
                </a:cubicBezTo>
                <a:cubicBezTo>
                  <a:pt x="49" y="30"/>
                  <a:pt x="49" y="30"/>
                  <a:pt x="49" y="30"/>
                </a:cubicBezTo>
                <a:cubicBezTo>
                  <a:pt x="46" y="33"/>
                  <a:pt x="44" y="38"/>
                  <a:pt x="45" y="42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54"/>
                  <a:pt x="45" y="55"/>
                  <a:pt x="41" y="53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8"/>
                  <a:pt x="26" y="48"/>
                  <a:pt x="22" y="50"/>
                </a:cubicBezTo>
                <a:cubicBezTo>
                  <a:pt x="15" y="53"/>
                  <a:pt x="15" y="53"/>
                  <a:pt x="15" y="53"/>
                </a:cubicBezTo>
                <a:cubicBezTo>
                  <a:pt x="12" y="55"/>
                  <a:pt x="10" y="54"/>
                  <a:pt x="10" y="50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38"/>
                  <a:pt x="11" y="33"/>
                  <a:pt x="8" y="30"/>
                </a:cubicBezTo>
                <a:cubicBezTo>
                  <a:pt x="2" y="25"/>
                  <a:pt x="2" y="25"/>
                  <a:pt x="2" y="25"/>
                </a:cubicBezTo>
                <a:cubicBezTo>
                  <a:pt x="0" y="22"/>
                  <a:pt x="0" y="20"/>
                  <a:pt x="4" y="19"/>
                </a:cubicBezTo>
                <a:cubicBezTo>
                  <a:pt x="12" y="18"/>
                  <a:pt x="12" y="18"/>
                  <a:pt x="12" y="18"/>
                </a:cubicBezTo>
                <a:cubicBezTo>
                  <a:pt x="16" y="18"/>
                  <a:pt x="20" y="14"/>
                  <a:pt x="22" y="11"/>
                </a:cubicBezTo>
                <a:lnTo>
                  <a:pt x="25" y="4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" name="Freeform 315"/>
          <p:cNvSpPr>
            <a:spLocks/>
          </p:cNvSpPr>
          <p:nvPr/>
        </p:nvSpPr>
        <p:spPr bwMode="auto">
          <a:xfrm>
            <a:off x="3978937" y="2426790"/>
            <a:ext cx="214612" cy="197557"/>
          </a:xfrm>
          <a:custGeom>
            <a:avLst/>
            <a:gdLst>
              <a:gd name="T0" fmla="*/ 61 w 64"/>
              <a:gd name="T1" fmla="*/ 1 h 59"/>
              <a:gd name="T2" fmla="*/ 53 w 64"/>
              <a:gd name="T3" fmla="*/ 3 h 59"/>
              <a:gd name="T4" fmla="*/ 26 w 64"/>
              <a:gd name="T5" fmla="*/ 45 h 59"/>
              <a:gd name="T6" fmla="*/ 13 w 64"/>
              <a:gd name="T7" fmla="*/ 27 h 59"/>
              <a:gd name="T8" fmla="*/ 0 w 64"/>
              <a:gd name="T9" fmla="*/ 27 h 59"/>
              <a:gd name="T10" fmla="*/ 0 w 64"/>
              <a:gd name="T11" fmla="*/ 28 h 59"/>
              <a:gd name="T12" fmla="*/ 23 w 64"/>
              <a:gd name="T13" fmla="*/ 57 h 59"/>
              <a:gd name="T14" fmla="*/ 27 w 64"/>
              <a:gd name="T15" fmla="*/ 59 h 59"/>
              <a:gd name="T16" fmla="*/ 27 w 64"/>
              <a:gd name="T17" fmla="*/ 59 h 59"/>
              <a:gd name="T18" fmla="*/ 31 w 64"/>
              <a:gd name="T19" fmla="*/ 57 h 59"/>
              <a:gd name="T20" fmla="*/ 62 w 64"/>
              <a:gd name="T21" fmla="*/ 9 h 59"/>
              <a:gd name="T22" fmla="*/ 61 w 64"/>
              <a:gd name="T23" fmla="*/ 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59">
                <a:moveTo>
                  <a:pt x="61" y="1"/>
                </a:moveTo>
                <a:cubicBezTo>
                  <a:pt x="58" y="0"/>
                  <a:pt x="55" y="0"/>
                  <a:pt x="53" y="3"/>
                </a:cubicBezTo>
                <a:cubicBezTo>
                  <a:pt x="26" y="45"/>
                  <a:pt x="26" y="45"/>
                  <a:pt x="26" y="45"/>
                </a:cubicBezTo>
                <a:cubicBezTo>
                  <a:pt x="13" y="27"/>
                  <a:pt x="13" y="27"/>
                  <a:pt x="13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23" y="57"/>
                  <a:pt x="23" y="57"/>
                  <a:pt x="23" y="57"/>
                </a:cubicBezTo>
                <a:cubicBezTo>
                  <a:pt x="24" y="58"/>
                  <a:pt x="25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59"/>
                  <a:pt x="30" y="58"/>
                  <a:pt x="31" y="57"/>
                </a:cubicBezTo>
                <a:cubicBezTo>
                  <a:pt x="62" y="9"/>
                  <a:pt x="62" y="9"/>
                  <a:pt x="62" y="9"/>
                </a:cubicBezTo>
                <a:cubicBezTo>
                  <a:pt x="64" y="6"/>
                  <a:pt x="63" y="3"/>
                  <a:pt x="61" y="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8" name="Freeform 316"/>
          <p:cNvSpPr>
            <a:spLocks/>
          </p:cNvSpPr>
          <p:nvPr/>
        </p:nvSpPr>
        <p:spPr bwMode="auto">
          <a:xfrm>
            <a:off x="5374626" y="2537649"/>
            <a:ext cx="83855" cy="86698"/>
          </a:xfrm>
          <a:custGeom>
            <a:avLst/>
            <a:gdLst>
              <a:gd name="T0" fmla="*/ 25 w 25"/>
              <a:gd name="T1" fmla="*/ 3 h 26"/>
              <a:gd name="T2" fmla="*/ 20 w 25"/>
              <a:gd name="T3" fmla="*/ 6 h 26"/>
              <a:gd name="T4" fmla="*/ 7 w 25"/>
              <a:gd name="T5" fmla="*/ 6 h 26"/>
              <a:gd name="T6" fmla="*/ 7 w 25"/>
              <a:gd name="T7" fmla="*/ 0 h 26"/>
              <a:gd name="T8" fmla="*/ 0 w 25"/>
              <a:gd name="T9" fmla="*/ 13 h 26"/>
              <a:gd name="T10" fmla="*/ 7 w 25"/>
              <a:gd name="T11" fmla="*/ 26 h 26"/>
              <a:gd name="T12" fmla="*/ 7 w 25"/>
              <a:gd name="T13" fmla="*/ 19 h 26"/>
              <a:gd name="T14" fmla="*/ 14 w 25"/>
              <a:gd name="T15" fmla="*/ 19 h 26"/>
              <a:gd name="T16" fmla="*/ 25 w 25"/>
              <a:gd name="T17" fmla="*/ 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6">
                <a:moveTo>
                  <a:pt x="25" y="3"/>
                </a:moveTo>
                <a:cubicBezTo>
                  <a:pt x="25" y="3"/>
                  <a:pt x="22" y="6"/>
                  <a:pt x="20" y="6"/>
                </a:cubicBezTo>
                <a:cubicBezTo>
                  <a:pt x="18" y="6"/>
                  <a:pt x="7" y="6"/>
                  <a:pt x="7" y="6"/>
                </a:cubicBezTo>
                <a:cubicBezTo>
                  <a:pt x="7" y="0"/>
                  <a:pt x="7" y="0"/>
                  <a:pt x="7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19"/>
                  <a:pt x="7" y="19"/>
                  <a:pt x="7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9" y="21"/>
                  <a:pt x="25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9" name="Freeform 317"/>
          <p:cNvSpPr>
            <a:spLocks/>
          </p:cNvSpPr>
          <p:nvPr/>
        </p:nvSpPr>
        <p:spPr bwMode="auto">
          <a:xfrm>
            <a:off x="5398788" y="2479377"/>
            <a:ext cx="66800" cy="78170"/>
          </a:xfrm>
          <a:custGeom>
            <a:avLst/>
            <a:gdLst>
              <a:gd name="T0" fmla="*/ 0 w 20"/>
              <a:gd name="T1" fmla="*/ 6 h 23"/>
              <a:gd name="T2" fmla="*/ 11 w 20"/>
              <a:gd name="T3" fmla="*/ 0 h 23"/>
              <a:gd name="T4" fmla="*/ 18 w 20"/>
              <a:gd name="T5" fmla="*/ 12 h 23"/>
              <a:gd name="T6" fmla="*/ 16 w 20"/>
              <a:gd name="T7" fmla="*/ 20 h 23"/>
              <a:gd name="T8" fmla="*/ 7 w 20"/>
              <a:gd name="T9" fmla="*/ 18 h 23"/>
              <a:gd name="T10" fmla="*/ 0 w 20"/>
              <a:gd name="T11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23">
                <a:moveTo>
                  <a:pt x="0" y="6"/>
                </a:moveTo>
                <a:cubicBezTo>
                  <a:pt x="11" y="0"/>
                  <a:pt x="11" y="0"/>
                  <a:pt x="11" y="0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20" y="17"/>
                  <a:pt x="16" y="20"/>
                </a:cubicBezTo>
                <a:cubicBezTo>
                  <a:pt x="11" y="23"/>
                  <a:pt x="7" y="18"/>
                  <a:pt x="7" y="18"/>
                </a:cubicBezTo>
                <a:lnTo>
                  <a:pt x="0" y="6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0" name="Freeform 318"/>
          <p:cNvSpPr>
            <a:spLocks/>
          </p:cNvSpPr>
          <p:nvPr/>
        </p:nvSpPr>
        <p:spPr bwMode="auto">
          <a:xfrm>
            <a:off x="5256661" y="2500696"/>
            <a:ext cx="83855" cy="90961"/>
          </a:xfrm>
          <a:custGeom>
            <a:avLst/>
            <a:gdLst>
              <a:gd name="T0" fmla="*/ 13 w 25"/>
              <a:gd name="T1" fmla="*/ 27 h 27"/>
              <a:gd name="T2" fmla="*/ 12 w 25"/>
              <a:gd name="T3" fmla="*/ 21 h 27"/>
              <a:gd name="T4" fmla="*/ 19 w 25"/>
              <a:gd name="T5" fmla="*/ 10 h 27"/>
              <a:gd name="T6" fmla="*/ 25 w 25"/>
              <a:gd name="T7" fmla="*/ 13 h 27"/>
              <a:gd name="T8" fmla="*/ 17 w 25"/>
              <a:gd name="T9" fmla="*/ 1 h 27"/>
              <a:gd name="T10" fmla="*/ 2 w 25"/>
              <a:gd name="T11" fmla="*/ 0 h 27"/>
              <a:gd name="T12" fmla="*/ 8 w 25"/>
              <a:gd name="T13" fmla="*/ 3 h 27"/>
              <a:gd name="T14" fmla="*/ 5 w 25"/>
              <a:gd name="T15" fmla="*/ 9 h 27"/>
              <a:gd name="T16" fmla="*/ 13 w 25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7">
                <a:moveTo>
                  <a:pt x="13" y="27"/>
                </a:moveTo>
                <a:cubicBezTo>
                  <a:pt x="13" y="27"/>
                  <a:pt x="11" y="23"/>
                  <a:pt x="12" y="21"/>
                </a:cubicBezTo>
                <a:cubicBezTo>
                  <a:pt x="13" y="19"/>
                  <a:pt x="19" y="10"/>
                  <a:pt x="19" y="10"/>
                </a:cubicBezTo>
                <a:cubicBezTo>
                  <a:pt x="25" y="13"/>
                  <a:pt x="25" y="13"/>
                  <a:pt x="25" y="13"/>
                </a:cubicBezTo>
                <a:cubicBezTo>
                  <a:pt x="17" y="1"/>
                  <a:pt x="17" y="1"/>
                  <a:pt x="17" y="1"/>
                </a:cubicBezTo>
                <a:cubicBezTo>
                  <a:pt x="2" y="0"/>
                  <a:pt x="2" y="0"/>
                  <a:pt x="2" y="0"/>
                </a:cubicBezTo>
                <a:cubicBezTo>
                  <a:pt x="8" y="3"/>
                  <a:pt x="8" y="3"/>
                  <a:pt x="8" y="3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0" y="13"/>
                  <a:pt x="13" y="2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1" name="Freeform 319"/>
          <p:cNvSpPr>
            <a:spLocks/>
          </p:cNvSpPr>
          <p:nvPr/>
        </p:nvSpPr>
        <p:spPr bwMode="auto">
          <a:xfrm>
            <a:off x="5303562" y="2564654"/>
            <a:ext cx="68221" cy="39796"/>
          </a:xfrm>
          <a:custGeom>
            <a:avLst/>
            <a:gdLst>
              <a:gd name="T0" fmla="*/ 20 w 20"/>
              <a:gd name="T1" fmla="*/ 0 h 12"/>
              <a:gd name="T2" fmla="*/ 20 w 20"/>
              <a:gd name="T3" fmla="*/ 12 h 12"/>
              <a:gd name="T4" fmla="*/ 7 w 20"/>
              <a:gd name="T5" fmla="*/ 12 h 12"/>
              <a:gd name="T6" fmla="*/ 1 w 20"/>
              <a:gd name="T7" fmla="*/ 6 h 12"/>
              <a:gd name="T8" fmla="*/ 7 w 20"/>
              <a:gd name="T9" fmla="*/ 0 h 12"/>
              <a:gd name="T10" fmla="*/ 20 w 20"/>
              <a:gd name="T1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2">
                <a:moveTo>
                  <a:pt x="20" y="0"/>
                </a:moveTo>
                <a:cubicBezTo>
                  <a:pt x="20" y="12"/>
                  <a:pt x="20" y="12"/>
                  <a:pt x="20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1" y="12"/>
                  <a:pt x="1" y="6"/>
                </a:cubicBezTo>
                <a:cubicBezTo>
                  <a:pt x="0" y="1"/>
                  <a:pt x="7" y="0"/>
                  <a:pt x="7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2" name="Freeform 320"/>
          <p:cNvSpPr>
            <a:spLocks/>
          </p:cNvSpPr>
          <p:nvPr/>
        </p:nvSpPr>
        <p:spPr bwMode="auto">
          <a:xfrm>
            <a:off x="5340515" y="2422527"/>
            <a:ext cx="98068" cy="66800"/>
          </a:xfrm>
          <a:custGeom>
            <a:avLst/>
            <a:gdLst>
              <a:gd name="T0" fmla="*/ 0 w 29"/>
              <a:gd name="T1" fmla="*/ 2 h 20"/>
              <a:gd name="T2" fmla="*/ 6 w 29"/>
              <a:gd name="T3" fmla="*/ 5 h 20"/>
              <a:gd name="T4" fmla="*/ 12 w 29"/>
              <a:gd name="T5" fmla="*/ 17 h 20"/>
              <a:gd name="T6" fmla="*/ 7 w 29"/>
              <a:gd name="T7" fmla="*/ 20 h 20"/>
              <a:gd name="T8" fmla="*/ 21 w 29"/>
              <a:gd name="T9" fmla="*/ 19 h 20"/>
              <a:gd name="T10" fmla="*/ 29 w 29"/>
              <a:gd name="T11" fmla="*/ 7 h 20"/>
              <a:gd name="T12" fmla="*/ 23 w 29"/>
              <a:gd name="T13" fmla="*/ 11 h 20"/>
              <a:gd name="T14" fmla="*/ 20 w 29"/>
              <a:gd name="T15" fmla="*/ 5 h 20"/>
              <a:gd name="T16" fmla="*/ 0 w 29"/>
              <a:gd name="T17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20">
                <a:moveTo>
                  <a:pt x="0" y="2"/>
                </a:moveTo>
                <a:cubicBezTo>
                  <a:pt x="0" y="2"/>
                  <a:pt x="5" y="4"/>
                  <a:pt x="6" y="5"/>
                </a:cubicBezTo>
                <a:cubicBezTo>
                  <a:pt x="7" y="7"/>
                  <a:pt x="12" y="17"/>
                  <a:pt x="12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9" y="7"/>
                  <a:pt x="29" y="7"/>
                  <a:pt x="29" y="7"/>
                </a:cubicBezTo>
                <a:cubicBezTo>
                  <a:pt x="23" y="11"/>
                  <a:pt x="23" y="11"/>
                  <a:pt x="23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19" y="0"/>
                  <a:pt x="0" y="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3" name="Freeform 321"/>
          <p:cNvSpPr>
            <a:spLocks/>
          </p:cNvSpPr>
          <p:nvPr/>
        </p:nvSpPr>
        <p:spPr bwMode="auto">
          <a:xfrm>
            <a:off x="5293614" y="2429633"/>
            <a:ext cx="66800" cy="76749"/>
          </a:xfrm>
          <a:custGeom>
            <a:avLst/>
            <a:gdLst>
              <a:gd name="T0" fmla="*/ 11 w 20"/>
              <a:gd name="T1" fmla="*/ 23 h 23"/>
              <a:gd name="T2" fmla="*/ 0 w 20"/>
              <a:gd name="T3" fmla="*/ 16 h 23"/>
              <a:gd name="T4" fmla="*/ 7 w 20"/>
              <a:gd name="T5" fmla="*/ 5 h 23"/>
              <a:gd name="T6" fmla="*/ 15 w 20"/>
              <a:gd name="T7" fmla="*/ 3 h 23"/>
              <a:gd name="T8" fmla="*/ 18 w 20"/>
              <a:gd name="T9" fmla="*/ 11 h 23"/>
              <a:gd name="T10" fmla="*/ 11 w 20"/>
              <a:gd name="T1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23">
                <a:moveTo>
                  <a:pt x="11" y="23"/>
                </a:moveTo>
                <a:cubicBezTo>
                  <a:pt x="0" y="16"/>
                  <a:pt x="0" y="16"/>
                  <a:pt x="0" y="16"/>
                </a:cubicBezTo>
                <a:cubicBezTo>
                  <a:pt x="7" y="5"/>
                  <a:pt x="7" y="5"/>
                  <a:pt x="7" y="5"/>
                </a:cubicBezTo>
                <a:cubicBezTo>
                  <a:pt x="7" y="5"/>
                  <a:pt x="10" y="0"/>
                  <a:pt x="15" y="3"/>
                </a:cubicBezTo>
                <a:cubicBezTo>
                  <a:pt x="20" y="5"/>
                  <a:pt x="18" y="11"/>
                  <a:pt x="18" y="11"/>
                </a:cubicBezTo>
                <a:lnTo>
                  <a:pt x="11" y="2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4" name="Freeform 322"/>
          <p:cNvSpPr>
            <a:spLocks noEditPoints="1"/>
          </p:cNvSpPr>
          <p:nvPr/>
        </p:nvSpPr>
        <p:spPr bwMode="auto">
          <a:xfrm>
            <a:off x="4840228" y="2436739"/>
            <a:ext cx="177659" cy="177659"/>
          </a:xfrm>
          <a:custGeom>
            <a:avLst/>
            <a:gdLst>
              <a:gd name="T0" fmla="*/ 26 w 53"/>
              <a:gd name="T1" fmla="*/ 0 h 53"/>
              <a:gd name="T2" fmla="*/ 0 w 53"/>
              <a:gd name="T3" fmla="*/ 27 h 53"/>
              <a:gd name="T4" fmla="*/ 26 w 53"/>
              <a:gd name="T5" fmla="*/ 53 h 53"/>
              <a:gd name="T6" fmla="*/ 53 w 53"/>
              <a:gd name="T7" fmla="*/ 27 h 53"/>
              <a:gd name="T8" fmla="*/ 26 w 53"/>
              <a:gd name="T9" fmla="*/ 0 h 53"/>
              <a:gd name="T10" fmla="*/ 6 w 53"/>
              <a:gd name="T11" fmla="*/ 27 h 53"/>
              <a:gd name="T12" fmla="*/ 26 w 53"/>
              <a:gd name="T13" fmla="*/ 7 h 53"/>
              <a:gd name="T14" fmla="*/ 38 w 53"/>
              <a:gd name="T15" fmla="*/ 10 h 53"/>
              <a:gd name="T16" fmla="*/ 10 w 53"/>
              <a:gd name="T17" fmla="*/ 39 h 53"/>
              <a:gd name="T18" fmla="*/ 6 w 53"/>
              <a:gd name="T19" fmla="*/ 27 h 53"/>
              <a:gd name="T20" fmla="*/ 26 w 53"/>
              <a:gd name="T21" fmla="*/ 47 h 53"/>
              <a:gd name="T22" fmla="*/ 15 w 53"/>
              <a:gd name="T23" fmla="*/ 43 h 53"/>
              <a:gd name="T24" fmla="*/ 42 w 53"/>
              <a:gd name="T25" fmla="*/ 15 h 53"/>
              <a:gd name="T26" fmla="*/ 46 w 53"/>
              <a:gd name="T27" fmla="*/ 27 h 53"/>
              <a:gd name="T28" fmla="*/ 26 w 53"/>
              <a:gd name="T29" fmla="*/ 4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53">
                <a:moveTo>
                  <a:pt x="26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6" y="53"/>
                </a:cubicBezTo>
                <a:cubicBezTo>
                  <a:pt x="41" y="53"/>
                  <a:pt x="53" y="41"/>
                  <a:pt x="53" y="27"/>
                </a:cubicBezTo>
                <a:cubicBezTo>
                  <a:pt x="53" y="12"/>
                  <a:pt x="41" y="0"/>
                  <a:pt x="26" y="0"/>
                </a:cubicBezTo>
                <a:close/>
                <a:moveTo>
                  <a:pt x="6" y="27"/>
                </a:moveTo>
                <a:cubicBezTo>
                  <a:pt x="6" y="16"/>
                  <a:pt x="15" y="7"/>
                  <a:pt x="26" y="7"/>
                </a:cubicBezTo>
                <a:cubicBezTo>
                  <a:pt x="31" y="7"/>
                  <a:pt x="34" y="8"/>
                  <a:pt x="38" y="10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36"/>
                  <a:pt x="6" y="31"/>
                  <a:pt x="6" y="27"/>
                </a:cubicBezTo>
                <a:close/>
                <a:moveTo>
                  <a:pt x="26" y="47"/>
                </a:moveTo>
                <a:cubicBezTo>
                  <a:pt x="22" y="47"/>
                  <a:pt x="18" y="46"/>
                  <a:pt x="15" y="43"/>
                </a:cubicBezTo>
                <a:cubicBezTo>
                  <a:pt x="42" y="15"/>
                  <a:pt x="42" y="15"/>
                  <a:pt x="42" y="15"/>
                </a:cubicBezTo>
                <a:cubicBezTo>
                  <a:pt x="45" y="18"/>
                  <a:pt x="46" y="22"/>
                  <a:pt x="46" y="27"/>
                </a:cubicBezTo>
                <a:cubicBezTo>
                  <a:pt x="46" y="38"/>
                  <a:pt x="37" y="47"/>
                  <a:pt x="26" y="47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323"/>
          <p:cNvSpPr>
            <a:spLocks/>
          </p:cNvSpPr>
          <p:nvPr/>
        </p:nvSpPr>
        <p:spPr bwMode="auto">
          <a:xfrm>
            <a:off x="1909566" y="2469428"/>
            <a:ext cx="221718" cy="164867"/>
          </a:xfrm>
          <a:custGeom>
            <a:avLst/>
            <a:gdLst>
              <a:gd name="T0" fmla="*/ 66 w 66"/>
              <a:gd name="T1" fmla="*/ 12 h 49"/>
              <a:gd name="T2" fmla="*/ 54 w 66"/>
              <a:gd name="T3" fmla="*/ 0 h 49"/>
              <a:gd name="T4" fmla="*/ 41 w 66"/>
              <a:gd name="T5" fmla="*/ 0 h 49"/>
              <a:gd name="T6" fmla="*/ 41 w 66"/>
              <a:gd name="T7" fmla="*/ 9 h 49"/>
              <a:gd name="T8" fmla="*/ 54 w 66"/>
              <a:gd name="T9" fmla="*/ 9 h 49"/>
              <a:gd name="T10" fmla="*/ 57 w 66"/>
              <a:gd name="T11" fmla="*/ 12 h 49"/>
              <a:gd name="T12" fmla="*/ 57 w 66"/>
              <a:gd name="T13" fmla="*/ 37 h 49"/>
              <a:gd name="T14" fmla="*/ 54 w 66"/>
              <a:gd name="T15" fmla="*/ 41 h 49"/>
              <a:gd name="T16" fmla="*/ 12 w 66"/>
              <a:gd name="T17" fmla="*/ 41 h 49"/>
              <a:gd name="T18" fmla="*/ 9 w 66"/>
              <a:gd name="T19" fmla="*/ 37 h 49"/>
              <a:gd name="T20" fmla="*/ 9 w 66"/>
              <a:gd name="T21" fmla="*/ 12 h 49"/>
              <a:gd name="T22" fmla="*/ 12 w 66"/>
              <a:gd name="T23" fmla="*/ 9 h 49"/>
              <a:gd name="T24" fmla="*/ 25 w 66"/>
              <a:gd name="T25" fmla="*/ 9 h 49"/>
              <a:gd name="T26" fmla="*/ 25 w 66"/>
              <a:gd name="T27" fmla="*/ 0 h 49"/>
              <a:gd name="T28" fmla="*/ 12 w 66"/>
              <a:gd name="T29" fmla="*/ 0 h 49"/>
              <a:gd name="T30" fmla="*/ 0 w 66"/>
              <a:gd name="T31" fmla="*/ 12 h 49"/>
              <a:gd name="T32" fmla="*/ 0 w 66"/>
              <a:gd name="T33" fmla="*/ 37 h 49"/>
              <a:gd name="T34" fmla="*/ 12 w 66"/>
              <a:gd name="T35" fmla="*/ 49 h 49"/>
              <a:gd name="T36" fmla="*/ 54 w 66"/>
              <a:gd name="T37" fmla="*/ 49 h 49"/>
              <a:gd name="T38" fmla="*/ 66 w 66"/>
              <a:gd name="T39" fmla="*/ 37 h 49"/>
              <a:gd name="T40" fmla="*/ 66 w 66"/>
              <a:gd name="T41" fmla="*/ 1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6" h="49">
                <a:moveTo>
                  <a:pt x="66" y="12"/>
                </a:moveTo>
                <a:cubicBezTo>
                  <a:pt x="66" y="5"/>
                  <a:pt x="61" y="0"/>
                  <a:pt x="54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9"/>
                  <a:pt x="41" y="9"/>
                  <a:pt x="41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6" y="9"/>
                  <a:pt x="57" y="10"/>
                  <a:pt x="57" y="12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9"/>
                  <a:pt x="56" y="41"/>
                  <a:pt x="54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1"/>
                  <a:pt x="9" y="39"/>
                  <a:pt x="9" y="37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0"/>
                  <a:pt x="10" y="9"/>
                  <a:pt x="12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4"/>
                  <a:pt x="6" y="49"/>
                  <a:pt x="12" y="49"/>
                </a:cubicBezTo>
                <a:cubicBezTo>
                  <a:pt x="54" y="49"/>
                  <a:pt x="54" y="49"/>
                  <a:pt x="54" y="49"/>
                </a:cubicBezTo>
                <a:cubicBezTo>
                  <a:pt x="61" y="49"/>
                  <a:pt x="66" y="44"/>
                  <a:pt x="66" y="37"/>
                </a:cubicBezTo>
                <a:lnTo>
                  <a:pt x="66" y="12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324"/>
          <p:cNvSpPr>
            <a:spLocks/>
          </p:cNvSpPr>
          <p:nvPr/>
        </p:nvSpPr>
        <p:spPr bwMode="auto">
          <a:xfrm>
            <a:off x="1969260" y="2415420"/>
            <a:ext cx="105174" cy="181923"/>
          </a:xfrm>
          <a:custGeom>
            <a:avLst/>
            <a:gdLst>
              <a:gd name="T0" fmla="*/ 28 w 31"/>
              <a:gd name="T1" fmla="*/ 29 h 54"/>
              <a:gd name="T2" fmla="*/ 21 w 31"/>
              <a:gd name="T3" fmla="*/ 29 h 54"/>
              <a:gd name="T4" fmla="*/ 21 w 31"/>
              <a:gd name="T5" fmla="*/ 26 h 54"/>
              <a:gd name="T6" fmla="*/ 21 w 31"/>
              <a:gd name="T7" fmla="*/ 18 h 54"/>
              <a:gd name="T8" fmla="*/ 21 w 31"/>
              <a:gd name="T9" fmla="*/ 3 h 54"/>
              <a:gd name="T10" fmla="*/ 19 w 31"/>
              <a:gd name="T11" fmla="*/ 0 h 54"/>
              <a:gd name="T12" fmla="*/ 11 w 31"/>
              <a:gd name="T13" fmla="*/ 0 h 54"/>
              <a:gd name="T14" fmla="*/ 9 w 31"/>
              <a:gd name="T15" fmla="*/ 3 h 54"/>
              <a:gd name="T16" fmla="*/ 9 w 31"/>
              <a:gd name="T17" fmla="*/ 18 h 54"/>
              <a:gd name="T18" fmla="*/ 9 w 31"/>
              <a:gd name="T19" fmla="*/ 26 h 54"/>
              <a:gd name="T20" fmla="*/ 9 w 31"/>
              <a:gd name="T21" fmla="*/ 29 h 54"/>
              <a:gd name="T22" fmla="*/ 3 w 31"/>
              <a:gd name="T23" fmla="*/ 29 h 54"/>
              <a:gd name="T24" fmla="*/ 0 w 31"/>
              <a:gd name="T25" fmla="*/ 32 h 54"/>
              <a:gd name="T26" fmla="*/ 5 w 31"/>
              <a:gd name="T27" fmla="*/ 40 h 54"/>
              <a:gd name="T28" fmla="*/ 9 w 31"/>
              <a:gd name="T29" fmla="*/ 45 h 54"/>
              <a:gd name="T30" fmla="*/ 14 w 31"/>
              <a:gd name="T31" fmla="*/ 52 h 54"/>
              <a:gd name="T32" fmla="*/ 17 w 31"/>
              <a:gd name="T33" fmla="*/ 52 h 54"/>
              <a:gd name="T34" fmla="*/ 22 w 31"/>
              <a:gd name="T35" fmla="*/ 45 h 54"/>
              <a:gd name="T36" fmla="*/ 25 w 31"/>
              <a:gd name="T37" fmla="*/ 40 h 54"/>
              <a:gd name="T38" fmla="*/ 30 w 31"/>
              <a:gd name="T39" fmla="*/ 32 h 54"/>
              <a:gd name="T40" fmla="*/ 28 w 31"/>
              <a:gd name="T41" fmla="*/ 2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1" h="54">
                <a:moveTo>
                  <a:pt x="28" y="29"/>
                </a:moveTo>
                <a:cubicBezTo>
                  <a:pt x="21" y="29"/>
                  <a:pt x="21" y="29"/>
                  <a:pt x="21" y="29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1"/>
                  <a:pt x="20" y="0"/>
                  <a:pt x="19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3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9"/>
                  <a:pt x="9" y="29"/>
                  <a:pt x="9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1" y="29"/>
                  <a:pt x="0" y="31"/>
                  <a:pt x="0" y="32"/>
                </a:cubicBezTo>
                <a:cubicBezTo>
                  <a:pt x="5" y="40"/>
                  <a:pt x="5" y="40"/>
                  <a:pt x="5" y="40"/>
                </a:cubicBezTo>
                <a:cubicBezTo>
                  <a:pt x="6" y="41"/>
                  <a:pt x="8" y="43"/>
                  <a:pt x="9" y="45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4"/>
                  <a:pt x="16" y="54"/>
                  <a:pt x="17" y="52"/>
                </a:cubicBezTo>
                <a:cubicBezTo>
                  <a:pt x="22" y="45"/>
                  <a:pt x="22" y="45"/>
                  <a:pt x="22" y="45"/>
                </a:cubicBezTo>
                <a:cubicBezTo>
                  <a:pt x="23" y="43"/>
                  <a:pt x="24" y="41"/>
                  <a:pt x="25" y="40"/>
                </a:cubicBezTo>
                <a:cubicBezTo>
                  <a:pt x="30" y="32"/>
                  <a:pt x="30" y="32"/>
                  <a:pt x="30" y="32"/>
                </a:cubicBezTo>
                <a:cubicBezTo>
                  <a:pt x="31" y="31"/>
                  <a:pt x="30" y="29"/>
                  <a:pt x="28" y="29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325"/>
          <p:cNvSpPr>
            <a:spLocks/>
          </p:cNvSpPr>
          <p:nvPr/>
        </p:nvSpPr>
        <p:spPr bwMode="auto">
          <a:xfrm>
            <a:off x="1521560" y="2409735"/>
            <a:ext cx="196135" cy="147812"/>
          </a:xfrm>
          <a:custGeom>
            <a:avLst/>
            <a:gdLst>
              <a:gd name="T0" fmla="*/ 0 w 58"/>
              <a:gd name="T1" fmla="*/ 33 h 44"/>
              <a:gd name="T2" fmla="*/ 10 w 58"/>
              <a:gd name="T3" fmla="*/ 44 h 44"/>
              <a:gd name="T4" fmla="*/ 22 w 58"/>
              <a:gd name="T5" fmla="*/ 44 h 44"/>
              <a:gd name="T6" fmla="*/ 22 w 58"/>
              <a:gd name="T7" fmla="*/ 36 h 44"/>
              <a:gd name="T8" fmla="*/ 10 w 58"/>
              <a:gd name="T9" fmla="*/ 36 h 44"/>
              <a:gd name="T10" fmla="*/ 7 w 58"/>
              <a:gd name="T11" fmla="*/ 33 h 44"/>
              <a:gd name="T12" fmla="*/ 7 w 58"/>
              <a:gd name="T13" fmla="*/ 11 h 44"/>
              <a:gd name="T14" fmla="*/ 10 w 58"/>
              <a:gd name="T15" fmla="*/ 8 h 44"/>
              <a:gd name="T16" fmla="*/ 48 w 58"/>
              <a:gd name="T17" fmla="*/ 8 h 44"/>
              <a:gd name="T18" fmla="*/ 51 w 58"/>
              <a:gd name="T19" fmla="*/ 11 h 44"/>
              <a:gd name="T20" fmla="*/ 51 w 58"/>
              <a:gd name="T21" fmla="*/ 33 h 44"/>
              <a:gd name="T22" fmla="*/ 48 w 58"/>
              <a:gd name="T23" fmla="*/ 36 h 44"/>
              <a:gd name="T24" fmla="*/ 36 w 58"/>
              <a:gd name="T25" fmla="*/ 36 h 44"/>
              <a:gd name="T26" fmla="*/ 36 w 58"/>
              <a:gd name="T27" fmla="*/ 44 h 44"/>
              <a:gd name="T28" fmla="*/ 48 w 58"/>
              <a:gd name="T29" fmla="*/ 44 h 44"/>
              <a:gd name="T30" fmla="*/ 58 w 58"/>
              <a:gd name="T31" fmla="*/ 33 h 44"/>
              <a:gd name="T32" fmla="*/ 58 w 58"/>
              <a:gd name="T33" fmla="*/ 11 h 44"/>
              <a:gd name="T34" fmla="*/ 48 w 58"/>
              <a:gd name="T35" fmla="*/ 0 h 44"/>
              <a:gd name="T36" fmla="*/ 10 w 58"/>
              <a:gd name="T37" fmla="*/ 0 h 44"/>
              <a:gd name="T38" fmla="*/ 0 w 58"/>
              <a:gd name="T39" fmla="*/ 11 h 44"/>
              <a:gd name="T40" fmla="*/ 0 w 58"/>
              <a:gd name="T41" fmla="*/ 3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44">
                <a:moveTo>
                  <a:pt x="0" y="33"/>
                </a:moveTo>
                <a:cubicBezTo>
                  <a:pt x="0" y="39"/>
                  <a:pt x="5" y="44"/>
                  <a:pt x="10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6"/>
                  <a:pt x="7" y="35"/>
                  <a:pt x="7" y="33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9"/>
                  <a:pt x="9" y="8"/>
                  <a:pt x="1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8"/>
                  <a:pt x="51" y="9"/>
                  <a:pt x="51" y="11"/>
                </a:cubicBezTo>
                <a:cubicBezTo>
                  <a:pt x="51" y="33"/>
                  <a:pt x="51" y="33"/>
                  <a:pt x="51" y="33"/>
                </a:cubicBezTo>
                <a:cubicBezTo>
                  <a:pt x="51" y="35"/>
                  <a:pt x="49" y="36"/>
                  <a:pt x="48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53" y="44"/>
                  <a:pt x="58" y="39"/>
                  <a:pt x="58" y="33"/>
                </a:cubicBezTo>
                <a:cubicBezTo>
                  <a:pt x="58" y="11"/>
                  <a:pt x="58" y="11"/>
                  <a:pt x="58" y="11"/>
                </a:cubicBezTo>
                <a:cubicBezTo>
                  <a:pt x="58" y="5"/>
                  <a:pt x="53" y="0"/>
                  <a:pt x="4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1"/>
                </a:cubicBezTo>
                <a:lnTo>
                  <a:pt x="0" y="33"/>
                </a:ln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326"/>
          <p:cNvSpPr>
            <a:spLocks/>
          </p:cNvSpPr>
          <p:nvPr/>
        </p:nvSpPr>
        <p:spPr bwMode="auto">
          <a:xfrm>
            <a:off x="1572725" y="2489326"/>
            <a:ext cx="93804" cy="162025"/>
          </a:xfrm>
          <a:custGeom>
            <a:avLst/>
            <a:gdLst>
              <a:gd name="T0" fmla="*/ 25 w 28"/>
              <a:gd name="T1" fmla="*/ 26 h 48"/>
              <a:gd name="T2" fmla="*/ 20 w 28"/>
              <a:gd name="T3" fmla="*/ 26 h 48"/>
              <a:gd name="T4" fmla="*/ 20 w 28"/>
              <a:gd name="T5" fmla="*/ 23 h 48"/>
              <a:gd name="T6" fmla="*/ 20 w 28"/>
              <a:gd name="T7" fmla="*/ 16 h 48"/>
              <a:gd name="T8" fmla="*/ 19 w 28"/>
              <a:gd name="T9" fmla="*/ 2 h 48"/>
              <a:gd name="T10" fmla="*/ 17 w 28"/>
              <a:gd name="T11" fmla="*/ 0 h 48"/>
              <a:gd name="T12" fmla="*/ 11 w 28"/>
              <a:gd name="T13" fmla="*/ 0 h 48"/>
              <a:gd name="T14" fmla="*/ 8 w 28"/>
              <a:gd name="T15" fmla="*/ 2 h 48"/>
              <a:gd name="T16" fmla="*/ 8 w 28"/>
              <a:gd name="T17" fmla="*/ 16 h 48"/>
              <a:gd name="T18" fmla="*/ 8 w 28"/>
              <a:gd name="T19" fmla="*/ 23 h 48"/>
              <a:gd name="T20" fmla="*/ 8 w 28"/>
              <a:gd name="T21" fmla="*/ 26 h 48"/>
              <a:gd name="T22" fmla="*/ 3 w 28"/>
              <a:gd name="T23" fmla="*/ 26 h 48"/>
              <a:gd name="T24" fmla="*/ 1 w 28"/>
              <a:gd name="T25" fmla="*/ 28 h 48"/>
              <a:gd name="T26" fmla="*/ 5 w 28"/>
              <a:gd name="T27" fmla="*/ 35 h 48"/>
              <a:gd name="T28" fmla="*/ 8 w 28"/>
              <a:gd name="T29" fmla="*/ 39 h 48"/>
              <a:gd name="T30" fmla="*/ 13 w 28"/>
              <a:gd name="T31" fmla="*/ 46 h 48"/>
              <a:gd name="T32" fmla="*/ 15 w 28"/>
              <a:gd name="T33" fmla="*/ 46 h 48"/>
              <a:gd name="T34" fmla="*/ 20 w 28"/>
              <a:gd name="T35" fmla="*/ 39 h 48"/>
              <a:gd name="T36" fmla="*/ 23 w 28"/>
              <a:gd name="T37" fmla="*/ 35 h 48"/>
              <a:gd name="T38" fmla="*/ 27 w 28"/>
              <a:gd name="T39" fmla="*/ 28 h 48"/>
              <a:gd name="T40" fmla="*/ 25 w 28"/>
              <a:gd name="T41" fmla="*/ 2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" h="48">
                <a:moveTo>
                  <a:pt x="25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16"/>
                  <a:pt x="20" y="16"/>
                  <a:pt x="20" y="16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1"/>
                  <a:pt x="19" y="0"/>
                  <a:pt x="17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6"/>
                  <a:pt x="8" y="26"/>
                  <a:pt x="8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1" y="26"/>
                  <a:pt x="0" y="27"/>
                  <a:pt x="1" y="28"/>
                </a:cubicBezTo>
                <a:cubicBezTo>
                  <a:pt x="5" y="35"/>
                  <a:pt x="5" y="35"/>
                  <a:pt x="5" y="35"/>
                </a:cubicBezTo>
                <a:cubicBezTo>
                  <a:pt x="6" y="36"/>
                  <a:pt x="7" y="38"/>
                  <a:pt x="8" y="39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8"/>
                  <a:pt x="15" y="48"/>
                  <a:pt x="15" y="46"/>
                </a:cubicBezTo>
                <a:cubicBezTo>
                  <a:pt x="20" y="39"/>
                  <a:pt x="20" y="39"/>
                  <a:pt x="20" y="39"/>
                </a:cubicBezTo>
                <a:cubicBezTo>
                  <a:pt x="21" y="38"/>
                  <a:pt x="22" y="36"/>
                  <a:pt x="23" y="35"/>
                </a:cubicBezTo>
                <a:cubicBezTo>
                  <a:pt x="27" y="28"/>
                  <a:pt x="27" y="28"/>
                  <a:pt x="27" y="28"/>
                </a:cubicBezTo>
                <a:cubicBezTo>
                  <a:pt x="28" y="27"/>
                  <a:pt x="27" y="26"/>
                  <a:pt x="25" y="26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327"/>
          <p:cNvSpPr>
            <a:spLocks/>
          </p:cNvSpPr>
          <p:nvPr/>
        </p:nvSpPr>
        <p:spPr bwMode="auto">
          <a:xfrm>
            <a:off x="3981780" y="2070051"/>
            <a:ext cx="204663" cy="204663"/>
          </a:xfrm>
          <a:custGeom>
            <a:avLst/>
            <a:gdLst>
              <a:gd name="T0" fmla="*/ 57 w 61"/>
              <a:gd name="T1" fmla="*/ 22 h 61"/>
              <a:gd name="T2" fmla="*/ 39 w 61"/>
              <a:gd name="T3" fmla="*/ 22 h 61"/>
              <a:gd name="T4" fmla="*/ 39 w 61"/>
              <a:gd name="T5" fmla="*/ 4 h 61"/>
              <a:gd name="T6" fmla="*/ 35 w 61"/>
              <a:gd name="T7" fmla="*/ 0 h 61"/>
              <a:gd name="T8" fmla="*/ 26 w 61"/>
              <a:gd name="T9" fmla="*/ 0 h 61"/>
              <a:gd name="T10" fmla="*/ 22 w 61"/>
              <a:gd name="T11" fmla="*/ 4 h 61"/>
              <a:gd name="T12" fmla="*/ 22 w 61"/>
              <a:gd name="T13" fmla="*/ 22 h 61"/>
              <a:gd name="T14" fmla="*/ 4 w 61"/>
              <a:gd name="T15" fmla="*/ 22 h 61"/>
              <a:gd name="T16" fmla="*/ 0 w 61"/>
              <a:gd name="T17" fmla="*/ 27 h 61"/>
              <a:gd name="T18" fmla="*/ 0 w 61"/>
              <a:gd name="T19" fmla="*/ 35 h 61"/>
              <a:gd name="T20" fmla="*/ 4 w 61"/>
              <a:gd name="T21" fmla="*/ 40 h 61"/>
              <a:gd name="T22" fmla="*/ 22 w 61"/>
              <a:gd name="T23" fmla="*/ 40 h 61"/>
              <a:gd name="T24" fmla="*/ 22 w 61"/>
              <a:gd name="T25" fmla="*/ 58 h 61"/>
              <a:gd name="T26" fmla="*/ 26 w 61"/>
              <a:gd name="T27" fmla="*/ 61 h 61"/>
              <a:gd name="T28" fmla="*/ 35 w 61"/>
              <a:gd name="T29" fmla="*/ 61 h 61"/>
              <a:gd name="T30" fmla="*/ 39 w 61"/>
              <a:gd name="T31" fmla="*/ 58 h 61"/>
              <a:gd name="T32" fmla="*/ 39 w 61"/>
              <a:gd name="T33" fmla="*/ 40 h 61"/>
              <a:gd name="T34" fmla="*/ 57 w 61"/>
              <a:gd name="T35" fmla="*/ 40 h 61"/>
              <a:gd name="T36" fmla="*/ 61 w 61"/>
              <a:gd name="T37" fmla="*/ 35 h 61"/>
              <a:gd name="T38" fmla="*/ 61 w 61"/>
              <a:gd name="T39" fmla="*/ 27 h 61"/>
              <a:gd name="T40" fmla="*/ 57 w 61"/>
              <a:gd name="T41" fmla="*/ 2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61">
                <a:moveTo>
                  <a:pt x="57" y="22"/>
                </a:moveTo>
                <a:cubicBezTo>
                  <a:pt x="39" y="22"/>
                  <a:pt x="39" y="22"/>
                  <a:pt x="39" y="22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2"/>
                  <a:pt x="37" y="0"/>
                  <a:pt x="35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0"/>
                  <a:pt x="22" y="2"/>
                  <a:pt x="22" y="4"/>
                </a:cubicBezTo>
                <a:cubicBezTo>
                  <a:pt x="22" y="22"/>
                  <a:pt x="22" y="22"/>
                  <a:pt x="22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2"/>
                  <a:pt x="0" y="24"/>
                  <a:pt x="0" y="27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7"/>
                  <a:pt x="2" y="40"/>
                  <a:pt x="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60"/>
                  <a:pt x="24" y="61"/>
                  <a:pt x="26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7" y="61"/>
                  <a:pt x="39" y="60"/>
                  <a:pt x="39" y="58"/>
                </a:cubicBezTo>
                <a:cubicBezTo>
                  <a:pt x="39" y="40"/>
                  <a:pt x="39" y="40"/>
                  <a:pt x="39" y="40"/>
                </a:cubicBezTo>
                <a:cubicBezTo>
                  <a:pt x="57" y="40"/>
                  <a:pt x="57" y="40"/>
                  <a:pt x="57" y="40"/>
                </a:cubicBezTo>
                <a:cubicBezTo>
                  <a:pt x="59" y="40"/>
                  <a:pt x="61" y="37"/>
                  <a:pt x="61" y="35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4"/>
                  <a:pt x="59" y="22"/>
                  <a:pt x="57" y="22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328"/>
          <p:cNvSpPr>
            <a:spLocks/>
          </p:cNvSpPr>
          <p:nvPr/>
        </p:nvSpPr>
        <p:spPr bwMode="auto">
          <a:xfrm>
            <a:off x="3600879" y="2085685"/>
            <a:ext cx="179080" cy="174817"/>
          </a:xfrm>
          <a:custGeom>
            <a:avLst/>
            <a:gdLst>
              <a:gd name="T0" fmla="*/ 39 w 53"/>
              <a:gd name="T1" fmla="*/ 1 h 52"/>
              <a:gd name="T2" fmla="*/ 26 w 53"/>
              <a:gd name="T3" fmla="*/ 14 h 52"/>
              <a:gd name="T4" fmla="*/ 14 w 53"/>
              <a:gd name="T5" fmla="*/ 1 h 52"/>
              <a:gd name="T6" fmla="*/ 8 w 53"/>
              <a:gd name="T7" fmla="*/ 2 h 52"/>
              <a:gd name="T8" fmla="*/ 2 w 53"/>
              <a:gd name="T9" fmla="*/ 7 h 52"/>
              <a:gd name="T10" fmla="*/ 1 w 53"/>
              <a:gd name="T11" fmla="*/ 13 h 52"/>
              <a:gd name="T12" fmla="*/ 14 w 53"/>
              <a:gd name="T13" fmla="*/ 26 h 52"/>
              <a:gd name="T14" fmla="*/ 1 w 53"/>
              <a:gd name="T15" fmla="*/ 39 h 52"/>
              <a:gd name="T16" fmla="*/ 2 w 53"/>
              <a:gd name="T17" fmla="*/ 45 h 52"/>
              <a:gd name="T18" fmla="*/ 8 w 53"/>
              <a:gd name="T19" fmla="*/ 50 h 52"/>
              <a:gd name="T20" fmla="*/ 14 w 53"/>
              <a:gd name="T21" fmla="*/ 51 h 52"/>
              <a:gd name="T22" fmla="*/ 26 w 53"/>
              <a:gd name="T23" fmla="*/ 38 h 52"/>
              <a:gd name="T24" fmla="*/ 39 w 53"/>
              <a:gd name="T25" fmla="*/ 51 h 52"/>
              <a:gd name="T26" fmla="*/ 45 w 53"/>
              <a:gd name="T27" fmla="*/ 50 h 52"/>
              <a:gd name="T28" fmla="*/ 51 w 53"/>
              <a:gd name="T29" fmla="*/ 45 h 52"/>
              <a:gd name="T30" fmla="*/ 51 w 53"/>
              <a:gd name="T31" fmla="*/ 39 h 52"/>
              <a:gd name="T32" fmla="*/ 38 w 53"/>
              <a:gd name="T33" fmla="*/ 26 h 52"/>
              <a:gd name="T34" fmla="*/ 51 w 53"/>
              <a:gd name="T35" fmla="*/ 13 h 52"/>
              <a:gd name="T36" fmla="*/ 51 w 53"/>
              <a:gd name="T37" fmla="*/ 7 h 52"/>
              <a:gd name="T38" fmla="*/ 45 w 53"/>
              <a:gd name="T39" fmla="*/ 2 h 52"/>
              <a:gd name="T40" fmla="*/ 39 w 53"/>
              <a:gd name="T41" fmla="*/ 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" h="52">
                <a:moveTo>
                  <a:pt x="39" y="1"/>
                </a:moveTo>
                <a:cubicBezTo>
                  <a:pt x="26" y="14"/>
                  <a:pt x="26" y="14"/>
                  <a:pt x="26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0"/>
                  <a:pt x="9" y="0"/>
                  <a:pt x="8" y="2"/>
                </a:cubicBezTo>
                <a:cubicBezTo>
                  <a:pt x="2" y="7"/>
                  <a:pt x="2" y="7"/>
                  <a:pt x="2" y="7"/>
                </a:cubicBezTo>
                <a:cubicBezTo>
                  <a:pt x="0" y="9"/>
                  <a:pt x="0" y="12"/>
                  <a:pt x="1" y="13"/>
                </a:cubicBezTo>
                <a:cubicBezTo>
                  <a:pt x="14" y="26"/>
                  <a:pt x="14" y="26"/>
                  <a:pt x="14" y="26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40"/>
                  <a:pt x="0" y="43"/>
                  <a:pt x="2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2"/>
                  <a:pt x="12" y="52"/>
                  <a:pt x="14" y="51"/>
                </a:cubicBezTo>
                <a:cubicBezTo>
                  <a:pt x="26" y="38"/>
                  <a:pt x="26" y="38"/>
                  <a:pt x="26" y="38"/>
                </a:cubicBezTo>
                <a:cubicBezTo>
                  <a:pt x="39" y="51"/>
                  <a:pt x="39" y="51"/>
                  <a:pt x="39" y="51"/>
                </a:cubicBezTo>
                <a:cubicBezTo>
                  <a:pt x="41" y="52"/>
                  <a:pt x="43" y="52"/>
                  <a:pt x="45" y="50"/>
                </a:cubicBezTo>
                <a:cubicBezTo>
                  <a:pt x="51" y="45"/>
                  <a:pt x="51" y="45"/>
                  <a:pt x="51" y="45"/>
                </a:cubicBezTo>
                <a:cubicBezTo>
                  <a:pt x="53" y="43"/>
                  <a:pt x="53" y="40"/>
                  <a:pt x="51" y="39"/>
                </a:cubicBezTo>
                <a:cubicBezTo>
                  <a:pt x="38" y="26"/>
                  <a:pt x="38" y="26"/>
                  <a:pt x="38" y="26"/>
                </a:cubicBezTo>
                <a:cubicBezTo>
                  <a:pt x="51" y="13"/>
                  <a:pt x="51" y="13"/>
                  <a:pt x="51" y="13"/>
                </a:cubicBezTo>
                <a:cubicBezTo>
                  <a:pt x="53" y="12"/>
                  <a:pt x="53" y="9"/>
                  <a:pt x="51" y="7"/>
                </a:cubicBezTo>
                <a:cubicBezTo>
                  <a:pt x="45" y="2"/>
                  <a:pt x="45" y="2"/>
                  <a:pt x="45" y="2"/>
                </a:cubicBezTo>
                <a:cubicBezTo>
                  <a:pt x="43" y="0"/>
                  <a:pt x="41" y="0"/>
                  <a:pt x="39" y="1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329"/>
          <p:cNvSpPr>
            <a:spLocks/>
          </p:cNvSpPr>
          <p:nvPr/>
        </p:nvSpPr>
        <p:spPr bwMode="auto">
          <a:xfrm>
            <a:off x="2350160" y="2436739"/>
            <a:ext cx="201821" cy="177659"/>
          </a:xfrm>
          <a:custGeom>
            <a:avLst/>
            <a:gdLst>
              <a:gd name="T0" fmla="*/ 35 w 60"/>
              <a:gd name="T1" fmla="*/ 3 h 53"/>
              <a:gd name="T2" fmla="*/ 40 w 60"/>
              <a:gd name="T3" fmla="*/ 8 h 53"/>
              <a:gd name="T4" fmla="*/ 10 w 60"/>
              <a:gd name="T5" fmla="*/ 34 h 53"/>
              <a:gd name="T6" fmla="*/ 6 w 60"/>
              <a:gd name="T7" fmla="*/ 29 h 53"/>
              <a:gd name="T8" fmla="*/ 3 w 60"/>
              <a:gd name="T9" fmla="*/ 29 h 53"/>
              <a:gd name="T10" fmla="*/ 2 w 60"/>
              <a:gd name="T11" fmla="*/ 37 h 53"/>
              <a:gd name="T12" fmla="*/ 1 w 60"/>
              <a:gd name="T13" fmla="*/ 42 h 53"/>
              <a:gd name="T14" fmla="*/ 0 w 60"/>
              <a:gd name="T15" fmla="*/ 50 h 53"/>
              <a:gd name="T16" fmla="*/ 3 w 60"/>
              <a:gd name="T17" fmla="*/ 53 h 53"/>
              <a:gd name="T18" fmla="*/ 11 w 60"/>
              <a:gd name="T19" fmla="*/ 53 h 53"/>
              <a:gd name="T20" fmla="*/ 16 w 60"/>
              <a:gd name="T21" fmla="*/ 53 h 53"/>
              <a:gd name="T22" fmla="*/ 25 w 60"/>
              <a:gd name="T23" fmla="*/ 53 h 53"/>
              <a:gd name="T24" fmla="*/ 24 w 60"/>
              <a:gd name="T25" fmla="*/ 50 h 53"/>
              <a:gd name="T26" fmla="*/ 20 w 60"/>
              <a:gd name="T27" fmla="*/ 45 h 53"/>
              <a:gd name="T28" fmla="*/ 50 w 60"/>
              <a:gd name="T29" fmla="*/ 20 h 53"/>
              <a:gd name="T30" fmla="*/ 54 w 60"/>
              <a:gd name="T31" fmla="*/ 24 h 53"/>
              <a:gd name="T32" fmla="*/ 57 w 60"/>
              <a:gd name="T33" fmla="*/ 25 h 53"/>
              <a:gd name="T34" fmla="*/ 58 w 60"/>
              <a:gd name="T35" fmla="*/ 17 h 53"/>
              <a:gd name="T36" fmla="*/ 58 w 60"/>
              <a:gd name="T37" fmla="*/ 11 h 53"/>
              <a:gd name="T38" fmla="*/ 59 w 60"/>
              <a:gd name="T39" fmla="*/ 3 h 53"/>
              <a:gd name="T40" fmla="*/ 57 w 60"/>
              <a:gd name="T41" fmla="*/ 0 h 53"/>
              <a:gd name="T42" fmla="*/ 49 w 60"/>
              <a:gd name="T43" fmla="*/ 0 h 53"/>
              <a:gd name="T44" fmla="*/ 43 w 60"/>
              <a:gd name="T45" fmla="*/ 0 h 53"/>
              <a:gd name="T46" fmla="*/ 35 w 60"/>
              <a:gd name="T47" fmla="*/ 0 h 53"/>
              <a:gd name="T48" fmla="*/ 35 w 60"/>
              <a:gd name="T49" fmla="*/ 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53">
                <a:moveTo>
                  <a:pt x="35" y="3"/>
                </a:moveTo>
                <a:cubicBezTo>
                  <a:pt x="40" y="8"/>
                  <a:pt x="40" y="8"/>
                  <a:pt x="40" y="8"/>
                </a:cubicBezTo>
                <a:cubicBezTo>
                  <a:pt x="10" y="34"/>
                  <a:pt x="10" y="34"/>
                  <a:pt x="10" y="34"/>
                </a:cubicBezTo>
                <a:cubicBezTo>
                  <a:pt x="6" y="29"/>
                  <a:pt x="6" y="29"/>
                  <a:pt x="6" y="29"/>
                </a:cubicBezTo>
                <a:cubicBezTo>
                  <a:pt x="4" y="27"/>
                  <a:pt x="3" y="27"/>
                  <a:pt x="3" y="29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1" y="41"/>
                  <a:pt x="1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1" y="53"/>
                  <a:pt x="3" y="53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3"/>
                  <a:pt x="15" y="53"/>
                  <a:pt x="16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6" y="52"/>
                  <a:pt x="24" y="50"/>
                </a:cubicBezTo>
                <a:cubicBezTo>
                  <a:pt x="20" y="45"/>
                  <a:pt x="20" y="45"/>
                  <a:pt x="20" y="45"/>
                </a:cubicBezTo>
                <a:cubicBezTo>
                  <a:pt x="50" y="20"/>
                  <a:pt x="50" y="20"/>
                  <a:pt x="50" y="20"/>
                </a:cubicBezTo>
                <a:cubicBezTo>
                  <a:pt x="54" y="24"/>
                  <a:pt x="54" y="24"/>
                  <a:pt x="54" y="24"/>
                </a:cubicBezTo>
                <a:cubicBezTo>
                  <a:pt x="55" y="26"/>
                  <a:pt x="57" y="26"/>
                  <a:pt x="57" y="25"/>
                </a:cubicBezTo>
                <a:cubicBezTo>
                  <a:pt x="58" y="17"/>
                  <a:pt x="58" y="17"/>
                  <a:pt x="58" y="17"/>
                </a:cubicBezTo>
                <a:cubicBezTo>
                  <a:pt x="58" y="15"/>
                  <a:pt x="58" y="13"/>
                  <a:pt x="58" y="11"/>
                </a:cubicBezTo>
                <a:cubicBezTo>
                  <a:pt x="59" y="3"/>
                  <a:pt x="59" y="3"/>
                  <a:pt x="59" y="3"/>
                </a:cubicBezTo>
                <a:cubicBezTo>
                  <a:pt x="60" y="2"/>
                  <a:pt x="58" y="1"/>
                  <a:pt x="57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7" y="0"/>
                  <a:pt x="45" y="0"/>
                  <a:pt x="4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0"/>
                  <a:pt x="34" y="2"/>
                  <a:pt x="35" y="3"/>
                </a:cubicBezTo>
                <a:close/>
              </a:path>
            </a:pathLst>
          </a:custGeom>
          <a:solidFill>
            <a:srgbClr val="696C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333"/>
          <p:cNvSpPr>
            <a:spLocks/>
          </p:cNvSpPr>
          <p:nvPr/>
        </p:nvSpPr>
        <p:spPr bwMode="auto">
          <a:xfrm>
            <a:off x="10040059" y="2884604"/>
            <a:ext cx="92075" cy="165100"/>
          </a:xfrm>
          <a:custGeom>
            <a:avLst/>
            <a:gdLst>
              <a:gd name="T0" fmla="*/ 23 w 23"/>
              <a:gd name="T1" fmla="*/ 19 h 41"/>
              <a:gd name="T2" fmla="*/ 23 w 23"/>
              <a:gd name="T3" fmla="*/ 18 h 41"/>
              <a:gd name="T4" fmla="*/ 23 w 23"/>
              <a:gd name="T5" fmla="*/ 17 h 41"/>
              <a:gd name="T6" fmla="*/ 16 w 23"/>
              <a:gd name="T7" fmla="*/ 0 h 41"/>
              <a:gd name="T8" fmla="*/ 1 w 23"/>
              <a:gd name="T9" fmla="*/ 17 h 41"/>
              <a:gd name="T10" fmla="*/ 0 w 23"/>
              <a:gd name="T11" fmla="*/ 18 h 41"/>
              <a:gd name="T12" fmla="*/ 0 w 23"/>
              <a:gd name="T13" fmla="*/ 19 h 41"/>
              <a:gd name="T14" fmla="*/ 9 w 23"/>
              <a:gd name="T15" fmla="*/ 41 h 41"/>
              <a:gd name="T16" fmla="*/ 23 w 23"/>
              <a:gd name="T1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41">
                <a:moveTo>
                  <a:pt x="23" y="19"/>
                </a:moveTo>
                <a:cubicBezTo>
                  <a:pt x="23" y="19"/>
                  <a:pt x="23" y="18"/>
                  <a:pt x="23" y="18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0"/>
                  <a:pt x="20" y="4"/>
                  <a:pt x="16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0" y="19"/>
                </a:cubicBezTo>
                <a:cubicBezTo>
                  <a:pt x="9" y="41"/>
                  <a:pt x="9" y="41"/>
                  <a:pt x="9" y="41"/>
                </a:cubicBezTo>
                <a:cubicBezTo>
                  <a:pt x="17" y="37"/>
                  <a:pt x="23" y="29"/>
                  <a:pt x="23" y="1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334"/>
          <p:cNvSpPr>
            <a:spLocks/>
          </p:cNvSpPr>
          <p:nvPr/>
        </p:nvSpPr>
        <p:spPr bwMode="auto">
          <a:xfrm>
            <a:off x="9919409" y="2965567"/>
            <a:ext cx="139700" cy="96837"/>
          </a:xfrm>
          <a:custGeom>
            <a:avLst/>
            <a:gdLst>
              <a:gd name="T0" fmla="*/ 35 w 35"/>
              <a:gd name="T1" fmla="*/ 23 h 24"/>
              <a:gd name="T2" fmla="*/ 26 w 35"/>
              <a:gd name="T3" fmla="*/ 1 h 24"/>
              <a:gd name="T4" fmla="*/ 26 w 35"/>
              <a:gd name="T5" fmla="*/ 0 h 24"/>
              <a:gd name="T6" fmla="*/ 24 w 35"/>
              <a:gd name="T7" fmla="*/ 0 h 24"/>
              <a:gd name="T8" fmla="*/ 0 w 35"/>
              <a:gd name="T9" fmla="*/ 0 h 24"/>
              <a:gd name="T10" fmla="*/ 8 w 35"/>
              <a:gd name="T11" fmla="*/ 17 h 24"/>
              <a:gd name="T12" fmla="*/ 11 w 35"/>
              <a:gd name="T13" fmla="*/ 19 h 24"/>
              <a:gd name="T14" fmla="*/ 26 w 35"/>
              <a:gd name="T15" fmla="*/ 24 h 24"/>
              <a:gd name="T16" fmla="*/ 35 w 35"/>
              <a:gd name="T17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24">
                <a:moveTo>
                  <a:pt x="35" y="23"/>
                </a:move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6"/>
                  <a:pt x="4" y="12"/>
                  <a:pt x="8" y="17"/>
                </a:cubicBezTo>
                <a:cubicBezTo>
                  <a:pt x="9" y="18"/>
                  <a:pt x="10" y="18"/>
                  <a:pt x="11" y="19"/>
                </a:cubicBezTo>
                <a:cubicBezTo>
                  <a:pt x="15" y="22"/>
                  <a:pt x="20" y="24"/>
                  <a:pt x="26" y="24"/>
                </a:cubicBezTo>
                <a:cubicBezTo>
                  <a:pt x="29" y="24"/>
                  <a:pt x="32" y="24"/>
                  <a:pt x="35" y="2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335"/>
          <p:cNvSpPr>
            <a:spLocks/>
          </p:cNvSpPr>
          <p:nvPr/>
        </p:nvSpPr>
        <p:spPr bwMode="auto">
          <a:xfrm>
            <a:off x="9922584" y="2848092"/>
            <a:ext cx="173038" cy="101600"/>
          </a:xfrm>
          <a:custGeom>
            <a:avLst/>
            <a:gdLst>
              <a:gd name="T0" fmla="*/ 26 w 43"/>
              <a:gd name="T1" fmla="*/ 0 h 25"/>
              <a:gd name="T2" fmla="*/ 18 w 43"/>
              <a:gd name="T3" fmla="*/ 1 h 25"/>
              <a:gd name="T4" fmla="*/ 16 w 43"/>
              <a:gd name="T5" fmla="*/ 2 h 25"/>
              <a:gd name="T6" fmla="*/ 3 w 43"/>
              <a:gd name="T7" fmla="*/ 13 h 25"/>
              <a:gd name="T8" fmla="*/ 23 w 43"/>
              <a:gd name="T9" fmla="*/ 13 h 25"/>
              <a:gd name="T10" fmla="*/ 24 w 43"/>
              <a:gd name="T11" fmla="*/ 14 h 25"/>
              <a:gd name="T12" fmla="*/ 24 w 43"/>
              <a:gd name="T13" fmla="*/ 15 h 25"/>
              <a:gd name="T14" fmla="*/ 23 w 43"/>
              <a:gd name="T15" fmla="*/ 16 h 25"/>
              <a:gd name="T16" fmla="*/ 2 w 43"/>
              <a:gd name="T17" fmla="*/ 16 h 25"/>
              <a:gd name="T18" fmla="*/ 1 w 43"/>
              <a:gd name="T19" fmla="*/ 18 h 25"/>
              <a:gd name="T20" fmla="*/ 22 w 43"/>
              <a:gd name="T21" fmla="*/ 18 h 25"/>
              <a:gd name="T22" fmla="*/ 22 w 43"/>
              <a:gd name="T23" fmla="*/ 19 h 25"/>
              <a:gd name="T24" fmla="*/ 22 w 43"/>
              <a:gd name="T25" fmla="*/ 20 h 25"/>
              <a:gd name="T26" fmla="*/ 22 w 43"/>
              <a:gd name="T27" fmla="*/ 20 h 25"/>
              <a:gd name="T28" fmla="*/ 1 w 43"/>
              <a:gd name="T29" fmla="*/ 20 h 25"/>
              <a:gd name="T30" fmla="*/ 0 w 43"/>
              <a:gd name="T31" fmla="*/ 25 h 25"/>
              <a:gd name="T32" fmla="*/ 25 w 43"/>
              <a:gd name="T33" fmla="*/ 25 h 25"/>
              <a:gd name="T34" fmla="*/ 26 w 43"/>
              <a:gd name="T35" fmla="*/ 25 h 25"/>
              <a:gd name="T36" fmla="*/ 27 w 43"/>
              <a:gd name="T37" fmla="*/ 23 h 25"/>
              <a:gd name="T38" fmla="*/ 43 w 43"/>
              <a:gd name="T39" fmla="*/ 6 h 25"/>
              <a:gd name="T40" fmla="*/ 26 w 43"/>
              <a:gd name="T4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" h="25">
                <a:moveTo>
                  <a:pt x="26" y="0"/>
                </a:moveTo>
                <a:cubicBezTo>
                  <a:pt x="23" y="0"/>
                  <a:pt x="21" y="1"/>
                  <a:pt x="18" y="1"/>
                </a:cubicBezTo>
                <a:cubicBezTo>
                  <a:pt x="18" y="2"/>
                  <a:pt x="17" y="2"/>
                  <a:pt x="16" y="2"/>
                </a:cubicBezTo>
                <a:cubicBezTo>
                  <a:pt x="11" y="4"/>
                  <a:pt x="6" y="8"/>
                  <a:pt x="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4" y="13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6"/>
                  <a:pt x="23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7"/>
                  <a:pt x="1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8"/>
                  <a:pt x="22" y="18"/>
                  <a:pt x="22" y="19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2"/>
                  <a:pt x="0" y="23"/>
                  <a:pt x="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3"/>
                  <a:pt x="27" y="23"/>
                  <a:pt x="27" y="23"/>
                </a:cubicBezTo>
                <a:cubicBezTo>
                  <a:pt x="43" y="6"/>
                  <a:pt x="43" y="6"/>
                  <a:pt x="43" y="6"/>
                </a:cubicBezTo>
                <a:cubicBezTo>
                  <a:pt x="38" y="2"/>
                  <a:pt x="32" y="0"/>
                  <a:pt x="26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336"/>
          <p:cNvSpPr>
            <a:spLocks/>
          </p:cNvSpPr>
          <p:nvPr/>
        </p:nvSpPr>
        <p:spPr bwMode="auto">
          <a:xfrm>
            <a:off x="8322384" y="2522654"/>
            <a:ext cx="60325" cy="93662"/>
          </a:xfrm>
          <a:custGeom>
            <a:avLst/>
            <a:gdLst>
              <a:gd name="T0" fmla="*/ 2 w 15"/>
              <a:gd name="T1" fmla="*/ 9 h 23"/>
              <a:gd name="T2" fmla="*/ 3 w 15"/>
              <a:gd name="T3" fmla="*/ 14 h 23"/>
              <a:gd name="T4" fmla="*/ 0 w 15"/>
              <a:gd name="T5" fmla="*/ 20 h 23"/>
              <a:gd name="T6" fmla="*/ 0 w 15"/>
              <a:gd name="T7" fmla="*/ 23 h 23"/>
              <a:gd name="T8" fmla="*/ 15 w 15"/>
              <a:gd name="T9" fmla="*/ 23 h 23"/>
              <a:gd name="T10" fmla="*/ 10 w 15"/>
              <a:gd name="T11" fmla="*/ 7 h 23"/>
              <a:gd name="T12" fmla="*/ 0 w 15"/>
              <a:gd name="T13" fmla="*/ 0 h 23"/>
              <a:gd name="T14" fmla="*/ 0 w 15"/>
              <a:gd name="T15" fmla="*/ 7 h 23"/>
              <a:gd name="T16" fmla="*/ 2 w 15"/>
              <a:gd name="T17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3">
                <a:moveTo>
                  <a:pt x="2" y="9"/>
                </a:moveTo>
                <a:cubicBezTo>
                  <a:pt x="3" y="10"/>
                  <a:pt x="3" y="12"/>
                  <a:pt x="3" y="14"/>
                </a:cubicBezTo>
                <a:cubicBezTo>
                  <a:pt x="4" y="16"/>
                  <a:pt x="2" y="19"/>
                  <a:pt x="0" y="20"/>
                </a:cubicBezTo>
                <a:cubicBezTo>
                  <a:pt x="0" y="23"/>
                  <a:pt x="0" y="23"/>
                  <a:pt x="0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17"/>
                  <a:pt x="12" y="11"/>
                  <a:pt x="10" y="7"/>
                </a:cubicBezTo>
                <a:cubicBezTo>
                  <a:pt x="7" y="3"/>
                  <a:pt x="3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" y="7"/>
                  <a:pt x="2" y="8"/>
                  <a:pt x="2" y="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337"/>
          <p:cNvSpPr>
            <a:spLocks/>
          </p:cNvSpPr>
          <p:nvPr/>
        </p:nvSpPr>
        <p:spPr bwMode="auto">
          <a:xfrm>
            <a:off x="8309684" y="2511542"/>
            <a:ext cx="7938" cy="0"/>
          </a:xfrm>
          <a:custGeom>
            <a:avLst/>
            <a:gdLst>
              <a:gd name="T0" fmla="*/ 5 w 5"/>
              <a:gd name="T1" fmla="*/ 0 w 5"/>
              <a:gd name="T2" fmla="*/ 0 w 5"/>
              <a:gd name="T3" fmla="*/ 3 w 5"/>
              <a:gd name="T4" fmla="*/ 5 w 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5">
                <a:moveTo>
                  <a:pt x="5" y="0"/>
                </a:move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338"/>
          <p:cNvSpPr>
            <a:spLocks noEditPoints="1"/>
          </p:cNvSpPr>
          <p:nvPr/>
        </p:nvSpPr>
        <p:spPr bwMode="auto">
          <a:xfrm>
            <a:off x="8249359" y="2627429"/>
            <a:ext cx="136525" cy="100012"/>
          </a:xfrm>
          <a:custGeom>
            <a:avLst/>
            <a:gdLst>
              <a:gd name="T0" fmla="*/ 0 w 34"/>
              <a:gd name="T1" fmla="*/ 0 h 25"/>
              <a:gd name="T2" fmla="*/ 0 w 34"/>
              <a:gd name="T3" fmla="*/ 2 h 25"/>
              <a:gd name="T4" fmla="*/ 5 w 34"/>
              <a:gd name="T5" fmla="*/ 18 h 25"/>
              <a:gd name="T6" fmla="*/ 17 w 34"/>
              <a:gd name="T7" fmla="*/ 25 h 25"/>
              <a:gd name="T8" fmla="*/ 28 w 34"/>
              <a:gd name="T9" fmla="*/ 18 h 25"/>
              <a:gd name="T10" fmla="*/ 34 w 34"/>
              <a:gd name="T11" fmla="*/ 2 h 25"/>
              <a:gd name="T12" fmla="*/ 33 w 34"/>
              <a:gd name="T13" fmla="*/ 0 h 25"/>
              <a:gd name="T14" fmla="*/ 0 w 34"/>
              <a:gd name="T15" fmla="*/ 0 h 25"/>
              <a:gd name="T16" fmla="*/ 19 w 34"/>
              <a:gd name="T17" fmla="*/ 19 h 25"/>
              <a:gd name="T18" fmla="*/ 19 w 34"/>
              <a:gd name="T19" fmla="*/ 19 h 25"/>
              <a:gd name="T20" fmla="*/ 19 w 34"/>
              <a:gd name="T21" fmla="*/ 19 h 25"/>
              <a:gd name="T22" fmla="*/ 18 w 34"/>
              <a:gd name="T23" fmla="*/ 19 h 25"/>
              <a:gd name="T24" fmla="*/ 19 w 34"/>
              <a:gd name="T25" fmla="*/ 18 h 25"/>
              <a:gd name="T26" fmla="*/ 30 w 34"/>
              <a:gd name="T27" fmla="*/ 4 h 25"/>
              <a:gd name="T28" fmla="*/ 30 w 34"/>
              <a:gd name="T29" fmla="*/ 4 h 25"/>
              <a:gd name="T30" fmla="*/ 30 w 34"/>
              <a:gd name="T31" fmla="*/ 3 h 25"/>
              <a:gd name="T32" fmla="*/ 31 w 34"/>
              <a:gd name="T33" fmla="*/ 4 h 25"/>
              <a:gd name="T34" fmla="*/ 31 w 34"/>
              <a:gd name="T35" fmla="*/ 4 h 25"/>
              <a:gd name="T36" fmla="*/ 19 w 34"/>
              <a:gd name="T37" fmla="*/ 19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25">
                <a:moveTo>
                  <a:pt x="0" y="0"/>
                </a:moveTo>
                <a:cubicBezTo>
                  <a:pt x="0" y="0"/>
                  <a:pt x="0" y="1"/>
                  <a:pt x="0" y="2"/>
                </a:cubicBezTo>
                <a:cubicBezTo>
                  <a:pt x="0" y="9"/>
                  <a:pt x="2" y="14"/>
                  <a:pt x="5" y="18"/>
                </a:cubicBezTo>
                <a:cubicBezTo>
                  <a:pt x="8" y="22"/>
                  <a:pt x="12" y="25"/>
                  <a:pt x="17" y="25"/>
                </a:cubicBezTo>
                <a:cubicBezTo>
                  <a:pt x="21" y="25"/>
                  <a:pt x="25" y="22"/>
                  <a:pt x="28" y="18"/>
                </a:cubicBezTo>
                <a:cubicBezTo>
                  <a:pt x="32" y="14"/>
                  <a:pt x="34" y="9"/>
                  <a:pt x="34" y="2"/>
                </a:cubicBezTo>
                <a:cubicBezTo>
                  <a:pt x="34" y="1"/>
                  <a:pt x="33" y="0"/>
                  <a:pt x="33" y="0"/>
                </a:cubicBezTo>
                <a:lnTo>
                  <a:pt x="0" y="0"/>
                </a:lnTo>
                <a:close/>
                <a:moveTo>
                  <a:pt x="19" y="19"/>
                </a:move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8" y="19"/>
                  <a:pt x="18" y="19"/>
                </a:cubicBezTo>
                <a:cubicBezTo>
                  <a:pt x="18" y="18"/>
                  <a:pt x="19" y="18"/>
                  <a:pt x="19" y="18"/>
                </a:cubicBezTo>
                <a:cubicBezTo>
                  <a:pt x="25" y="18"/>
                  <a:pt x="30" y="12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3"/>
                  <a:pt x="30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12"/>
                  <a:pt x="26" y="19"/>
                  <a:pt x="19" y="1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339"/>
          <p:cNvSpPr>
            <a:spLocks/>
          </p:cNvSpPr>
          <p:nvPr/>
        </p:nvSpPr>
        <p:spPr bwMode="auto">
          <a:xfrm>
            <a:off x="8249359" y="2522654"/>
            <a:ext cx="60325" cy="93662"/>
          </a:xfrm>
          <a:custGeom>
            <a:avLst/>
            <a:gdLst>
              <a:gd name="T0" fmla="*/ 12 w 15"/>
              <a:gd name="T1" fmla="*/ 14 h 23"/>
              <a:gd name="T2" fmla="*/ 13 w 15"/>
              <a:gd name="T3" fmla="*/ 9 h 23"/>
              <a:gd name="T4" fmla="*/ 15 w 15"/>
              <a:gd name="T5" fmla="*/ 7 h 23"/>
              <a:gd name="T6" fmla="*/ 15 w 15"/>
              <a:gd name="T7" fmla="*/ 0 h 23"/>
              <a:gd name="T8" fmla="*/ 6 w 15"/>
              <a:gd name="T9" fmla="*/ 7 h 23"/>
              <a:gd name="T10" fmla="*/ 0 w 15"/>
              <a:gd name="T11" fmla="*/ 23 h 23"/>
              <a:gd name="T12" fmla="*/ 15 w 15"/>
              <a:gd name="T13" fmla="*/ 23 h 23"/>
              <a:gd name="T14" fmla="*/ 15 w 15"/>
              <a:gd name="T15" fmla="*/ 19 h 23"/>
              <a:gd name="T16" fmla="*/ 12 w 15"/>
              <a:gd name="T17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3">
                <a:moveTo>
                  <a:pt x="12" y="14"/>
                </a:moveTo>
                <a:cubicBezTo>
                  <a:pt x="12" y="12"/>
                  <a:pt x="12" y="10"/>
                  <a:pt x="13" y="9"/>
                </a:cubicBezTo>
                <a:cubicBezTo>
                  <a:pt x="13" y="8"/>
                  <a:pt x="14" y="7"/>
                  <a:pt x="15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12" y="0"/>
                  <a:pt x="8" y="3"/>
                  <a:pt x="6" y="7"/>
                </a:cubicBezTo>
                <a:cubicBezTo>
                  <a:pt x="3" y="11"/>
                  <a:pt x="1" y="17"/>
                  <a:pt x="0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19"/>
                  <a:pt x="15" y="19"/>
                  <a:pt x="15" y="19"/>
                </a:cubicBezTo>
                <a:cubicBezTo>
                  <a:pt x="13" y="19"/>
                  <a:pt x="12" y="16"/>
                  <a:pt x="12" y="1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Rectangle 340"/>
          <p:cNvSpPr>
            <a:spLocks noChangeArrowheads="1"/>
          </p:cNvSpPr>
          <p:nvPr/>
        </p:nvSpPr>
        <p:spPr bwMode="auto">
          <a:xfrm>
            <a:off x="8317621" y="2511542"/>
            <a:ext cx="4763" cy="1587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341"/>
          <p:cNvSpPr>
            <a:spLocks/>
          </p:cNvSpPr>
          <p:nvPr/>
        </p:nvSpPr>
        <p:spPr bwMode="auto">
          <a:xfrm>
            <a:off x="8285871" y="2443279"/>
            <a:ext cx="39688" cy="68262"/>
          </a:xfrm>
          <a:custGeom>
            <a:avLst/>
            <a:gdLst>
              <a:gd name="T0" fmla="*/ 2 w 10"/>
              <a:gd name="T1" fmla="*/ 8 h 17"/>
              <a:gd name="T2" fmla="*/ 6 w 10"/>
              <a:gd name="T3" fmla="*/ 9 h 17"/>
              <a:gd name="T4" fmla="*/ 8 w 10"/>
              <a:gd name="T5" fmla="*/ 10 h 17"/>
              <a:gd name="T6" fmla="*/ 9 w 10"/>
              <a:gd name="T7" fmla="*/ 11 h 17"/>
              <a:gd name="T8" fmla="*/ 7 w 10"/>
              <a:gd name="T9" fmla="*/ 16 h 17"/>
              <a:gd name="T10" fmla="*/ 7 w 10"/>
              <a:gd name="T11" fmla="*/ 17 h 17"/>
              <a:gd name="T12" fmla="*/ 8 w 10"/>
              <a:gd name="T13" fmla="*/ 17 h 17"/>
              <a:gd name="T14" fmla="*/ 8 w 10"/>
              <a:gd name="T15" fmla="*/ 17 h 17"/>
              <a:gd name="T16" fmla="*/ 8 w 10"/>
              <a:gd name="T17" fmla="*/ 17 h 17"/>
              <a:gd name="T18" fmla="*/ 10 w 10"/>
              <a:gd name="T19" fmla="*/ 11 h 17"/>
              <a:gd name="T20" fmla="*/ 8 w 10"/>
              <a:gd name="T21" fmla="*/ 8 h 17"/>
              <a:gd name="T22" fmla="*/ 4 w 10"/>
              <a:gd name="T23" fmla="*/ 7 h 17"/>
              <a:gd name="T24" fmla="*/ 2 w 10"/>
              <a:gd name="T25" fmla="*/ 6 h 17"/>
              <a:gd name="T26" fmla="*/ 2 w 10"/>
              <a:gd name="T27" fmla="*/ 5 h 17"/>
              <a:gd name="T28" fmla="*/ 3 w 10"/>
              <a:gd name="T29" fmla="*/ 2 h 17"/>
              <a:gd name="T30" fmla="*/ 3 w 10"/>
              <a:gd name="T31" fmla="*/ 1 h 17"/>
              <a:gd name="T32" fmla="*/ 1 w 10"/>
              <a:gd name="T33" fmla="*/ 1 h 17"/>
              <a:gd name="T34" fmla="*/ 0 w 10"/>
              <a:gd name="T35" fmla="*/ 5 h 17"/>
              <a:gd name="T36" fmla="*/ 2 w 10"/>
              <a:gd name="T37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" h="17">
                <a:moveTo>
                  <a:pt x="2" y="8"/>
                </a:moveTo>
                <a:cubicBezTo>
                  <a:pt x="3" y="9"/>
                  <a:pt x="5" y="9"/>
                  <a:pt x="6" y="9"/>
                </a:cubicBezTo>
                <a:cubicBezTo>
                  <a:pt x="7" y="9"/>
                  <a:pt x="8" y="10"/>
                  <a:pt x="8" y="10"/>
                </a:cubicBezTo>
                <a:cubicBezTo>
                  <a:pt x="8" y="10"/>
                  <a:pt x="9" y="11"/>
                  <a:pt x="9" y="11"/>
                </a:cubicBezTo>
                <a:cubicBezTo>
                  <a:pt x="9" y="12"/>
                  <a:pt x="8" y="14"/>
                  <a:pt x="7" y="16"/>
                </a:cubicBezTo>
                <a:cubicBezTo>
                  <a:pt x="7" y="16"/>
                  <a:pt x="7" y="17"/>
                  <a:pt x="7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10" y="14"/>
                  <a:pt x="10" y="13"/>
                  <a:pt x="10" y="11"/>
                </a:cubicBezTo>
                <a:cubicBezTo>
                  <a:pt x="10" y="10"/>
                  <a:pt x="9" y="9"/>
                  <a:pt x="8" y="8"/>
                </a:cubicBezTo>
                <a:cubicBezTo>
                  <a:pt x="7" y="8"/>
                  <a:pt x="5" y="7"/>
                  <a:pt x="4" y="7"/>
                </a:cubicBezTo>
                <a:cubicBezTo>
                  <a:pt x="3" y="7"/>
                  <a:pt x="2" y="7"/>
                  <a:pt x="2" y="6"/>
                </a:cubicBezTo>
                <a:cubicBezTo>
                  <a:pt x="2" y="6"/>
                  <a:pt x="2" y="6"/>
                  <a:pt x="2" y="5"/>
                </a:cubicBezTo>
                <a:cubicBezTo>
                  <a:pt x="2" y="4"/>
                  <a:pt x="2" y="3"/>
                  <a:pt x="3" y="2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2" y="0"/>
                  <a:pt x="1" y="1"/>
                </a:cubicBezTo>
                <a:cubicBezTo>
                  <a:pt x="0" y="3"/>
                  <a:pt x="0" y="4"/>
                  <a:pt x="0" y="5"/>
                </a:cubicBezTo>
                <a:cubicBezTo>
                  <a:pt x="0" y="6"/>
                  <a:pt x="1" y="7"/>
                  <a:pt x="2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342"/>
          <p:cNvSpPr>
            <a:spLocks/>
          </p:cNvSpPr>
          <p:nvPr/>
        </p:nvSpPr>
        <p:spPr bwMode="auto">
          <a:xfrm>
            <a:off x="8744659" y="2503604"/>
            <a:ext cx="7938" cy="19050"/>
          </a:xfrm>
          <a:custGeom>
            <a:avLst/>
            <a:gdLst>
              <a:gd name="T0" fmla="*/ 2 w 5"/>
              <a:gd name="T1" fmla="*/ 2 h 12"/>
              <a:gd name="T2" fmla="*/ 2 w 5"/>
              <a:gd name="T3" fmla="*/ 2 h 12"/>
              <a:gd name="T4" fmla="*/ 0 w 5"/>
              <a:gd name="T5" fmla="*/ 5 h 12"/>
              <a:gd name="T6" fmla="*/ 0 w 5"/>
              <a:gd name="T7" fmla="*/ 2 h 12"/>
              <a:gd name="T8" fmla="*/ 2 w 5"/>
              <a:gd name="T9" fmla="*/ 0 h 12"/>
              <a:gd name="T10" fmla="*/ 5 w 5"/>
              <a:gd name="T11" fmla="*/ 0 h 12"/>
              <a:gd name="T12" fmla="*/ 5 w 5"/>
              <a:gd name="T13" fmla="*/ 12 h 12"/>
              <a:gd name="T14" fmla="*/ 2 w 5"/>
              <a:gd name="T15" fmla="*/ 12 h 12"/>
              <a:gd name="T16" fmla="*/ 2 w 5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2">
                <a:moveTo>
                  <a:pt x="2" y="2"/>
                </a:moveTo>
                <a:lnTo>
                  <a:pt x="2" y="2"/>
                </a:lnTo>
                <a:lnTo>
                  <a:pt x="0" y="5"/>
                </a:lnTo>
                <a:lnTo>
                  <a:pt x="0" y="2"/>
                </a:lnTo>
                <a:lnTo>
                  <a:pt x="2" y="0"/>
                </a:lnTo>
                <a:lnTo>
                  <a:pt x="5" y="0"/>
                </a:lnTo>
                <a:lnTo>
                  <a:pt x="5" y="12"/>
                </a:lnTo>
                <a:lnTo>
                  <a:pt x="2" y="12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343"/>
          <p:cNvSpPr>
            <a:spLocks noEditPoints="1"/>
          </p:cNvSpPr>
          <p:nvPr/>
        </p:nvSpPr>
        <p:spPr bwMode="auto">
          <a:xfrm>
            <a:off x="8760534" y="2503604"/>
            <a:ext cx="11113" cy="19050"/>
          </a:xfrm>
          <a:custGeom>
            <a:avLst/>
            <a:gdLst>
              <a:gd name="T0" fmla="*/ 3 w 3"/>
              <a:gd name="T1" fmla="*/ 3 h 5"/>
              <a:gd name="T2" fmla="*/ 1 w 3"/>
              <a:gd name="T3" fmla="*/ 5 h 5"/>
              <a:gd name="T4" fmla="*/ 0 w 3"/>
              <a:gd name="T5" fmla="*/ 3 h 5"/>
              <a:gd name="T6" fmla="*/ 1 w 3"/>
              <a:gd name="T7" fmla="*/ 0 h 5"/>
              <a:gd name="T8" fmla="*/ 3 w 3"/>
              <a:gd name="T9" fmla="*/ 3 h 5"/>
              <a:gd name="T10" fmla="*/ 1 w 3"/>
              <a:gd name="T11" fmla="*/ 3 h 5"/>
              <a:gd name="T12" fmla="*/ 1 w 3"/>
              <a:gd name="T13" fmla="*/ 4 h 5"/>
              <a:gd name="T14" fmla="*/ 2 w 3"/>
              <a:gd name="T15" fmla="*/ 3 h 5"/>
              <a:gd name="T16" fmla="*/ 1 w 3"/>
              <a:gd name="T17" fmla="*/ 1 h 5"/>
              <a:gd name="T18" fmla="*/ 1 w 3"/>
              <a:gd name="T1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" h="5">
                <a:moveTo>
                  <a:pt x="3" y="3"/>
                </a:moveTo>
                <a:cubicBezTo>
                  <a:pt x="3" y="4"/>
                  <a:pt x="3" y="5"/>
                  <a:pt x="1" y="5"/>
                </a:cubicBezTo>
                <a:cubicBezTo>
                  <a:pt x="0" y="5"/>
                  <a:pt x="0" y="4"/>
                  <a:pt x="0" y="3"/>
                </a:cubicBezTo>
                <a:cubicBezTo>
                  <a:pt x="0" y="1"/>
                  <a:pt x="0" y="0"/>
                  <a:pt x="1" y="0"/>
                </a:cubicBezTo>
                <a:cubicBezTo>
                  <a:pt x="3" y="0"/>
                  <a:pt x="3" y="1"/>
                  <a:pt x="3" y="3"/>
                </a:cubicBezTo>
                <a:close/>
                <a:moveTo>
                  <a:pt x="1" y="3"/>
                </a:moveTo>
                <a:cubicBezTo>
                  <a:pt x="1" y="4"/>
                  <a:pt x="1" y="4"/>
                  <a:pt x="1" y="4"/>
                </a:cubicBezTo>
                <a:cubicBezTo>
                  <a:pt x="2" y="4"/>
                  <a:pt x="2" y="4"/>
                  <a:pt x="2" y="3"/>
                </a:cubicBezTo>
                <a:cubicBezTo>
                  <a:pt x="2" y="2"/>
                  <a:pt x="2" y="1"/>
                  <a:pt x="1" y="1"/>
                </a:cubicBezTo>
                <a:cubicBezTo>
                  <a:pt x="1" y="1"/>
                  <a:pt x="1" y="2"/>
                  <a:pt x="1" y="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344"/>
          <p:cNvSpPr>
            <a:spLocks noEditPoints="1"/>
          </p:cNvSpPr>
          <p:nvPr/>
        </p:nvSpPr>
        <p:spPr bwMode="auto">
          <a:xfrm>
            <a:off x="8776409" y="2503604"/>
            <a:ext cx="12700" cy="19050"/>
          </a:xfrm>
          <a:custGeom>
            <a:avLst/>
            <a:gdLst>
              <a:gd name="T0" fmla="*/ 3 w 3"/>
              <a:gd name="T1" fmla="*/ 3 h 5"/>
              <a:gd name="T2" fmla="*/ 1 w 3"/>
              <a:gd name="T3" fmla="*/ 5 h 5"/>
              <a:gd name="T4" fmla="*/ 0 w 3"/>
              <a:gd name="T5" fmla="*/ 3 h 5"/>
              <a:gd name="T6" fmla="*/ 2 w 3"/>
              <a:gd name="T7" fmla="*/ 0 h 5"/>
              <a:gd name="T8" fmla="*/ 3 w 3"/>
              <a:gd name="T9" fmla="*/ 3 h 5"/>
              <a:gd name="T10" fmla="*/ 1 w 3"/>
              <a:gd name="T11" fmla="*/ 3 h 5"/>
              <a:gd name="T12" fmla="*/ 2 w 3"/>
              <a:gd name="T13" fmla="*/ 4 h 5"/>
              <a:gd name="T14" fmla="*/ 2 w 3"/>
              <a:gd name="T15" fmla="*/ 3 h 5"/>
              <a:gd name="T16" fmla="*/ 2 w 3"/>
              <a:gd name="T17" fmla="*/ 1 h 5"/>
              <a:gd name="T18" fmla="*/ 1 w 3"/>
              <a:gd name="T1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" h="5">
                <a:moveTo>
                  <a:pt x="3" y="3"/>
                </a:moveTo>
                <a:cubicBezTo>
                  <a:pt x="3" y="4"/>
                  <a:pt x="3" y="5"/>
                  <a:pt x="1" y="5"/>
                </a:cubicBezTo>
                <a:cubicBezTo>
                  <a:pt x="0" y="5"/>
                  <a:pt x="0" y="4"/>
                  <a:pt x="0" y="3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3" y="1"/>
                  <a:pt x="3" y="3"/>
                </a:cubicBezTo>
                <a:close/>
                <a:moveTo>
                  <a:pt x="1" y="3"/>
                </a:moveTo>
                <a:cubicBezTo>
                  <a:pt x="1" y="4"/>
                  <a:pt x="1" y="4"/>
                  <a:pt x="2" y="4"/>
                </a:cubicBezTo>
                <a:cubicBezTo>
                  <a:pt x="2" y="4"/>
                  <a:pt x="2" y="4"/>
                  <a:pt x="2" y="3"/>
                </a:cubicBezTo>
                <a:cubicBezTo>
                  <a:pt x="2" y="2"/>
                  <a:pt x="2" y="1"/>
                  <a:pt x="2" y="1"/>
                </a:cubicBezTo>
                <a:cubicBezTo>
                  <a:pt x="1" y="1"/>
                  <a:pt x="1" y="2"/>
                  <a:pt x="1" y="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345"/>
          <p:cNvSpPr>
            <a:spLocks noEditPoints="1"/>
          </p:cNvSpPr>
          <p:nvPr/>
        </p:nvSpPr>
        <p:spPr bwMode="auto">
          <a:xfrm>
            <a:off x="8671634" y="2470267"/>
            <a:ext cx="136525" cy="230187"/>
          </a:xfrm>
          <a:custGeom>
            <a:avLst/>
            <a:gdLst>
              <a:gd name="T0" fmla="*/ 6 w 34"/>
              <a:gd name="T1" fmla="*/ 0 h 57"/>
              <a:gd name="T2" fmla="*/ 0 w 34"/>
              <a:gd name="T3" fmla="*/ 52 h 57"/>
              <a:gd name="T4" fmla="*/ 29 w 34"/>
              <a:gd name="T5" fmla="*/ 57 h 57"/>
              <a:gd name="T6" fmla="*/ 34 w 34"/>
              <a:gd name="T7" fmla="*/ 6 h 57"/>
              <a:gd name="T8" fmla="*/ 9 w 34"/>
              <a:gd name="T9" fmla="*/ 51 h 57"/>
              <a:gd name="T10" fmla="*/ 9 w 34"/>
              <a:gd name="T11" fmla="*/ 44 h 57"/>
              <a:gd name="T12" fmla="*/ 9 w 34"/>
              <a:gd name="T13" fmla="*/ 51 h 57"/>
              <a:gd name="T14" fmla="*/ 5 w 34"/>
              <a:gd name="T15" fmla="*/ 38 h 57"/>
              <a:gd name="T16" fmla="*/ 12 w 34"/>
              <a:gd name="T17" fmla="*/ 38 h 57"/>
              <a:gd name="T18" fmla="*/ 9 w 34"/>
              <a:gd name="T19" fmla="*/ 34 h 57"/>
              <a:gd name="T20" fmla="*/ 9 w 34"/>
              <a:gd name="T21" fmla="*/ 27 h 57"/>
              <a:gd name="T22" fmla="*/ 9 w 34"/>
              <a:gd name="T23" fmla="*/ 34 h 57"/>
              <a:gd name="T24" fmla="*/ 6 w 34"/>
              <a:gd name="T25" fmla="*/ 21 h 57"/>
              <a:gd name="T26" fmla="*/ 15 w 34"/>
              <a:gd name="T27" fmla="*/ 19 h 57"/>
              <a:gd name="T28" fmla="*/ 16 w 34"/>
              <a:gd name="T29" fmla="*/ 23 h 57"/>
              <a:gd name="T30" fmla="*/ 7 w 34"/>
              <a:gd name="T31" fmla="*/ 24 h 57"/>
              <a:gd name="T32" fmla="*/ 17 w 34"/>
              <a:gd name="T33" fmla="*/ 51 h 57"/>
              <a:gd name="T34" fmla="*/ 17 w 34"/>
              <a:gd name="T35" fmla="*/ 44 h 57"/>
              <a:gd name="T36" fmla="*/ 17 w 34"/>
              <a:gd name="T37" fmla="*/ 51 h 57"/>
              <a:gd name="T38" fmla="*/ 14 w 34"/>
              <a:gd name="T39" fmla="*/ 38 h 57"/>
              <a:gd name="T40" fmla="*/ 21 w 34"/>
              <a:gd name="T41" fmla="*/ 38 h 57"/>
              <a:gd name="T42" fmla="*/ 17 w 34"/>
              <a:gd name="T43" fmla="*/ 34 h 57"/>
              <a:gd name="T44" fmla="*/ 17 w 34"/>
              <a:gd name="T45" fmla="*/ 27 h 57"/>
              <a:gd name="T46" fmla="*/ 17 w 34"/>
              <a:gd name="T47" fmla="*/ 34 h 57"/>
              <a:gd name="T48" fmla="*/ 19 w 34"/>
              <a:gd name="T49" fmla="*/ 21 h 57"/>
              <a:gd name="T50" fmla="*/ 28 w 34"/>
              <a:gd name="T51" fmla="*/ 19 h 57"/>
              <a:gd name="T52" fmla="*/ 29 w 34"/>
              <a:gd name="T53" fmla="*/ 23 h 57"/>
              <a:gd name="T54" fmla="*/ 21 w 34"/>
              <a:gd name="T55" fmla="*/ 24 h 57"/>
              <a:gd name="T56" fmla="*/ 26 w 34"/>
              <a:gd name="T57" fmla="*/ 51 h 57"/>
              <a:gd name="T58" fmla="*/ 26 w 34"/>
              <a:gd name="T59" fmla="*/ 44 h 57"/>
              <a:gd name="T60" fmla="*/ 26 w 34"/>
              <a:gd name="T61" fmla="*/ 51 h 57"/>
              <a:gd name="T62" fmla="*/ 22 w 34"/>
              <a:gd name="T63" fmla="*/ 38 h 57"/>
              <a:gd name="T64" fmla="*/ 29 w 34"/>
              <a:gd name="T65" fmla="*/ 38 h 57"/>
              <a:gd name="T66" fmla="*/ 26 w 34"/>
              <a:gd name="T67" fmla="*/ 34 h 57"/>
              <a:gd name="T68" fmla="*/ 26 w 34"/>
              <a:gd name="T69" fmla="*/ 27 h 57"/>
              <a:gd name="T70" fmla="*/ 26 w 34"/>
              <a:gd name="T71" fmla="*/ 34 h 57"/>
              <a:gd name="T72" fmla="*/ 27 w 34"/>
              <a:gd name="T73" fmla="*/ 16 h 57"/>
              <a:gd name="T74" fmla="*/ 3 w 34"/>
              <a:gd name="T75" fmla="*/ 11 h 57"/>
              <a:gd name="T76" fmla="*/ 7 w 34"/>
              <a:gd name="T77" fmla="*/ 4 h 57"/>
              <a:gd name="T78" fmla="*/ 32 w 34"/>
              <a:gd name="T79" fmla="*/ 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" h="57">
                <a:moveTo>
                  <a:pt x="29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3" y="57"/>
                  <a:pt x="6" y="57"/>
                </a:cubicBezTo>
                <a:cubicBezTo>
                  <a:pt x="29" y="57"/>
                  <a:pt x="29" y="57"/>
                  <a:pt x="29" y="57"/>
                </a:cubicBezTo>
                <a:cubicBezTo>
                  <a:pt x="32" y="57"/>
                  <a:pt x="34" y="55"/>
                  <a:pt x="34" y="52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2"/>
                  <a:pt x="32" y="0"/>
                  <a:pt x="29" y="0"/>
                </a:cubicBezTo>
                <a:close/>
                <a:moveTo>
                  <a:pt x="9" y="51"/>
                </a:moveTo>
                <a:cubicBezTo>
                  <a:pt x="7" y="51"/>
                  <a:pt x="5" y="49"/>
                  <a:pt x="5" y="47"/>
                </a:cubicBezTo>
                <a:cubicBezTo>
                  <a:pt x="5" y="45"/>
                  <a:pt x="7" y="44"/>
                  <a:pt x="9" y="44"/>
                </a:cubicBezTo>
                <a:cubicBezTo>
                  <a:pt x="11" y="44"/>
                  <a:pt x="12" y="45"/>
                  <a:pt x="12" y="47"/>
                </a:cubicBezTo>
                <a:cubicBezTo>
                  <a:pt x="12" y="49"/>
                  <a:pt x="11" y="51"/>
                  <a:pt x="9" y="51"/>
                </a:cubicBezTo>
                <a:close/>
                <a:moveTo>
                  <a:pt x="9" y="42"/>
                </a:moveTo>
                <a:cubicBezTo>
                  <a:pt x="7" y="42"/>
                  <a:pt x="5" y="40"/>
                  <a:pt x="5" y="38"/>
                </a:cubicBezTo>
                <a:cubicBezTo>
                  <a:pt x="5" y="36"/>
                  <a:pt x="7" y="35"/>
                  <a:pt x="9" y="35"/>
                </a:cubicBezTo>
                <a:cubicBezTo>
                  <a:pt x="11" y="35"/>
                  <a:pt x="12" y="36"/>
                  <a:pt x="12" y="38"/>
                </a:cubicBezTo>
                <a:cubicBezTo>
                  <a:pt x="12" y="40"/>
                  <a:pt x="11" y="42"/>
                  <a:pt x="9" y="42"/>
                </a:cubicBezTo>
                <a:close/>
                <a:moveTo>
                  <a:pt x="9" y="34"/>
                </a:moveTo>
                <a:cubicBezTo>
                  <a:pt x="7" y="34"/>
                  <a:pt x="5" y="32"/>
                  <a:pt x="5" y="30"/>
                </a:cubicBezTo>
                <a:cubicBezTo>
                  <a:pt x="5" y="28"/>
                  <a:pt x="7" y="27"/>
                  <a:pt x="9" y="27"/>
                </a:cubicBezTo>
                <a:cubicBezTo>
                  <a:pt x="11" y="27"/>
                  <a:pt x="12" y="28"/>
                  <a:pt x="12" y="30"/>
                </a:cubicBezTo>
                <a:cubicBezTo>
                  <a:pt x="12" y="32"/>
                  <a:pt x="11" y="34"/>
                  <a:pt x="9" y="34"/>
                </a:cubicBezTo>
                <a:close/>
                <a:moveTo>
                  <a:pt x="6" y="23"/>
                </a:moveTo>
                <a:cubicBezTo>
                  <a:pt x="6" y="21"/>
                  <a:pt x="6" y="21"/>
                  <a:pt x="6" y="21"/>
                </a:cubicBezTo>
                <a:cubicBezTo>
                  <a:pt x="6" y="20"/>
                  <a:pt x="7" y="19"/>
                  <a:pt x="7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9"/>
                  <a:pt x="16" y="20"/>
                  <a:pt x="16" y="21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5" y="24"/>
                  <a:pt x="15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6" y="23"/>
                  <a:pt x="6" y="23"/>
                </a:cubicBezTo>
                <a:close/>
                <a:moveTo>
                  <a:pt x="17" y="51"/>
                </a:moveTo>
                <a:cubicBezTo>
                  <a:pt x="15" y="51"/>
                  <a:pt x="14" y="49"/>
                  <a:pt x="14" y="47"/>
                </a:cubicBezTo>
                <a:cubicBezTo>
                  <a:pt x="14" y="45"/>
                  <a:pt x="15" y="44"/>
                  <a:pt x="17" y="44"/>
                </a:cubicBezTo>
                <a:cubicBezTo>
                  <a:pt x="19" y="44"/>
                  <a:pt x="21" y="45"/>
                  <a:pt x="21" y="47"/>
                </a:cubicBezTo>
                <a:cubicBezTo>
                  <a:pt x="21" y="49"/>
                  <a:pt x="19" y="51"/>
                  <a:pt x="17" y="51"/>
                </a:cubicBezTo>
                <a:close/>
                <a:moveTo>
                  <a:pt x="17" y="42"/>
                </a:moveTo>
                <a:cubicBezTo>
                  <a:pt x="15" y="42"/>
                  <a:pt x="14" y="40"/>
                  <a:pt x="14" y="38"/>
                </a:cubicBezTo>
                <a:cubicBezTo>
                  <a:pt x="14" y="36"/>
                  <a:pt x="15" y="35"/>
                  <a:pt x="17" y="35"/>
                </a:cubicBezTo>
                <a:cubicBezTo>
                  <a:pt x="19" y="35"/>
                  <a:pt x="21" y="36"/>
                  <a:pt x="21" y="38"/>
                </a:cubicBezTo>
                <a:cubicBezTo>
                  <a:pt x="21" y="40"/>
                  <a:pt x="19" y="42"/>
                  <a:pt x="17" y="42"/>
                </a:cubicBezTo>
                <a:close/>
                <a:moveTo>
                  <a:pt x="17" y="34"/>
                </a:moveTo>
                <a:cubicBezTo>
                  <a:pt x="15" y="34"/>
                  <a:pt x="14" y="32"/>
                  <a:pt x="14" y="30"/>
                </a:cubicBezTo>
                <a:cubicBezTo>
                  <a:pt x="14" y="28"/>
                  <a:pt x="15" y="27"/>
                  <a:pt x="17" y="27"/>
                </a:cubicBezTo>
                <a:cubicBezTo>
                  <a:pt x="19" y="27"/>
                  <a:pt x="21" y="28"/>
                  <a:pt x="21" y="30"/>
                </a:cubicBezTo>
                <a:cubicBezTo>
                  <a:pt x="21" y="32"/>
                  <a:pt x="19" y="34"/>
                  <a:pt x="17" y="34"/>
                </a:cubicBezTo>
                <a:close/>
                <a:moveTo>
                  <a:pt x="19" y="23"/>
                </a:moveTo>
                <a:cubicBezTo>
                  <a:pt x="19" y="21"/>
                  <a:pt x="19" y="21"/>
                  <a:pt x="19" y="21"/>
                </a:cubicBezTo>
                <a:cubicBezTo>
                  <a:pt x="19" y="20"/>
                  <a:pt x="20" y="19"/>
                  <a:pt x="21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9" y="20"/>
                  <a:pt x="29" y="21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4"/>
                  <a:pt x="28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19" y="23"/>
                  <a:pt x="19" y="23"/>
                </a:cubicBezTo>
                <a:close/>
                <a:moveTo>
                  <a:pt x="26" y="51"/>
                </a:moveTo>
                <a:cubicBezTo>
                  <a:pt x="24" y="51"/>
                  <a:pt x="22" y="49"/>
                  <a:pt x="22" y="47"/>
                </a:cubicBezTo>
                <a:cubicBezTo>
                  <a:pt x="22" y="45"/>
                  <a:pt x="24" y="44"/>
                  <a:pt x="26" y="44"/>
                </a:cubicBezTo>
                <a:cubicBezTo>
                  <a:pt x="28" y="44"/>
                  <a:pt x="29" y="45"/>
                  <a:pt x="29" y="47"/>
                </a:cubicBezTo>
                <a:cubicBezTo>
                  <a:pt x="29" y="49"/>
                  <a:pt x="28" y="51"/>
                  <a:pt x="26" y="51"/>
                </a:cubicBezTo>
                <a:close/>
                <a:moveTo>
                  <a:pt x="26" y="42"/>
                </a:moveTo>
                <a:cubicBezTo>
                  <a:pt x="24" y="42"/>
                  <a:pt x="22" y="40"/>
                  <a:pt x="22" y="38"/>
                </a:cubicBezTo>
                <a:cubicBezTo>
                  <a:pt x="22" y="36"/>
                  <a:pt x="24" y="35"/>
                  <a:pt x="26" y="35"/>
                </a:cubicBezTo>
                <a:cubicBezTo>
                  <a:pt x="28" y="35"/>
                  <a:pt x="29" y="36"/>
                  <a:pt x="29" y="38"/>
                </a:cubicBezTo>
                <a:cubicBezTo>
                  <a:pt x="29" y="40"/>
                  <a:pt x="28" y="42"/>
                  <a:pt x="26" y="42"/>
                </a:cubicBezTo>
                <a:close/>
                <a:moveTo>
                  <a:pt x="26" y="34"/>
                </a:moveTo>
                <a:cubicBezTo>
                  <a:pt x="24" y="34"/>
                  <a:pt x="22" y="32"/>
                  <a:pt x="22" y="30"/>
                </a:cubicBezTo>
                <a:cubicBezTo>
                  <a:pt x="22" y="28"/>
                  <a:pt x="24" y="27"/>
                  <a:pt x="26" y="27"/>
                </a:cubicBezTo>
                <a:cubicBezTo>
                  <a:pt x="28" y="27"/>
                  <a:pt x="29" y="28"/>
                  <a:pt x="29" y="30"/>
                </a:cubicBezTo>
                <a:cubicBezTo>
                  <a:pt x="29" y="32"/>
                  <a:pt x="28" y="34"/>
                  <a:pt x="26" y="34"/>
                </a:cubicBezTo>
                <a:close/>
                <a:moveTo>
                  <a:pt x="32" y="11"/>
                </a:moveTo>
                <a:cubicBezTo>
                  <a:pt x="32" y="14"/>
                  <a:pt x="30" y="16"/>
                  <a:pt x="2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16"/>
                  <a:pt x="3" y="14"/>
                  <a:pt x="3" y="11"/>
                </a:cubicBezTo>
                <a:cubicBezTo>
                  <a:pt x="3" y="8"/>
                  <a:pt x="3" y="8"/>
                  <a:pt x="3" y="8"/>
                </a:cubicBezTo>
                <a:cubicBezTo>
                  <a:pt x="3" y="6"/>
                  <a:pt x="5" y="4"/>
                  <a:pt x="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0" y="4"/>
                  <a:pt x="32" y="6"/>
                  <a:pt x="32" y="8"/>
                </a:cubicBezTo>
                <a:lnTo>
                  <a:pt x="32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346"/>
          <p:cNvSpPr>
            <a:spLocks noEditPoints="1"/>
          </p:cNvSpPr>
          <p:nvPr/>
        </p:nvSpPr>
        <p:spPr bwMode="auto">
          <a:xfrm>
            <a:off x="8193796" y="5796079"/>
            <a:ext cx="309563" cy="301625"/>
          </a:xfrm>
          <a:custGeom>
            <a:avLst/>
            <a:gdLst>
              <a:gd name="T0" fmla="*/ 55 w 77"/>
              <a:gd name="T1" fmla="*/ 16 h 75"/>
              <a:gd name="T2" fmla="*/ 43 w 77"/>
              <a:gd name="T3" fmla="*/ 5 h 75"/>
              <a:gd name="T4" fmla="*/ 39 w 77"/>
              <a:gd name="T5" fmla="*/ 18 h 75"/>
              <a:gd name="T6" fmla="*/ 32 w 77"/>
              <a:gd name="T7" fmla="*/ 0 h 75"/>
              <a:gd name="T8" fmla="*/ 25 w 77"/>
              <a:gd name="T9" fmla="*/ 18 h 75"/>
              <a:gd name="T10" fmla="*/ 0 w 77"/>
              <a:gd name="T11" fmla="*/ 73 h 75"/>
              <a:gd name="T12" fmla="*/ 77 w 77"/>
              <a:gd name="T13" fmla="*/ 73 h 75"/>
              <a:gd name="T14" fmla="*/ 45 w 77"/>
              <a:gd name="T15" fmla="*/ 5 h 75"/>
              <a:gd name="T16" fmla="*/ 52 w 77"/>
              <a:gd name="T17" fmla="*/ 5 h 75"/>
              <a:gd name="T18" fmla="*/ 44 w 77"/>
              <a:gd name="T19" fmla="*/ 18 h 75"/>
              <a:gd name="T20" fmla="*/ 29 w 77"/>
              <a:gd name="T21" fmla="*/ 5 h 75"/>
              <a:gd name="T22" fmla="*/ 36 w 77"/>
              <a:gd name="T23" fmla="*/ 5 h 75"/>
              <a:gd name="T24" fmla="*/ 27 w 77"/>
              <a:gd name="T25" fmla="*/ 18 h 75"/>
              <a:gd name="T26" fmla="*/ 71 w 77"/>
              <a:gd name="T27" fmla="*/ 69 h 75"/>
              <a:gd name="T28" fmla="*/ 6 w 77"/>
              <a:gd name="T29" fmla="*/ 69 h 75"/>
              <a:gd name="T30" fmla="*/ 27 w 77"/>
              <a:gd name="T31" fmla="*/ 26 h 75"/>
              <a:gd name="T32" fmla="*/ 35 w 77"/>
              <a:gd name="T33" fmla="*/ 26 h 75"/>
              <a:gd name="T34" fmla="*/ 43 w 77"/>
              <a:gd name="T35" fmla="*/ 26 h 75"/>
              <a:gd name="T36" fmla="*/ 51 w 77"/>
              <a:gd name="T37" fmla="*/ 26 h 75"/>
              <a:gd name="T38" fmla="*/ 70 w 77"/>
              <a:gd name="T39" fmla="*/ 26 h 75"/>
              <a:gd name="T40" fmla="*/ 25 w 77"/>
              <a:gd name="T41" fmla="*/ 50 h 75"/>
              <a:gd name="T42" fmla="*/ 21 w 77"/>
              <a:gd name="T43" fmla="*/ 49 h 75"/>
              <a:gd name="T44" fmla="*/ 23 w 77"/>
              <a:gd name="T45" fmla="*/ 47 h 75"/>
              <a:gd name="T46" fmla="*/ 26 w 77"/>
              <a:gd name="T47" fmla="*/ 48 h 75"/>
              <a:gd name="T48" fmla="*/ 27 w 77"/>
              <a:gd name="T49" fmla="*/ 45 h 75"/>
              <a:gd name="T50" fmla="*/ 20 w 77"/>
              <a:gd name="T51" fmla="*/ 44 h 75"/>
              <a:gd name="T52" fmla="*/ 17 w 77"/>
              <a:gd name="T53" fmla="*/ 48 h 75"/>
              <a:gd name="T54" fmla="*/ 21 w 77"/>
              <a:gd name="T55" fmla="*/ 53 h 75"/>
              <a:gd name="T56" fmla="*/ 24 w 77"/>
              <a:gd name="T57" fmla="*/ 54 h 75"/>
              <a:gd name="T58" fmla="*/ 20 w 77"/>
              <a:gd name="T59" fmla="*/ 55 h 75"/>
              <a:gd name="T60" fmla="*/ 17 w 77"/>
              <a:gd name="T61" fmla="*/ 53 h 75"/>
              <a:gd name="T62" fmla="*/ 19 w 77"/>
              <a:gd name="T63" fmla="*/ 58 h 75"/>
              <a:gd name="T64" fmla="*/ 26 w 77"/>
              <a:gd name="T65" fmla="*/ 57 h 75"/>
              <a:gd name="T66" fmla="*/ 27 w 77"/>
              <a:gd name="T67" fmla="*/ 51 h 75"/>
              <a:gd name="T68" fmla="*/ 35 w 77"/>
              <a:gd name="T69" fmla="*/ 44 h 75"/>
              <a:gd name="T70" fmla="*/ 30 w 77"/>
              <a:gd name="T71" fmla="*/ 48 h 75"/>
              <a:gd name="T72" fmla="*/ 34 w 77"/>
              <a:gd name="T73" fmla="*/ 47 h 75"/>
              <a:gd name="T74" fmla="*/ 37 w 77"/>
              <a:gd name="T75" fmla="*/ 49 h 75"/>
              <a:gd name="T76" fmla="*/ 30 w 77"/>
              <a:gd name="T77" fmla="*/ 51 h 75"/>
              <a:gd name="T78" fmla="*/ 33 w 77"/>
              <a:gd name="T79" fmla="*/ 58 h 75"/>
              <a:gd name="T80" fmla="*/ 36 w 77"/>
              <a:gd name="T81" fmla="*/ 57 h 75"/>
              <a:gd name="T82" fmla="*/ 41 w 77"/>
              <a:gd name="T83" fmla="*/ 58 h 75"/>
              <a:gd name="T84" fmla="*/ 37 w 77"/>
              <a:gd name="T85" fmla="*/ 54 h 75"/>
              <a:gd name="T86" fmla="*/ 34 w 77"/>
              <a:gd name="T87" fmla="*/ 55 h 75"/>
              <a:gd name="T88" fmla="*/ 34 w 77"/>
              <a:gd name="T89" fmla="*/ 52 h 75"/>
              <a:gd name="T90" fmla="*/ 37 w 77"/>
              <a:gd name="T91" fmla="*/ 54 h 75"/>
              <a:gd name="T92" fmla="*/ 49 w 77"/>
              <a:gd name="T93" fmla="*/ 39 h 75"/>
              <a:gd name="T94" fmla="*/ 58 w 77"/>
              <a:gd name="T95" fmla="*/ 44 h 75"/>
              <a:gd name="T96" fmla="*/ 53 w 77"/>
              <a:gd name="T97" fmla="*/ 56 h 75"/>
              <a:gd name="T98" fmla="*/ 62 w 77"/>
              <a:gd name="T99" fmla="*/ 57 h 75"/>
              <a:gd name="T100" fmla="*/ 64 w 77"/>
              <a:gd name="T101" fmla="*/ 53 h 75"/>
              <a:gd name="T102" fmla="*/ 62 w 77"/>
              <a:gd name="T103" fmla="*/ 54 h 75"/>
              <a:gd name="T104" fmla="*/ 57 w 77"/>
              <a:gd name="T105" fmla="*/ 55 h 75"/>
              <a:gd name="T106" fmla="*/ 55 w 77"/>
              <a:gd name="T107" fmla="*/ 52 h 75"/>
              <a:gd name="T108" fmla="*/ 62 w 77"/>
              <a:gd name="T109" fmla="*/ 45 h 75"/>
              <a:gd name="T110" fmla="*/ 56 w 77"/>
              <a:gd name="T111" fmla="*/ 47 h 75"/>
              <a:gd name="T112" fmla="*/ 60 w 77"/>
              <a:gd name="T113" fmla="*/ 49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7" h="75">
                <a:moveTo>
                  <a:pt x="75" y="18"/>
                </a:moveTo>
                <a:cubicBezTo>
                  <a:pt x="55" y="18"/>
                  <a:pt x="55" y="18"/>
                  <a:pt x="55" y="18"/>
                </a:cubicBezTo>
                <a:cubicBezTo>
                  <a:pt x="55" y="17"/>
                  <a:pt x="55" y="16"/>
                  <a:pt x="55" y="16"/>
                </a:cubicBezTo>
                <a:cubicBezTo>
                  <a:pt x="55" y="11"/>
                  <a:pt x="55" y="8"/>
                  <a:pt x="54" y="5"/>
                </a:cubicBezTo>
                <a:cubicBezTo>
                  <a:pt x="53" y="2"/>
                  <a:pt x="51" y="0"/>
                  <a:pt x="48" y="0"/>
                </a:cubicBezTo>
                <a:cubicBezTo>
                  <a:pt x="45" y="0"/>
                  <a:pt x="44" y="2"/>
                  <a:pt x="43" y="5"/>
                </a:cubicBezTo>
                <a:cubicBezTo>
                  <a:pt x="42" y="8"/>
                  <a:pt x="41" y="11"/>
                  <a:pt x="41" y="16"/>
                </a:cubicBezTo>
                <a:cubicBezTo>
                  <a:pt x="41" y="16"/>
                  <a:pt x="41" y="17"/>
                  <a:pt x="41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7"/>
                  <a:pt x="39" y="16"/>
                  <a:pt x="39" y="16"/>
                </a:cubicBezTo>
                <a:cubicBezTo>
                  <a:pt x="39" y="11"/>
                  <a:pt x="38" y="8"/>
                  <a:pt x="37" y="5"/>
                </a:cubicBezTo>
                <a:cubicBezTo>
                  <a:pt x="37" y="2"/>
                  <a:pt x="35" y="0"/>
                  <a:pt x="32" y="0"/>
                </a:cubicBezTo>
                <a:cubicBezTo>
                  <a:pt x="29" y="0"/>
                  <a:pt x="28" y="2"/>
                  <a:pt x="27" y="5"/>
                </a:cubicBezTo>
                <a:cubicBezTo>
                  <a:pt x="26" y="8"/>
                  <a:pt x="25" y="11"/>
                  <a:pt x="25" y="16"/>
                </a:cubicBezTo>
                <a:cubicBezTo>
                  <a:pt x="25" y="16"/>
                  <a:pt x="25" y="17"/>
                  <a:pt x="25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4"/>
                  <a:pt x="1" y="75"/>
                  <a:pt x="2" y="75"/>
                </a:cubicBezTo>
                <a:cubicBezTo>
                  <a:pt x="75" y="75"/>
                  <a:pt x="75" y="75"/>
                  <a:pt x="75" y="75"/>
                </a:cubicBezTo>
                <a:cubicBezTo>
                  <a:pt x="77" y="75"/>
                  <a:pt x="77" y="74"/>
                  <a:pt x="77" y="73"/>
                </a:cubicBezTo>
                <a:cubicBezTo>
                  <a:pt x="77" y="20"/>
                  <a:pt x="77" y="20"/>
                  <a:pt x="77" y="20"/>
                </a:cubicBezTo>
                <a:cubicBezTo>
                  <a:pt x="77" y="19"/>
                  <a:pt x="77" y="18"/>
                  <a:pt x="75" y="18"/>
                </a:cubicBezTo>
                <a:close/>
                <a:moveTo>
                  <a:pt x="45" y="5"/>
                </a:moveTo>
                <a:cubicBezTo>
                  <a:pt x="46" y="3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0" y="2"/>
                  <a:pt x="51" y="3"/>
                  <a:pt x="52" y="5"/>
                </a:cubicBezTo>
                <a:cubicBezTo>
                  <a:pt x="52" y="8"/>
                  <a:pt x="53" y="12"/>
                  <a:pt x="53" y="16"/>
                </a:cubicBezTo>
                <a:cubicBezTo>
                  <a:pt x="53" y="16"/>
                  <a:pt x="53" y="17"/>
                  <a:pt x="53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3" y="17"/>
                  <a:pt x="43" y="16"/>
                  <a:pt x="43" y="16"/>
                </a:cubicBezTo>
                <a:cubicBezTo>
                  <a:pt x="43" y="12"/>
                  <a:pt x="44" y="8"/>
                  <a:pt x="45" y="5"/>
                </a:cubicBezTo>
                <a:close/>
                <a:moveTo>
                  <a:pt x="29" y="5"/>
                </a:moveTo>
                <a:cubicBezTo>
                  <a:pt x="29" y="3"/>
                  <a:pt x="31" y="2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4" y="2"/>
                  <a:pt x="35" y="3"/>
                  <a:pt x="36" y="5"/>
                </a:cubicBezTo>
                <a:cubicBezTo>
                  <a:pt x="36" y="8"/>
                  <a:pt x="37" y="12"/>
                  <a:pt x="37" y="16"/>
                </a:cubicBezTo>
                <a:cubicBezTo>
                  <a:pt x="37" y="16"/>
                  <a:pt x="37" y="17"/>
                  <a:pt x="3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7"/>
                  <a:pt x="27" y="16"/>
                  <a:pt x="27" y="16"/>
                </a:cubicBezTo>
                <a:cubicBezTo>
                  <a:pt x="27" y="12"/>
                  <a:pt x="28" y="8"/>
                  <a:pt x="29" y="5"/>
                </a:cubicBezTo>
                <a:close/>
                <a:moveTo>
                  <a:pt x="71" y="69"/>
                </a:moveTo>
                <a:cubicBezTo>
                  <a:pt x="71" y="69"/>
                  <a:pt x="71" y="70"/>
                  <a:pt x="7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70"/>
                  <a:pt x="6" y="69"/>
                  <a:pt x="6" y="69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7" y="26"/>
                  <a:pt x="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26"/>
                  <a:pt x="71" y="27"/>
                  <a:pt x="71" y="27"/>
                </a:cubicBezTo>
                <a:cubicBezTo>
                  <a:pt x="71" y="69"/>
                  <a:pt x="71" y="69"/>
                  <a:pt x="71" y="69"/>
                </a:cubicBezTo>
                <a:close/>
                <a:moveTo>
                  <a:pt x="25" y="50"/>
                </a:moveTo>
                <a:cubicBezTo>
                  <a:pt x="25" y="49"/>
                  <a:pt x="24" y="49"/>
                  <a:pt x="24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1" y="49"/>
                  <a:pt x="21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7"/>
                  <a:pt x="21" y="47"/>
                  <a:pt x="21" y="47"/>
                </a:cubicBezTo>
                <a:cubicBezTo>
                  <a:pt x="22" y="47"/>
                  <a:pt x="22" y="47"/>
                  <a:pt x="23" y="47"/>
                </a:cubicBezTo>
                <a:cubicBezTo>
                  <a:pt x="23" y="47"/>
                  <a:pt x="24" y="47"/>
                  <a:pt x="24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6" y="48"/>
                  <a:pt x="26" y="48"/>
                  <a:pt x="26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6" y="44"/>
                  <a:pt x="25" y="44"/>
                </a:cubicBezTo>
                <a:cubicBezTo>
                  <a:pt x="25" y="44"/>
                  <a:pt x="24" y="44"/>
                  <a:pt x="23" y="44"/>
                </a:cubicBezTo>
                <a:cubicBezTo>
                  <a:pt x="22" y="44"/>
                  <a:pt x="21" y="44"/>
                  <a:pt x="20" y="44"/>
                </a:cubicBezTo>
                <a:cubicBezTo>
                  <a:pt x="19" y="44"/>
                  <a:pt x="19" y="45"/>
                  <a:pt x="18" y="45"/>
                </a:cubicBezTo>
                <a:cubicBezTo>
                  <a:pt x="18" y="46"/>
                  <a:pt x="17" y="46"/>
                  <a:pt x="17" y="47"/>
                </a:cubicBezTo>
                <a:cubicBezTo>
                  <a:pt x="17" y="47"/>
                  <a:pt x="17" y="48"/>
                  <a:pt x="17" y="48"/>
                </a:cubicBezTo>
                <a:cubicBezTo>
                  <a:pt x="17" y="49"/>
                  <a:pt x="17" y="50"/>
                  <a:pt x="17" y="51"/>
                </a:cubicBezTo>
                <a:cubicBezTo>
                  <a:pt x="18" y="51"/>
                  <a:pt x="19" y="52"/>
                  <a:pt x="20" y="52"/>
                </a:cubicBezTo>
                <a:cubicBezTo>
                  <a:pt x="20" y="52"/>
                  <a:pt x="21" y="52"/>
                  <a:pt x="21" y="53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5"/>
                  <a:pt x="23" y="55"/>
                </a:cubicBezTo>
                <a:cubicBezTo>
                  <a:pt x="23" y="55"/>
                  <a:pt x="22" y="55"/>
                  <a:pt x="22" y="55"/>
                </a:cubicBezTo>
                <a:cubicBezTo>
                  <a:pt x="21" y="55"/>
                  <a:pt x="20" y="55"/>
                  <a:pt x="20" y="55"/>
                </a:cubicBezTo>
                <a:cubicBezTo>
                  <a:pt x="19" y="55"/>
                  <a:pt x="19" y="55"/>
                  <a:pt x="19" y="54"/>
                </a:cubicBezTo>
                <a:cubicBezTo>
                  <a:pt x="18" y="54"/>
                  <a:pt x="18" y="54"/>
                  <a:pt x="18" y="54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57"/>
                  <a:pt x="18" y="57"/>
                  <a:pt x="19" y="58"/>
                </a:cubicBezTo>
                <a:cubicBezTo>
                  <a:pt x="20" y="58"/>
                  <a:pt x="21" y="58"/>
                  <a:pt x="22" y="58"/>
                </a:cubicBezTo>
                <a:cubicBezTo>
                  <a:pt x="23" y="58"/>
                  <a:pt x="24" y="58"/>
                  <a:pt x="24" y="58"/>
                </a:cubicBezTo>
                <a:cubicBezTo>
                  <a:pt x="25" y="57"/>
                  <a:pt x="26" y="57"/>
                  <a:pt x="26" y="57"/>
                </a:cubicBezTo>
                <a:cubicBezTo>
                  <a:pt x="27" y="56"/>
                  <a:pt x="27" y="56"/>
                  <a:pt x="28" y="55"/>
                </a:cubicBezTo>
                <a:cubicBezTo>
                  <a:pt x="28" y="55"/>
                  <a:pt x="28" y="54"/>
                  <a:pt x="28" y="53"/>
                </a:cubicBezTo>
                <a:cubicBezTo>
                  <a:pt x="28" y="52"/>
                  <a:pt x="28" y="52"/>
                  <a:pt x="27" y="51"/>
                </a:cubicBezTo>
                <a:cubicBezTo>
                  <a:pt x="27" y="50"/>
                  <a:pt x="26" y="50"/>
                  <a:pt x="25" y="50"/>
                </a:cubicBezTo>
                <a:close/>
                <a:moveTo>
                  <a:pt x="40" y="45"/>
                </a:moveTo>
                <a:cubicBezTo>
                  <a:pt x="39" y="44"/>
                  <a:pt x="37" y="44"/>
                  <a:pt x="35" y="44"/>
                </a:cubicBezTo>
                <a:cubicBezTo>
                  <a:pt x="34" y="44"/>
                  <a:pt x="33" y="44"/>
                  <a:pt x="32" y="44"/>
                </a:cubicBezTo>
                <a:cubicBezTo>
                  <a:pt x="31" y="44"/>
                  <a:pt x="30" y="44"/>
                  <a:pt x="30" y="45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1" y="47"/>
                  <a:pt x="32" y="47"/>
                  <a:pt x="32" y="47"/>
                </a:cubicBezTo>
                <a:cubicBezTo>
                  <a:pt x="33" y="47"/>
                  <a:pt x="34" y="47"/>
                  <a:pt x="34" y="47"/>
                </a:cubicBezTo>
                <a:cubicBezTo>
                  <a:pt x="35" y="47"/>
                  <a:pt x="36" y="47"/>
                  <a:pt x="36" y="47"/>
                </a:cubicBezTo>
                <a:cubicBezTo>
                  <a:pt x="37" y="47"/>
                  <a:pt x="37" y="48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6" y="49"/>
                  <a:pt x="35" y="49"/>
                  <a:pt x="34" y="49"/>
                </a:cubicBezTo>
                <a:cubicBezTo>
                  <a:pt x="33" y="49"/>
                  <a:pt x="32" y="50"/>
                  <a:pt x="31" y="50"/>
                </a:cubicBezTo>
                <a:cubicBezTo>
                  <a:pt x="31" y="50"/>
                  <a:pt x="30" y="51"/>
                  <a:pt x="30" y="51"/>
                </a:cubicBezTo>
                <a:cubicBezTo>
                  <a:pt x="29" y="52"/>
                  <a:pt x="29" y="53"/>
                  <a:pt x="29" y="54"/>
                </a:cubicBezTo>
                <a:cubicBezTo>
                  <a:pt x="29" y="55"/>
                  <a:pt x="29" y="56"/>
                  <a:pt x="30" y="57"/>
                </a:cubicBezTo>
                <a:cubicBezTo>
                  <a:pt x="31" y="57"/>
                  <a:pt x="32" y="58"/>
                  <a:pt x="33" y="58"/>
                </a:cubicBezTo>
                <a:cubicBezTo>
                  <a:pt x="34" y="58"/>
                  <a:pt x="34" y="58"/>
                  <a:pt x="35" y="58"/>
                </a:cubicBezTo>
                <a:cubicBezTo>
                  <a:pt x="35" y="58"/>
                  <a:pt x="35" y="57"/>
                  <a:pt x="36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8"/>
                  <a:pt x="37" y="58"/>
                  <a:pt x="37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48"/>
                  <a:pt x="41" y="48"/>
                  <a:pt x="41" y="48"/>
                </a:cubicBezTo>
                <a:cubicBezTo>
                  <a:pt x="41" y="47"/>
                  <a:pt x="41" y="46"/>
                  <a:pt x="40" y="45"/>
                </a:cubicBezTo>
                <a:close/>
                <a:moveTo>
                  <a:pt x="37" y="54"/>
                </a:moveTo>
                <a:cubicBezTo>
                  <a:pt x="37" y="54"/>
                  <a:pt x="37" y="55"/>
                  <a:pt x="36" y="55"/>
                </a:cubicBezTo>
                <a:cubicBezTo>
                  <a:pt x="36" y="55"/>
                  <a:pt x="35" y="55"/>
                  <a:pt x="35" y="55"/>
                </a:cubicBezTo>
                <a:cubicBezTo>
                  <a:pt x="34" y="55"/>
                  <a:pt x="34" y="55"/>
                  <a:pt x="34" y="55"/>
                </a:cubicBezTo>
                <a:cubicBezTo>
                  <a:pt x="33" y="54"/>
                  <a:pt x="33" y="54"/>
                  <a:pt x="33" y="53"/>
                </a:cubicBezTo>
                <a:cubicBezTo>
                  <a:pt x="33" y="53"/>
                  <a:pt x="33" y="53"/>
                  <a:pt x="33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5" y="52"/>
                  <a:pt x="35" y="52"/>
                  <a:pt x="36" y="51"/>
                </a:cubicBezTo>
                <a:cubicBezTo>
                  <a:pt x="36" y="51"/>
                  <a:pt x="37" y="51"/>
                  <a:pt x="37" y="51"/>
                </a:cubicBezTo>
                <a:lnTo>
                  <a:pt x="37" y="54"/>
                </a:lnTo>
                <a:close/>
                <a:moveTo>
                  <a:pt x="44" y="58"/>
                </a:moveTo>
                <a:cubicBezTo>
                  <a:pt x="49" y="58"/>
                  <a:pt x="49" y="58"/>
                  <a:pt x="49" y="58"/>
                </a:cubicBezTo>
                <a:cubicBezTo>
                  <a:pt x="49" y="39"/>
                  <a:pt x="49" y="39"/>
                  <a:pt x="49" y="39"/>
                </a:cubicBezTo>
                <a:cubicBezTo>
                  <a:pt x="44" y="39"/>
                  <a:pt x="44" y="39"/>
                  <a:pt x="44" y="39"/>
                </a:cubicBezTo>
                <a:lnTo>
                  <a:pt x="44" y="58"/>
                </a:lnTo>
                <a:close/>
                <a:moveTo>
                  <a:pt x="58" y="44"/>
                </a:moveTo>
                <a:cubicBezTo>
                  <a:pt x="56" y="44"/>
                  <a:pt x="54" y="44"/>
                  <a:pt x="53" y="46"/>
                </a:cubicBezTo>
                <a:cubicBezTo>
                  <a:pt x="51" y="47"/>
                  <a:pt x="51" y="49"/>
                  <a:pt x="51" y="51"/>
                </a:cubicBezTo>
                <a:cubicBezTo>
                  <a:pt x="51" y="53"/>
                  <a:pt x="51" y="55"/>
                  <a:pt x="53" y="56"/>
                </a:cubicBezTo>
                <a:cubicBezTo>
                  <a:pt x="54" y="57"/>
                  <a:pt x="56" y="58"/>
                  <a:pt x="59" y="58"/>
                </a:cubicBezTo>
                <a:cubicBezTo>
                  <a:pt x="59" y="58"/>
                  <a:pt x="60" y="58"/>
                  <a:pt x="60" y="58"/>
                </a:cubicBezTo>
                <a:cubicBezTo>
                  <a:pt x="61" y="58"/>
                  <a:pt x="61" y="58"/>
                  <a:pt x="62" y="57"/>
                </a:cubicBezTo>
                <a:cubicBezTo>
                  <a:pt x="62" y="57"/>
                  <a:pt x="63" y="57"/>
                  <a:pt x="6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53"/>
                  <a:pt x="64" y="53"/>
                  <a:pt x="64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1" y="54"/>
                  <a:pt x="61" y="55"/>
                  <a:pt x="60" y="55"/>
                </a:cubicBezTo>
                <a:cubicBezTo>
                  <a:pt x="60" y="55"/>
                  <a:pt x="59" y="55"/>
                  <a:pt x="59" y="55"/>
                </a:cubicBezTo>
                <a:cubicBezTo>
                  <a:pt x="58" y="55"/>
                  <a:pt x="58" y="55"/>
                  <a:pt x="57" y="55"/>
                </a:cubicBezTo>
                <a:cubicBezTo>
                  <a:pt x="57" y="55"/>
                  <a:pt x="57" y="54"/>
                  <a:pt x="56" y="54"/>
                </a:cubicBezTo>
                <a:cubicBezTo>
                  <a:pt x="56" y="54"/>
                  <a:pt x="56" y="54"/>
                  <a:pt x="55" y="53"/>
                </a:cubicBezTo>
                <a:cubicBezTo>
                  <a:pt x="55" y="53"/>
                  <a:pt x="55" y="52"/>
                  <a:pt x="55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48"/>
                  <a:pt x="63" y="47"/>
                  <a:pt x="62" y="45"/>
                </a:cubicBezTo>
                <a:cubicBezTo>
                  <a:pt x="61" y="44"/>
                  <a:pt x="60" y="44"/>
                  <a:pt x="58" y="44"/>
                </a:cubicBezTo>
                <a:close/>
                <a:moveTo>
                  <a:pt x="55" y="49"/>
                </a:moveTo>
                <a:cubicBezTo>
                  <a:pt x="55" y="48"/>
                  <a:pt x="55" y="48"/>
                  <a:pt x="56" y="47"/>
                </a:cubicBezTo>
                <a:cubicBezTo>
                  <a:pt x="56" y="47"/>
                  <a:pt x="57" y="46"/>
                  <a:pt x="58" y="46"/>
                </a:cubicBezTo>
                <a:cubicBezTo>
                  <a:pt x="58" y="46"/>
                  <a:pt x="59" y="47"/>
                  <a:pt x="59" y="47"/>
                </a:cubicBezTo>
                <a:cubicBezTo>
                  <a:pt x="60" y="48"/>
                  <a:pt x="60" y="48"/>
                  <a:pt x="60" y="49"/>
                </a:cubicBezTo>
                <a:lnTo>
                  <a:pt x="55" y="4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347"/>
          <p:cNvSpPr>
            <a:spLocks/>
          </p:cNvSpPr>
          <p:nvPr/>
        </p:nvSpPr>
        <p:spPr bwMode="auto">
          <a:xfrm>
            <a:off x="9557459" y="5848467"/>
            <a:ext cx="168275" cy="31750"/>
          </a:xfrm>
          <a:custGeom>
            <a:avLst/>
            <a:gdLst>
              <a:gd name="T0" fmla="*/ 0 w 42"/>
              <a:gd name="T1" fmla="*/ 8 h 8"/>
              <a:gd name="T2" fmla="*/ 0 w 42"/>
              <a:gd name="T3" fmla="*/ 8 h 8"/>
              <a:gd name="T4" fmla="*/ 6 w 42"/>
              <a:gd name="T5" fmla="*/ 0 h 8"/>
              <a:gd name="T6" fmla="*/ 37 w 42"/>
              <a:gd name="T7" fmla="*/ 0 h 8"/>
              <a:gd name="T8" fmla="*/ 42 w 42"/>
              <a:gd name="T9" fmla="*/ 8 h 8"/>
              <a:gd name="T10" fmla="*/ 0 w 42"/>
              <a:gd name="T1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8">
                <a:moveTo>
                  <a:pt x="0" y="8"/>
                </a:move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0" y="0"/>
                  <a:pt x="42" y="3"/>
                  <a:pt x="42" y="8"/>
                </a:cubicBezTo>
                <a:lnTo>
                  <a:pt x="0" y="8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348"/>
          <p:cNvSpPr>
            <a:spLocks/>
          </p:cNvSpPr>
          <p:nvPr/>
        </p:nvSpPr>
        <p:spPr bwMode="auto">
          <a:xfrm>
            <a:off x="9617784" y="5835767"/>
            <a:ext cx="52388" cy="9525"/>
          </a:xfrm>
          <a:custGeom>
            <a:avLst/>
            <a:gdLst>
              <a:gd name="T0" fmla="*/ 0 w 13"/>
              <a:gd name="T1" fmla="*/ 2 h 2"/>
              <a:gd name="T2" fmla="*/ 0 w 13"/>
              <a:gd name="T3" fmla="*/ 2 h 2"/>
              <a:gd name="T4" fmla="*/ 2 w 13"/>
              <a:gd name="T5" fmla="*/ 0 h 2"/>
              <a:gd name="T6" fmla="*/ 10 w 13"/>
              <a:gd name="T7" fmla="*/ 0 h 2"/>
              <a:gd name="T8" fmla="*/ 13 w 13"/>
              <a:gd name="T9" fmla="*/ 2 h 2"/>
              <a:gd name="T10" fmla="*/ 0 w 13"/>
              <a:gd name="T11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2"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2" y="0"/>
                  <a:pt x="13" y="1"/>
                  <a:pt x="13" y="2"/>
                </a:cubicBez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349"/>
          <p:cNvSpPr>
            <a:spLocks noEditPoints="1"/>
          </p:cNvSpPr>
          <p:nvPr/>
        </p:nvSpPr>
        <p:spPr bwMode="auto">
          <a:xfrm>
            <a:off x="9560634" y="5888154"/>
            <a:ext cx="165100" cy="225425"/>
          </a:xfrm>
          <a:custGeom>
            <a:avLst/>
            <a:gdLst>
              <a:gd name="T0" fmla="*/ 39 w 41"/>
              <a:gd name="T1" fmla="*/ 0 h 56"/>
              <a:gd name="T2" fmla="*/ 2 w 41"/>
              <a:gd name="T3" fmla="*/ 0 h 56"/>
              <a:gd name="T4" fmla="*/ 0 w 41"/>
              <a:gd name="T5" fmla="*/ 5 h 56"/>
              <a:gd name="T6" fmla="*/ 0 w 41"/>
              <a:gd name="T7" fmla="*/ 45 h 56"/>
              <a:gd name="T8" fmla="*/ 10 w 41"/>
              <a:gd name="T9" fmla="*/ 56 h 56"/>
              <a:gd name="T10" fmla="*/ 30 w 41"/>
              <a:gd name="T11" fmla="*/ 56 h 56"/>
              <a:gd name="T12" fmla="*/ 41 w 41"/>
              <a:gd name="T13" fmla="*/ 45 h 56"/>
              <a:gd name="T14" fmla="*/ 41 w 41"/>
              <a:gd name="T15" fmla="*/ 5 h 56"/>
              <a:gd name="T16" fmla="*/ 39 w 41"/>
              <a:gd name="T17" fmla="*/ 0 h 56"/>
              <a:gd name="T18" fmla="*/ 10 w 41"/>
              <a:gd name="T19" fmla="*/ 43 h 56"/>
              <a:gd name="T20" fmla="*/ 8 w 41"/>
              <a:gd name="T21" fmla="*/ 45 h 56"/>
              <a:gd name="T22" fmla="*/ 6 w 41"/>
              <a:gd name="T23" fmla="*/ 43 h 56"/>
              <a:gd name="T24" fmla="*/ 6 w 41"/>
              <a:gd name="T25" fmla="*/ 22 h 56"/>
              <a:gd name="T26" fmla="*/ 8 w 41"/>
              <a:gd name="T27" fmla="*/ 19 h 56"/>
              <a:gd name="T28" fmla="*/ 10 w 41"/>
              <a:gd name="T29" fmla="*/ 22 h 56"/>
              <a:gd name="T30" fmla="*/ 10 w 41"/>
              <a:gd name="T31" fmla="*/ 43 h 56"/>
              <a:gd name="T32" fmla="*/ 18 w 41"/>
              <a:gd name="T33" fmla="*/ 43 h 56"/>
              <a:gd name="T34" fmla="*/ 16 w 41"/>
              <a:gd name="T35" fmla="*/ 45 h 56"/>
              <a:gd name="T36" fmla="*/ 14 w 41"/>
              <a:gd name="T37" fmla="*/ 43 h 56"/>
              <a:gd name="T38" fmla="*/ 14 w 41"/>
              <a:gd name="T39" fmla="*/ 10 h 56"/>
              <a:gd name="T40" fmla="*/ 16 w 41"/>
              <a:gd name="T41" fmla="*/ 8 h 56"/>
              <a:gd name="T42" fmla="*/ 18 w 41"/>
              <a:gd name="T43" fmla="*/ 10 h 56"/>
              <a:gd name="T44" fmla="*/ 18 w 41"/>
              <a:gd name="T45" fmla="*/ 43 h 56"/>
              <a:gd name="T46" fmla="*/ 27 w 41"/>
              <a:gd name="T47" fmla="*/ 43 h 56"/>
              <a:gd name="T48" fmla="*/ 25 w 41"/>
              <a:gd name="T49" fmla="*/ 45 h 56"/>
              <a:gd name="T50" fmla="*/ 22 w 41"/>
              <a:gd name="T51" fmla="*/ 43 h 56"/>
              <a:gd name="T52" fmla="*/ 22 w 41"/>
              <a:gd name="T53" fmla="*/ 10 h 56"/>
              <a:gd name="T54" fmla="*/ 25 w 41"/>
              <a:gd name="T55" fmla="*/ 8 h 56"/>
              <a:gd name="T56" fmla="*/ 27 w 41"/>
              <a:gd name="T57" fmla="*/ 10 h 56"/>
              <a:gd name="T58" fmla="*/ 27 w 41"/>
              <a:gd name="T59" fmla="*/ 43 h 56"/>
              <a:gd name="T60" fmla="*/ 35 w 41"/>
              <a:gd name="T61" fmla="*/ 43 h 56"/>
              <a:gd name="T62" fmla="*/ 33 w 41"/>
              <a:gd name="T63" fmla="*/ 45 h 56"/>
              <a:gd name="T64" fmla="*/ 30 w 41"/>
              <a:gd name="T65" fmla="*/ 43 h 56"/>
              <a:gd name="T66" fmla="*/ 30 w 41"/>
              <a:gd name="T67" fmla="*/ 22 h 56"/>
              <a:gd name="T68" fmla="*/ 33 w 41"/>
              <a:gd name="T69" fmla="*/ 19 h 56"/>
              <a:gd name="T70" fmla="*/ 35 w 41"/>
              <a:gd name="T71" fmla="*/ 22 h 56"/>
              <a:gd name="T72" fmla="*/ 35 w 41"/>
              <a:gd name="T73" fmla="*/ 4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" h="56">
                <a:moveTo>
                  <a:pt x="3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1"/>
                  <a:pt x="0" y="3"/>
                  <a:pt x="0" y="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1"/>
                  <a:pt x="5" y="56"/>
                  <a:pt x="10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36" y="56"/>
                  <a:pt x="41" y="51"/>
                  <a:pt x="41" y="4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3"/>
                  <a:pt x="40" y="1"/>
                  <a:pt x="39" y="0"/>
                </a:cubicBezTo>
                <a:close/>
                <a:moveTo>
                  <a:pt x="10" y="43"/>
                </a:move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6" y="44"/>
                  <a:pt x="6" y="43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0"/>
                  <a:pt x="7" y="19"/>
                  <a:pt x="8" y="19"/>
                </a:cubicBezTo>
                <a:cubicBezTo>
                  <a:pt x="9" y="19"/>
                  <a:pt x="10" y="20"/>
                  <a:pt x="10" y="22"/>
                </a:cubicBezTo>
                <a:lnTo>
                  <a:pt x="10" y="43"/>
                </a:lnTo>
                <a:close/>
                <a:moveTo>
                  <a:pt x="18" y="43"/>
                </a:moveTo>
                <a:cubicBezTo>
                  <a:pt x="18" y="44"/>
                  <a:pt x="17" y="45"/>
                  <a:pt x="16" y="45"/>
                </a:cubicBezTo>
                <a:cubicBezTo>
                  <a:pt x="15" y="45"/>
                  <a:pt x="14" y="44"/>
                  <a:pt x="14" y="43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5" y="8"/>
                  <a:pt x="16" y="8"/>
                </a:cubicBezTo>
                <a:cubicBezTo>
                  <a:pt x="17" y="8"/>
                  <a:pt x="18" y="9"/>
                  <a:pt x="18" y="10"/>
                </a:cubicBezTo>
                <a:lnTo>
                  <a:pt x="18" y="43"/>
                </a:lnTo>
                <a:close/>
                <a:moveTo>
                  <a:pt x="27" y="43"/>
                </a:moveTo>
                <a:cubicBezTo>
                  <a:pt x="27" y="44"/>
                  <a:pt x="26" y="45"/>
                  <a:pt x="25" y="45"/>
                </a:cubicBezTo>
                <a:cubicBezTo>
                  <a:pt x="23" y="45"/>
                  <a:pt x="22" y="44"/>
                  <a:pt x="22" y="43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9"/>
                  <a:pt x="23" y="8"/>
                  <a:pt x="25" y="8"/>
                </a:cubicBezTo>
                <a:cubicBezTo>
                  <a:pt x="26" y="8"/>
                  <a:pt x="27" y="9"/>
                  <a:pt x="27" y="10"/>
                </a:cubicBezTo>
                <a:lnTo>
                  <a:pt x="27" y="43"/>
                </a:lnTo>
                <a:close/>
                <a:moveTo>
                  <a:pt x="35" y="43"/>
                </a:moveTo>
                <a:cubicBezTo>
                  <a:pt x="35" y="44"/>
                  <a:pt x="34" y="45"/>
                  <a:pt x="33" y="45"/>
                </a:cubicBezTo>
                <a:cubicBezTo>
                  <a:pt x="31" y="45"/>
                  <a:pt x="30" y="44"/>
                  <a:pt x="30" y="43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0"/>
                  <a:pt x="31" y="19"/>
                  <a:pt x="33" y="19"/>
                </a:cubicBezTo>
                <a:cubicBezTo>
                  <a:pt x="34" y="19"/>
                  <a:pt x="35" y="20"/>
                  <a:pt x="35" y="22"/>
                </a:cubicBezTo>
                <a:lnTo>
                  <a:pt x="35" y="43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350"/>
          <p:cNvSpPr>
            <a:spLocks/>
          </p:cNvSpPr>
          <p:nvPr/>
        </p:nvSpPr>
        <p:spPr bwMode="auto">
          <a:xfrm>
            <a:off x="10103559" y="5900854"/>
            <a:ext cx="84138" cy="160337"/>
          </a:xfrm>
          <a:custGeom>
            <a:avLst/>
            <a:gdLst>
              <a:gd name="T0" fmla="*/ 0 w 21"/>
              <a:gd name="T1" fmla="*/ 1 h 40"/>
              <a:gd name="T2" fmla="*/ 0 w 21"/>
              <a:gd name="T3" fmla="*/ 1 h 40"/>
              <a:gd name="T4" fmla="*/ 9 w 21"/>
              <a:gd name="T5" fmla="*/ 4 h 40"/>
              <a:gd name="T6" fmla="*/ 20 w 21"/>
              <a:gd name="T7" fmla="*/ 32 h 40"/>
              <a:gd name="T8" fmla="*/ 15 w 21"/>
              <a:gd name="T9" fmla="*/ 40 h 40"/>
              <a:gd name="T10" fmla="*/ 0 w 21"/>
              <a:gd name="T11" fmla="*/ 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40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4" y="0"/>
                  <a:pt x="8" y="1"/>
                  <a:pt x="9" y="4"/>
                </a:cubicBezTo>
                <a:cubicBezTo>
                  <a:pt x="20" y="32"/>
                  <a:pt x="20" y="32"/>
                  <a:pt x="20" y="32"/>
                </a:cubicBezTo>
                <a:cubicBezTo>
                  <a:pt x="21" y="35"/>
                  <a:pt x="19" y="39"/>
                  <a:pt x="15" y="40"/>
                </a:cubicBezTo>
                <a:lnTo>
                  <a:pt x="0" y="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351"/>
          <p:cNvSpPr>
            <a:spLocks/>
          </p:cNvSpPr>
          <p:nvPr/>
        </p:nvSpPr>
        <p:spPr bwMode="auto">
          <a:xfrm>
            <a:off x="10155946" y="5945304"/>
            <a:ext cx="28575" cy="52387"/>
          </a:xfrm>
          <a:custGeom>
            <a:avLst/>
            <a:gdLst>
              <a:gd name="T0" fmla="*/ 0 w 7"/>
              <a:gd name="T1" fmla="*/ 1 h 13"/>
              <a:gd name="T2" fmla="*/ 0 w 7"/>
              <a:gd name="T3" fmla="*/ 1 h 13"/>
              <a:gd name="T4" fmla="*/ 3 w 7"/>
              <a:gd name="T5" fmla="*/ 2 h 13"/>
              <a:gd name="T6" fmla="*/ 6 w 7"/>
              <a:gd name="T7" fmla="*/ 9 h 13"/>
              <a:gd name="T8" fmla="*/ 4 w 7"/>
              <a:gd name="T9" fmla="*/ 13 h 13"/>
              <a:gd name="T10" fmla="*/ 0 w 7"/>
              <a:gd name="T11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13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1" y="0"/>
                  <a:pt x="3" y="1"/>
                  <a:pt x="3" y="2"/>
                </a:cubicBezTo>
                <a:cubicBezTo>
                  <a:pt x="6" y="9"/>
                  <a:pt x="6" y="9"/>
                  <a:pt x="6" y="9"/>
                </a:cubicBezTo>
                <a:cubicBezTo>
                  <a:pt x="7" y="11"/>
                  <a:pt x="6" y="12"/>
                  <a:pt x="4" y="13"/>
                </a:cubicBezTo>
                <a:lnTo>
                  <a:pt x="0" y="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352"/>
          <p:cNvSpPr>
            <a:spLocks noEditPoints="1"/>
          </p:cNvSpPr>
          <p:nvPr/>
        </p:nvSpPr>
        <p:spPr bwMode="auto">
          <a:xfrm>
            <a:off x="9935284" y="5853229"/>
            <a:ext cx="160338" cy="223837"/>
          </a:xfrm>
          <a:custGeom>
            <a:avLst/>
            <a:gdLst>
              <a:gd name="T0" fmla="*/ 39 w 40"/>
              <a:gd name="T1" fmla="*/ 0 h 56"/>
              <a:gd name="T2" fmla="*/ 1 w 40"/>
              <a:gd name="T3" fmla="*/ 0 h 56"/>
              <a:gd name="T4" fmla="*/ 0 w 40"/>
              <a:gd name="T5" fmla="*/ 6 h 56"/>
              <a:gd name="T6" fmla="*/ 0 w 40"/>
              <a:gd name="T7" fmla="*/ 46 h 56"/>
              <a:gd name="T8" fmla="*/ 10 w 40"/>
              <a:gd name="T9" fmla="*/ 56 h 56"/>
              <a:gd name="T10" fmla="*/ 30 w 40"/>
              <a:gd name="T11" fmla="*/ 56 h 56"/>
              <a:gd name="T12" fmla="*/ 40 w 40"/>
              <a:gd name="T13" fmla="*/ 46 h 56"/>
              <a:gd name="T14" fmla="*/ 40 w 40"/>
              <a:gd name="T15" fmla="*/ 6 h 56"/>
              <a:gd name="T16" fmla="*/ 39 w 40"/>
              <a:gd name="T17" fmla="*/ 0 h 56"/>
              <a:gd name="T18" fmla="*/ 10 w 40"/>
              <a:gd name="T19" fmla="*/ 43 h 56"/>
              <a:gd name="T20" fmla="*/ 8 w 40"/>
              <a:gd name="T21" fmla="*/ 46 h 56"/>
              <a:gd name="T22" fmla="*/ 5 w 40"/>
              <a:gd name="T23" fmla="*/ 43 h 56"/>
              <a:gd name="T24" fmla="*/ 5 w 40"/>
              <a:gd name="T25" fmla="*/ 22 h 56"/>
              <a:gd name="T26" fmla="*/ 8 w 40"/>
              <a:gd name="T27" fmla="*/ 20 h 56"/>
              <a:gd name="T28" fmla="*/ 10 w 40"/>
              <a:gd name="T29" fmla="*/ 22 h 56"/>
              <a:gd name="T30" fmla="*/ 10 w 40"/>
              <a:gd name="T31" fmla="*/ 43 h 56"/>
              <a:gd name="T32" fmla="*/ 18 w 40"/>
              <a:gd name="T33" fmla="*/ 44 h 56"/>
              <a:gd name="T34" fmla="*/ 16 w 40"/>
              <a:gd name="T35" fmla="*/ 46 h 56"/>
              <a:gd name="T36" fmla="*/ 14 w 40"/>
              <a:gd name="T37" fmla="*/ 44 h 56"/>
              <a:gd name="T38" fmla="*/ 14 w 40"/>
              <a:gd name="T39" fmla="*/ 11 h 56"/>
              <a:gd name="T40" fmla="*/ 16 w 40"/>
              <a:gd name="T41" fmla="*/ 8 h 56"/>
              <a:gd name="T42" fmla="*/ 18 w 40"/>
              <a:gd name="T43" fmla="*/ 11 h 56"/>
              <a:gd name="T44" fmla="*/ 18 w 40"/>
              <a:gd name="T45" fmla="*/ 44 h 56"/>
              <a:gd name="T46" fmla="*/ 26 w 40"/>
              <a:gd name="T47" fmla="*/ 44 h 56"/>
              <a:gd name="T48" fmla="*/ 24 w 40"/>
              <a:gd name="T49" fmla="*/ 46 h 56"/>
              <a:gd name="T50" fmla="*/ 22 w 40"/>
              <a:gd name="T51" fmla="*/ 44 h 56"/>
              <a:gd name="T52" fmla="*/ 22 w 40"/>
              <a:gd name="T53" fmla="*/ 11 h 56"/>
              <a:gd name="T54" fmla="*/ 24 w 40"/>
              <a:gd name="T55" fmla="*/ 8 h 56"/>
              <a:gd name="T56" fmla="*/ 26 w 40"/>
              <a:gd name="T57" fmla="*/ 11 h 56"/>
              <a:gd name="T58" fmla="*/ 26 w 40"/>
              <a:gd name="T59" fmla="*/ 44 h 56"/>
              <a:gd name="T60" fmla="*/ 35 w 40"/>
              <a:gd name="T61" fmla="*/ 43 h 56"/>
              <a:gd name="T62" fmla="*/ 32 w 40"/>
              <a:gd name="T63" fmla="*/ 46 h 56"/>
              <a:gd name="T64" fmla="*/ 30 w 40"/>
              <a:gd name="T65" fmla="*/ 43 h 56"/>
              <a:gd name="T66" fmla="*/ 30 w 40"/>
              <a:gd name="T67" fmla="*/ 22 h 56"/>
              <a:gd name="T68" fmla="*/ 32 w 40"/>
              <a:gd name="T69" fmla="*/ 20 h 56"/>
              <a:gd name="T70" fmla="*/ 35 w 40"/>
              <a:gd name="T71" fmla="*/ 22 h 56"/>
              <a:gd name="T72" fmla="*/ 35 w 40"/>
              <a:gd name="T73" fmla="*/ 4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0" h="56">
                <a:moveTo>
                  <a:pt x="39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5" y="56"/>
                  <a:pt x="10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36" y="56"/>
                  <a:pt x="40" y="51"/>
                  <a:pt x="40" y="4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4"/>
                  <a:pt x="40" y="2"/>
                  <a:pt x="39" y="0"/>
                </a:cubicBezTo>
                <a:close/>
                <a:moveTo>
                  <a:pt x="10" y="43"/>
                </a:moveTo>
                <a:cubicBezTo>
                  <a:pt x="10" y="45"/>
                  <a:pt x="9" y="46"/>
                  <a:pt x="8" y="46"/>
                </a:cubicBezTo>
                <a:cubicBezTo>
                  <a:pt x="6" y="46"/>
                  <a:pt x="5" y="45"/>
                  <a:pt x="5" y="43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1"/>
                  <a:pt x="6" y="20"/>
                  <a:pt x="8" y="20"/>
                </a:cubicBezTo>
                <a:cubicBezTo>
                  <a:pt x="9" y="20"/>
                  <a:pt x="10" y="21"/>
                  <a:pt x="10" y="22"/>
                </a:cubicBezTo>
                <a:lnTo>
                  <a:pt x="10" y="43"/>
                </a:lnTo>
                <a:close/>
                <a:moveTo>
                  <a:pt x="18" y="44"/>
                </a:moveTo>
                <a:cubicBezTo>
                  <a:pt x="18" y="45"/>
                  <a:pt x="17" y="46"/>
                  <a:pt x="16" y="46"/>
                </a:cubicBezTo>
                <a:cubicBezTo>
                  <a:pt x="15" y="46"/>
                  <a:pt x="14" y="45"/>
                  <a:pt x="14" y="44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9"/>
                  <a:pt x="15" y="8"/>
                  <a:pt x="16" y="8"/>
                </a:cubicBezTo>
                <a:cubicBezTo>
                  <a:pt x="17" y="8"/>
                  <a:pt x="18" y="9"/>
                  <a:pt x="18" y="11"/>
                </a:cubicBezTo>
                <a:lnTo>
                  <a:pt x="18" y="44"/>
                </a:lnTo>
                <a:close/>
                <a:moveTo>
                  <a:pt x="26" y="44"/>
                </a:moveTo>
                <a:cubicBezTo>
                  <a:pt x="26" y="45"/>
                  <a:pt x="25" y="46"/>
                  <a:pt x="24" y="46"/>
                </a:cubicBezTo>
                <a:cubicBezTo>
                  <a:pt x="23" y="46"/>
                  <a:pt x="22" y="45"/>
                  <a:pt x="22" y="44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9"/>
                  <a:pt x="23" y="8"/>
                  <a:pt x="24" y="8"/>
                </a:cubicBezTo>
                <a:cubicBezTo>
                  <a:pt x="25" y="8"/>
                  <a:pt x="26" y="9"/>
                  <a:pt x="26" y="11"/>
                </a:cubicBezTo>
                <a:lnTo>
                  <a:pt x="26" y="44"/>
                </a:lnTo>
                <a:close/>
                <a:moveTo>
                  <a:pt x="35" y="43"/>
                </a:moveTo>
                <a:cubicBezTo>
                  <a:pt x="35" y="45"/>
                  <a:pt x="34" y="46"/>
                  <a:pt x="32" y="46"/>
                </a:cubicBezTo>
                <a:cubicBezTo>
                  <a:pt x="31" y="46"/>
                  <a:pt x="30" y="45"/>
                  <a:pt x="30" y="43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1"/>
                  <a:pt x="31" y="20"/>
                  <a:pt x="32" y="20"/>
                </a:cubicBezTo>
                <a:cubicBezTo>
                  <a:pt x="34" y="20"/>
                  <a:pt x="35" y="21"/>
                  <a:pt x="35" y="22"/>
                </a:cubicBezTo>
                <a:lnTo>
                  <a:pt x="35" y="43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353"/>
          <p:cNvSpPr>
            <a:spLocks/>
          </p:cNvSpPr>
          <p:nvPr/>
        </p:nvSpPr>
        <p:spPr bwMode="auto">
          <a:xfrm>
            <a:off x="9479671" y="1606667"/>
            <a:ext cx="261938" cy="293687"/>
          </a:xfrm>
          <a:custGeom>
            <a:avLst/>
            <a:gdLst>
              <a:gd name="T0" fmla="*/ 50 w 65"/>
              <a:gd name="T1" fmla="*/ 28 h 73"/>
              <a:gd name="T2" fmla="*/ 48 w 65"/>
              <a:gd name="T3" fmla="*/ 30 h 73"/>
              <a:gd name="T4" fmla="*/ 29 w 65"/>
              <a:gd name="T5" fmla="*/ 10 h 73"/>
              <a:gd name="T6" fmla="*/ 18 w 65"/>
              <a:gd name="T7" fmla="*/ 4 h 73"/>
              <a:gd name="T8" fmla="*/ 8 w 65"/>
              <a:gd name="T9" fmla="*/ 8 h 73"/>
              <a:gd name="T10" fmla="*/ 4 w 65"/>
              <a:gd name="T11" fmla="*/ 18 h 73"/>
              <a:gd name="T12" fmla="*/ 9 w 65"/>
              <a:gd name="T13" fmla="*/ 29 h 73"/>
              <a:gd name="T14" fmla="*/ 42 w 65"/>
              <a:gd name="T15" fmla="*/ 65 h 73"/>
              <a:gd name="T16" fmla="*/ 49 w 65"/>
              <a:gd name="T17" fmla="*/ 69 h 73"/>
              <a:gd name="T18" fmla="*/ 56 w 65"/>
              <a:gd name="T19" fmla="*/ 67 h 73"/>
              <a:gd name="T20" fmla="*/ 61 w 65"/>
              <a:gd name="T21" fmla="*/ 57 h 73"/>
              <a:gd name="T22" fmla="*/ 58 w 65"/>
              <a:gd name="T23" fmla="*/ 50 h 73"/>
              <a:gd name="T24" fmla="*/ 27 w 65"/>
              <a:gd name="T25" fmla="*/ 17 h 73"/>
              <a:gd name="T26" fmla="*/ 25 w 65"/>
              <a:gd name="T27" fmla="*/ 16 h 73"/>
              <a:gd name="T28" fmla="*/ 18 w 65"/>
              <a:gd name="T29" fmla="*/ 18 h 73"/>
              <a:gd name="T30" fmla="*/ 15 w 65"/>
              <a:gd name="T31" fmla="*/ 24 h 73"/>
              <a:gd name="T32" fmla="*/ 17 w 65"/>
              <a:gd name="T33" fmla="*/ 27 h 73"/>
              <a:gd name="T34" fmla="*/ 48 w 65"/>
              <a:gd name="T35" fmla="*/ 60 h 73"/>
              <a:gd name="T36" fmla="*/ 45 w 65"/>
              <a:gd name="T37" fmla="*/ 63 h 73"/>
              <a:gd name="T38" fmla="*/ 14 w 65"/>
              <a:gd name="T39" fmla="*/ 29 h 73"/>
              <a:gd name="T40" fmla="*/ 12 w 65"/>
              <a:gd name="T41" fmla="*/ 24 h 73"/>
              <a:gd name="T42" fmla="*/ 16 w 65"/>
              <a:gd name="T43" fmla="*/ 15 h 73"/>
              <a:gd name="T44" fmla="*/ 24 w 65"/>
              <a:gd name="T45" fmla="*/ 12 h 73"/>
              <a:gd name="T46" fmla="*/ 30 w 65"/>
              <a:gd name="T47" fmla="*/ 15 h 73"/>
              <a:gd name="T48" fmla="*/ 61 w 65"/>
              <a:gd name="T49" fmla="*/ 48 h 73"/>
              <a:gd name="T50" fmla="*/ 65 w 65"/>
              <a:gd name="T51" fmla="*/ 58 h 73"/>
              <a:gd name="T52" fmla="*/ 58 w 65"/>
              <a:gd name="T53" fmla="*/ 70 h 73"/>
              <a:gd name="T54" fmla="*/ 49 w 65"/>
              <a:gd name="T55" fmla="*/ 72 h 73"/>
              <a:gd name="T56" fmla="*/ 40 w 65"/>
              <a:gd name="T57" fmla="*/ 68 h 73"/>
              <a:gd name="T58" fmla="*/ 6 w 65"/>
              <a:gd name="T59" fmla="*/ 31 h 73"/>
              <a:gd name="T60" fmla="*/ 0 w 65"/>
              <a:gd name="T61" fmla="*/ 17 h 73"/>
              <a:gd name="T62" fmla="*/ 5 w 65"/>
              <a:gd name="T63" fmla="*/ 5 h 73"/>
              <a:gd name="T64" fmla="*/ 17 w 65"/>
              <a:gd name="T65" fmla="*/ 0 h 73"/>
              <a:gd name="T66" fmla="*/ 31 w 65"/>
              <a:gd name="T67" fmla="*/ 8 h 73"/>
              <a:gd name="T68" fmla="*/ 50 w 65"/>
              <a:gd name="T69" fmla="*/ 28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" h="73">
                <a:moveTo>
                  <a:pt x="50" y="28"/>
                </a:moveTo>
                <a:cubicBezTo>
                  <a:pt x="48" y="30"/>
                  <a:pt x="48" y="30"/>
                  <a:pt x="48" y="30"/>
                </a:cubicBezTo>
                <a:cubicBezTo>
                  <a:pt x="29" y="10"/>
                  <a:pt x="29" y="10"/>
                  <a:pt x="29" y="10"/>
                </a:cubicBezTo>
                <a:cubicBezTo>
                  <a:pt x="26" y="7"/>
                  <a:pt x="22" y="5"/>
                  <a:pt x="18" y="4"/>
                </a:cubicBezTo>
                <a:cubicBezTo>
                  <a:pt x="14" y="4"/>
                  <a:pt x="10" y="5"/>
                  <a:pt x="8" y="8"/>
                </a:cubicBezTo>
                <a:cubicBezTo>
                  <a:pt x="5" y="10"/>
                  <a:pt x="4" y="14"/>
                  <a:pt x="4" y="18"/>
                </a:cubicBezTo>
                <a:cubicBezTo>
                  <a:pt x="4" y="22"/>
                  <a:pt x="5" y="26"/>
                  <a:pt x="9" y="29"/>
                </a:cubicBezTo>
                <a:cubicBezTo>
                  <a:pt x="42" y="65"/>
                  <a:pt x="42" y="65"/>
                  <a:pt x="42" y="65"/>
                </a:cubicBezTo>
                <a:cubicBezTo>
                  <a:pt x="44" y="67"/>
                  <a:pt x="47" y="68"/>
                  <a:pt x="49" y="69"/>
                </a:cubicBezTo>
                <a:cubicBezTo>
                  <a:pt x="52" y="69"/>
                  <a:pt x="54" y="68"/>
                  <a:pt x="56" y="67"/>
                </a:cubicBezTo>
                <a:cubicBezTo>
                  <a:pt x="57" y="65"/>
                  <a:pt x="62" y="60"/>
                  <a:pt x="61" y="57"/>
                </a:cubicBezTo>
                <a:cubicBezTo>
                  <a:pt x="61" y="55"/>
                  <a:pt x="60" y="52"/>
                  <a:pt x="58" y="50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6"/>
                  <a:pt x="26" y="16"/>
                  <a:pt x="25" y="16"/>
                </a:cubicBezTo>
                <a:cubicBezTo>
                  <a:pt x="23" y="16"/>
                  <a:pt x="19" y="18"/>
                  <a:pt x="18" y="18"/>
                </a:cubicBezTo>
                <a:cubicBezTo>
                  <a:pt x="17" y="19"/>
                  <a:pt x="15" y="23"/>
                  <a:pt x="15" y="24"/>
                </a:cubicBezTo>
                <a:cubicBezTo>
                  <a:pt x="15" y="25"/>
                  <a:pt x="16" y="26"/>
                  <a:pt x="17" y="27"/>
                </a:cubicBezTo>
                <a:cubicBezTo>
                  <a:pt x="48" y="60"/>
                  <a:pt x="48" y="60"/>
                  <a:pt x="48" y="60"/>
                </a:cubicBezTo>
                <a:cubicBezTo>
                  <a:pt x="45" y="63"/>
                  <a:pt x="45" y="63"/>
                  <a:pt x="45" y="63"/>
                </a:cubicBezTo>
                <a:cubicBezTo>
                  <a:pt x="14" y="29"/>
                  <a:pt x="14" y="29"/>
                  <a:pt x="14" y="29"/>
                </a:cubicBezTo>
                <a:cubicBezTo>
                  <a:pt x="13" y="28"/>
                  <a:pt x="12" y="26"/>
                  <a:pt x="12" y="24"/>
                </a:cubicBezTo>
                <a:cubicBezTo>
                  <a:pt x="12" y="22"/>
                  <a:pt x="14" y="17"/>
                  <a:pt x="16" y="15"/>
                </a:cubicBezTo>
                <a:cubicBezTo>
                  <a:pt x="17" y="14"/>
                  <a:pt x="22" y="12"/>
                  <a:pt x="24" y="12"/>
                </a:cubicBezTo>
                <a:cubicBezTo>
                  <a:pt x="27" y="12"/>
                  <a:pt x="28" y="13"/>
                  <a:pt x="30" y="15"/>
                </a:cubicBezTo>
                <a:cubicBezTo>
                  <a:pt x="61" y="48"/>
                  <a:pt x="61" y="48"/>
                  <a:pt x="61" y="48"/>
                </a:cubicBezTo>
                <a:cubicBezTo>
                  <a:pt x="63" y="51"/>
                  <a:pt x="65" y="54"/>
                  <a:pt x="65" y="58"/>
                </a:cubicBezTo>
                <a:cubicBezTo>
                  <a:pt x="65" y="61"/>
                  <a:pt x="61" y="67"/>
                  <a:pt x="58" y="70"/>
                </a:cubicBezTo>
                <a:cubicBezTo>
                  <a:pt x="56" y="72"/>
                  <a:pt x="53" y="73"/>
                  <a:pt x="49" y="72"/>
                </a:cubicBezTo>
                <a:cubicBezTo>
                  <a:pt x="46" y="72"/>
                  <a:pt x="43" y="70"/>
                  <a:pt x="40" y="68"/>
                </a:cubicBezTo>
                <a:cubicBezTo>
                  <a:pt x="6" y="31"/>
                  <a:pt x="6" y="31"/>
                  <a:pt x="6" y="31"/>
                </a:cubicBezTo>
                <a:cubicBezTo>
                  <a:pt x="2" y="27"/>
                  <a:pt x="0" y="22"/>
                  <a:pt x="0" y="17"/>
                </a:cubicBezTo>
                <a:cubicBezTo>
                  <a:pt x="0" y="12"/>
                  <a:pt x="1" y="8"/>
                  <a:pt x="5" y="5"/>
                </a:cubicBezTo>
                <a:cubicBezTo>
                  <a:pt x="9" y="1"/>
                  <a:pt x="13" y="0"/>
                  <a:pt x="17" y="0"/>
                </a:cubicBezTo>
                <a:cubicBezTo>
                  <a:pt x="22" y="1"/>
                  <a:pt x="27" y="3"/>
                  <a:pt x="31" y="8"/>
                </a:cubicBezTo>
                <a:lnTo>
                  <a:pt x="50" y="28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Rectangle 354"/>
          <p:cNvSpPr>
            <a:spLocks noChangeArrowheads="1"/>
          </p:cNvSpPr>
          <p:nvPr/>
        </p:nvSpPr>
        <p:spPr bwMode="auto">
          <a:xfrm>
            <a:off x="9914646" y="2462329"/>
            <a:ext cx="12700" cy="254000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355"/>
          <p:cNvSpPr>
            <a:spLocks/>
          </p:cNvSpPr>
          <p:nvPr/>
        </p:nvSpPr>
        <p:spPr bwMode="auto">
          <a:xfrm>
            <a:off x="9938459" y="2425817"/>
            <a:ext cx="196850" cy="177800"/>
          </a:xfrm>
          <a:custGeom>
            <a:avLst/>
            <a:gdLst>
              <a:gd name="T0" fmla="*/ 0 w 49"/>
              <a:gd name="T1" fmla="*/ 8 h 44"/>
              <a:gd name="T2" fmla="*/ 0 w 49"/>
              <a:gd name="T3" fmla="*/ 38 h 44"/>
              <a:gd name="T4" fmla="*/ 49 w 49"/>
              <a:gd name="T5" fmla="*/ 36 h 44"/>
              <a:gd name="T6" fmla="*/ 49 w 49"/>
              <a:gd name="T7" fmla="*/ 6 h 44"/>
              <a:gd name="T8" fmla="*/ 0 w 49"/>
              <a:gd name="T9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44">
                <a:moveTo>
                  <a:pt x="0" y="8"/>
                </a:moveTo>
                <a:cubicBezTo>
                  <a:pt x="0" y="38"/>
                  <a:pt x="0" y="38"/>
                  <a:pt x="0" y="38"/>
                </a:cubicBezTo>
                <a:cubicBezTo>
                  <a:pt x="19" y="30"/>
                  <a:pt x="29" y="44"/>
                  <a:pt x="49" y="36"/>
                </a:cubicBezTo>
                <a:cubicBezTo>
                  <a:pt x="49" y="26"/>
                  <a:pt x="49" y="16"/>
                  <a:pt x="49" y="6"/>
                </a:cubicBezTo>
                <a:cubicBezTo>
                  <a:pt x="29" y="13"/>
                  <a:pt x="19" y="0"/>
                  <a:pt x="0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356"/>
          <p:cNvSpPr>
            <a:spLocks noEditPoints="1"/>
          </p:cNvSpPr>
          <p:nvPr/>
        </p:nvSpPr>
        <p:spPr bwMode="auto">
          <a:xfrm>
            <a:off x="6925384" y="1767004"/>
            <a:ext cx="128588" cy="128587"/>
          </a:xfrm>
          <a:custGeom>
            <a:avLst/>
            <a:gdLst>
              <a:gd name="T0" fmla="*/ 32 w 32"/>
              <a:gd name="T1" fmla="*/ 32 h 32"/>
              <a:gd name="T2" fmla="*/ 32 w 32"/>
              <a:gd name="T3" fmla="*/ 0 h 32"/>
              <a:gd name="T4" fmla="*/ 0 w 32"/>
              <a:gd name="T5" fmla="*/ 0 h 32"/>
              <a:gd name="T6" fmla="*/ 0 w 32"/>
              <a:gd name="T7" fmla="*/ 32 h 32"/>
              <a:gd name="T8" fmla="*/ 32 w 32"/>
              <a:gd name="T9" fmla="*/ 32 h 32"/>
              <a:gd name="T10" fmla="*/ 16 w 32"/>
              <a:gd name="T11" fmla="*/ 3 h 32"/>
              <a:gd name="T12" fmla="*/ 21 w 32"/>
              <a:gd name="T13" fmla="*/ 9 h 32"/>
              <a:gd name="T14" fmla="*/ 16 w 32"/>
              <a:gd name="T15" fmla="*/ 14 h 32"/>
              <a:gd name="T16" fmla="*/ 10 w 32"/>
              <a:gd name="T17" fmla="*/ 9 h 32"/>
              <a:gd name="T18" fmla="*/ 16 w 32"/>
              <a:gd name="T19" fmla="*/ 3 h 32"/>
              <a:gd name="T20" fmla="*/ 16 w 32"/>
              <a:gd name="T21" fmla="*/ 18 h 32"/>
              <a:gd name="T22" fmla="*/ 21 w 32"/>
              <a:gd name="T23" fmla="*/ 23 h 32"/>
              <a:gd name="T24" fmla="*/ 16 w 32"/>
              <a:gd name="T25" fmla="*/ 29 h 32"/>
              <a:gd name="T26" fmla="*/ 10 w 32"/>
              <a:gd name="T27" fmla="*/ 23 h 32"/>
              <a:gd name="T28" fmla="*/ 16 w 32"/>
              <a:gd name="T29" fmla="*/ 1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" h="32">
                <a:moveTo>
                  <a:pt x="32" y="32"/>
                </a:moveTo>
                <a:cubicBezTo>
                  <a:pt x="32" y="0"/>
                  <a:pt x="32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lnTo>
                  <a:pt x="32" y="32"/>
                </a:lnTo>
                <a:close/>
                <a:moveTo>
                  <a:pt x="16" y="3"/>
                </a:moveTo>
                <a:cubicBezTo>
                  <a:pt x="19" y="3"/>
                  <a:pt x="21" y="6"/>
                  <a:pt x="21" y="9"/>
                </a:cubicBezTo>
                <a:cubicBezTo>
                  <a:pt x="21" y="12"/>
                  <a:pt x="19" y="14"/>
                  <a:pt x="16" y="14"/>
                </a:cubicBezTo>
                <a:cubicBezTo>
                  <a:pt x="13" y="14"/>
                  <a:pt x="10" y="12"/>
                  <a:pt x="10" y="9"/>
                </a:cubicBezTo>
                <a:cubicBezTo>
                  <a:pt x="10" y="6"/>
                  <a:pt x="13" y="3"/>
                  <a:pt x="16" y="3"/>
                </a:cubicBezTo>
                <a:close/>
                <a:moveTo>
                  <a:pt x="16" y="18"/>
                </a:moveTo>
                <a:cubicBezTo>
                  <a:pt x="19" y="18"/>
                  <a:pt x="21" y="20"/>
                  <a:pt x="21" y="23"/>
                </a:cubicBezTo>
                <a:cubicBezTo>
                  <a:pt x="21" y="26"/>
                  <a:pt x="19" y="29"/>
                  <a:pt x="16" y="29"/>
                </a:cubicBezTo>
                <a:cubicBezTo>
                  <a:pt x="13" y="29"/>
                  <a:pt x="10" y="26"/>
                  <a:pt x="10" y="23"/>
                </a:cubicBezTo>
                <a:cubicBezTo>
                  <a:pt x="10" y="20"/>
                  <a:pt x="13" y="18"/>
                  <a:pt x="16" y="1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357"/>
          <p:cNvSpPr>
            <a:spLocks noEditPoints="1"/>
          </p:cNvSpPr>
          <p:nvPr/>
        </p:nvSpPr>
        <p:spPr bwMode="auto">
          <a:xfrm>
            <a:off x="6893634" y="1598729"/>
            <a:ext cx="193675" cy="165100"/>
          </a:xfrm>
          <a:custGeom>
            <a:avLst/>
            <a:gdLst>
              <a:gd name="T0" fmla="*/ 24 w 48"/>
              <a:gd name="T1" fmla="*/ 0 h 41"/>
              <a:gd name="T2" fmla="*/ 0 w 48"/>
              <a:gd name="T3" fmla="*/ 41 h 41"/>
              <a:gd name="T4" fmla="*/ 48 w 48"/>
              <a:gd name="T5" fmla="*/ 41 h 41"/>
              <a:gd name="T6" fmla="*/ 24 w 48"/>
              <a:gd name="T7" fmla="*/ 0 h 41"/>
              <a:gd name="T8" fmla="*/ 24 w 48"/>
              <a:gd name="T9" fmla="*/ 36 h 41"/>
              <a:gd name="T10" fmla="*/ 18 w 48"/>
              <a:gd name="T11" fmla="*/ 30 h 41"/>
              <a:gd name="T12" fmla="*/ 24 w 48"/>
              <a:gd name="T13" fmla="*/ 25 h 41"/>
              <a:gd name="T14" fmla="*/ 29 w 48"/>
              <a:gd name="T15" fmla="*/ 30 h 41"/>
              <a:gd name="T16" fmla="*/ 24 w 48"/>
              <a:gd name="T17" fmla="*/ 3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41">
                <a:moveTo>
                  <a:pt x="24" y="0"/>
                </a:moveTo>
                <a:cubicBezTo>
                  <a:pt x="0" y="41"/>
                  <a:pt x="0" y="41"/>
                  <a:pt x="0" y="41"/>
                </a:cubicBezTo>
                <a:cubicBezTo>
                  <a:pt x="48" y="41"/>
                  <a:pt x="48" y="41"/>
                  <a:pt x="48" y="41"/>
                </a:cubicBezTo>
                <a:lnTo>
                  <a:pt x="24" y="0"/>
                </a:lnTo>
                <a:close/>
                <a:moveTo>
                  <a:pt x="24" y="36"/>
                </a:moveTo>
                <a:cubicBezTo>
                  <a:pt x="21" y="36"/>
                  <a:pt x="18" y="33"/>
                  <a:pt x="18" y="30"/>
                </a:cubicBezTo>
                <a:cubicBezTo>
                  <a:pt x="18" y="27"/>
                  <a:pt x="21" y="25"/>
                  <a:pt x="24" y="25"/>
                </a:cubicBezTo>
                <a:cubicBezTo>
                  <a:pt x="27" y="25"/>
                  <a:pt x="29" y="27"/>
                  <a:pt x="29" y="30"/>
                </a:cubicBezTo>
                <a:cubicBezTo>
                  <a:pt x="29" y="33"/>
                  <a:pt x="27" y="36"/>
                  <a:pt x="24" y="36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Rectangle 358"/>
          <p:cNvSpPr>
            <a:spLocks noChangeArrowheads="1"/>
          </p:cNvSpPr>
          <p:nvPr/>
        </p:nvSpPr>
        <p:spPr bwMode="auto">
          <a:xfrm>
            <a:off x="6906334" y="1900354"/>
            <a:ext cx="165100" cy="7937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359"/>
          <p:cNvSpPr>
            <a:spLocks/>
          </p:cNvSpPr>
          <p:nvPr/>
        </p:nvSpPr>
        <p:spPr bwMode="auto">
          <a:xfrm>
            <a:off x="6906334" y="1900354"/>
            <a:ext cx="165100" cy="7937"/>
          </a:xfrm>
          <a:custGeom>
            <a:avLst/>
            <a:gdLst>
              <a:gd name="T0" fmla="*/ 0 w 104"/>
              <a:gd name="T1" fmla="*/ 5 h 5"/>
              <a:gd name="T2" fmla="*/ 0 w 104"/>
              <a:gd name="T3" fmla="*/ 5 h 5"/>
              <a:gd name="T4" fmla="*/ 104 w 104"/>
              <a:gd name="T5" fmla="*/ 5 h 5"/>
              <a:gd name="T6" fmla="*/ 104 w 104"/>
              <a:gd name="T7" fmla="*/ 0 h 5"/>
              <a:gd name="T8" fmla="*/ 0 w 104"/>
              <a:gd name="T9" fmla="*/ 0 h 5"/>
              <a:gd name="T10" fmla="*/ 0 w 104"/>
              <a:gd name="T11" fmla="*/ 5 h 5"/>
              <a:gd name="T12" fmla="*/ 0 w 104"/>
              <a:gd name="T13" fmla="*/ 5 h 5"/>
              <a:gd name="T14" fmla="*/ 0 w 104"/>
              <a:gd name="T15" fmla="*/ 5 h 5"/>
              <a:gd name="T16" fmla="*/ 2 w 104"/>
              <a:gd name="T17" fmla="*/ 5 h 5"/>
              <a:gd name="T18" fmla="*/ 2 w 104"/>
              <a:gd name="T19" fmla="*/ 0 h 5"/>
              <a:gd name="T20" fmla="*/ 104 w 104"/>
              <a:gd name="T21" fmla="*/ 0 h 5"/>
              <a:gd name="T22" fmla="*/ 104 w 104"/>
              <a:gd name="T23" fmla="*/ 5 h 5"/>
              <a:gd name="T24" fmla="*/ 0 w 104"/>
              <a:gd name="T25" fmla="*/ 5 h 5"/>
              <a:gd name="T26" fmla="*/ 0 w 104"/>
              <a:gd name="T27" fmla="*/ 5 h 5"/>
              <a:gd name="T28" fmla="*/ 2 w 104"/>
              <a:gd name="T29" fmla="*/ 5 h 5"/>
              <a:gd name="T30" fmla="*/ 0 w 104"/>
              <a:gd name="T3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" h="5">
                <a:moveTo>
                  <a:pt x="0" y="5"/>
                </a:moveTo>
                <a:lnTo>
                  <a:pt x="0" y="5"/>
                </a:lnTo>
                <a:lnTo>
                  <a:pt x="104" y="5"/>
                </a:lnTo>
                <a:lnTo>
                  <a:pt x="104" y="0"/>
                </a:lnTo>
                <a:lnTo>
                  <a:pt x="0" y="0"/>
                </a:lnTo>
                <a:lnTo>
                  <a:pt x="0" y="5"/>
                </a:lnTo>
                <a:lnTo>
                  <a:pt x="0" y="5"/>
                </a:lnTo>
                <a:lnTo>
                  <a:pt x="0" y="5"/>
                </a:lnTo>
                <a:lnTo>
                  <a:pt x="2" y="5"/>
                </a:lnTo>
                <a:lnTo>
                  <a:pt x="2" y="0"/>
                </a:lnTo>
                <a:lnTo>
                  <a:pt x="104" y="0"/>
                </a:lnTo>
                <a:lnTo>
                  <a:pt x="104" y="5"/>
                </a:lnTo>
                <a:lnTo>
                  <a:pt x="0" y="5"/>
                </a:lnTo>
                <a:lnTo>
                  <a:pt x="0" y="5"/>
                </a:lnTo>
                <a:lnTo>
                  <a:pt x="2" y="5"/>
                </a:lnTo>
                <a:lnTo>
                  <a:pt x="0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360"/>
          <p:cNvSpPr>
            <a:spLocks noEditPoints="1"/>
          </p:cNvSpPr>
          <p:nvPr/>
        </p:nvSpPr>
        <p:spPr bwMode="auto">
          <a:xfrm>
            <a:off x="6390396" y="5354754"/>
            <a:ext cx="257175" cy="260350"/>
          </a:xfrm>
          <a:custGeom>
            <a:avLst/>
            <a:gdLst>
              <a:gd name="T0" fmla="*/ 50 w 64"/>
              <a:gd name="T1" fmla="*/ 0 h 65"/>
              <a:gd name="T2" fmla="*/ 14 w 64"/>
              <a:gd name="T3" fmla="*/ 0 h 65"/>
              <a:gd name="T4" fmla="*/ 0 w 64"/>
              <a:gd name="T5" fmla="*/ 15 h 65"/>
              <a:gd name="T6" fmla="*/ 0 w 64"/>
              <a:gd name="T7" fmla="*/ 30 h 65"/>
              <a:gd name="T8" fmla="*/ 9 w 64"/>
              <a:gd name="T9" fmla="*/ 45 h 65"/>
              <a:gd name="T10" fmla="*/ 2 w 64"/>
              <a:gd name="T11" fmla="*/ 65 h 65"/>
              <a:gd name="T12" fmla="*/ 35 w 64"/>
              <a:gd name="T13" fmla="*/ 46 h 65"/>
              <a:gd name="T14" fmla="*/ 50 w 64"/>
              <a:gd name="T15" fmla="*/ 46 h 65"/>
              <a:gd name="T16" fmla="*/ 64 w 64"/>
              <a:gd name="T17" fmla="*/ 30 h 65"/>
              <a:gd name="T18" fmla="*/ 64 w 64"/>
              <a:gd name="T19" fmla="*/ 15 h 65"/>
              <a:gd name="T20" fmla="*/ 50 w 64"/>
              <a:gd name="T21" fmla="*/ 0 h 65"/>
              <a:gd name="T22" fmla="*/ 48 w 64"/>
              <a:gd name="T23" fmla="*/ 34 h 65"/>
              <a:gd name="T24" fmla="*/ 14 w 64"/>
              <a:gd name="T25" fmla="*/ 34 h 65"/>
              <a:gd name="T26" fmla="*/ 12 w 64"/>
              <a:gd name="T27" fmla="*/ 31 h 65"/>
              <a:gd name="T28" fmla="*/ 14 w 64"/>
              <a:gd name="T29" fmla="*/ 28 h 65"/>
              <a:gd name="T30" fmla="*/ 48 w 64"/>
              <a:gd name="T31" fmla="*/ 28 h 65"/>
              <a:gd name="T32" fmla="*/ 50 w 64"/>
              <a:gd name="T33" fmla="*/ 31 h 65"/>
              <a:gd name="T34" fmla="*/ 48 w 64"/>
              <a:gd name="T35" fmla="*/ 34 h 65"/>
              <a:gd name="T36" fmla="*/ 53 w 64"/>
              <a:gd name="T37" fmla="*/ 25 h 65"/>
              <a:gd name="T38" fmla="*/ 14 w 64"/>
              <a:gd name="T39" fmla="*/ 25 h 65"/>
              <a:gd name="T40" fmla="*/ 12 w 64"/>
              <a:gd name="T41" fmla="*/ 22 h 65"/>
              <a:gd name="T42" fmla="*/ 14 w 64"/>
              <a:gd name="T43" fmla="*/ 20 h 65"/>
              <a:gd name="T44" fmla="*/ 53 w 64"/>
              <a:gd name="T45" fmla="*/ 20 h 65"/>
              <a:gd name="T46" fmla="*/ 55 w 64"/>
              <a:gd name="T47" fmla="*/ 22 h 65"/>
              <a:gd name="T48" fmla="*/ 53 w 64"/>
              <a:gd name="T49" fmla="*/ 25 h 65"/>
              <a:gd name="T50" fmla="*/ 53 w 64"/>
              <a:gd name="T51" fmla="*/ 17 h 65"/>
              <a:gd name="T52" fmla="*/ 14 w 64"/>
              <a:gd name="T53" fmla="*/ 17 h 65"/>
              <a:gd name="T54" fmla="*/ 12 w 64"/>
              <a:gd name="T55" fmla="*/ 14 h 65"/>
              <a:gd name="T56" fmla="*/ 14 w 64"/>
              <a:gd name="T57" fmla="*/ 11 h 65"/>
              <a:gd name="T58" fmla="*/ 53 w 64"/>
              <a:gd name="T59" fmla="*/ 11 h 65"/>
              <a:gd name="T60" fmla="*/ 55 w 64"/>
              <a:gd name="T61" fmla="*/ 14 h 65"/>
              <a:gd name="T62" fmla="*/ 53 w 64"/>
              <a:gd name="T63" fmla="*/ 1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5">
                <a:moveTo>
                  <a:pt x="5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7"/>
                  <a:pt x="3" y="42"/>
                  <a:pt x="9" y="45"/>
                </a:cubicBezTo>
                <a:cubicBezTo>
                  <a:pt x="4" y="58"/>
                  <a:pt x="2" y="65"/>
                  <a:pt x="2" y="65"/>
                </a:cubicBezTo>
                <a:cubicBezTo>
                  <a:pt x="35" y="46"/>
                  <a:pt x="35" y="46"/>
                  <a:pt x="35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8" y="46"/>
                  <a:pt x="64" y="39"/>
                  <a:pt x="64" y="30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7"/>
                  <a:pt x="58" y="0"/>
                  <a:pt x="50" y="0"/>
                </a:cubicBezTo>
                <a:close/>
                <a:moveTo>
                  <a:pt x="48" y="34"/>
                </a:move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2" y="32"/>
                  <a:pt x="12" y="31"/>
                </a:cubicBezTo>
                <a:cubicBezTo>
                  <a:pt x="12" y="30"/>
                  <a:pt x="13" y="28"/>
                  <a:pt x="14" y="28"/>
                </a:cubicBezTo>
                <a:cubicBezTo>
                  <a:pt x="48" y="28"/>
                  <a:pt x="48" y="28"/>
                  <a:pt x="48" y="28"/>
                </a:cubicBezTo>
                <a:cubicBezTo>
                  <a:pt x="49" y="28"/>
                  <a:pt x="50" y="30"/>
                  <a:pt x="50" y="31"/>
                </a:cubicBezTo>
                <a:cubicBezTo>
                  <a:pt x="50" y="32"/>
                  <a:pt x="49" y="34"/>
                  <a:pt x="48" y="34"/>
                </a:cubicBezTo>
                <a:close/>
                <a:moveTo>
                  <a:pt x="53" y="25"/>
                </a:moveTo>
                <a:cubicBezTo>
                  <a:pt x="14" y="25"/>
                  <a:pt x="14" y="25"/>
                  <a:pt x="14" y="25"/>
                </a:cubicBezTo>
                <a:cubicBezTo>
                  <a:pt x="13" y="25"/>
                  <a:pt x="12" y="24"/>
                  <a:pt x="12" y="22"/>
                </a:cubicBezTo>
                <a:cubicBezTo>
                  <a:pt x="12" y="21"/>
                  <a:pt x="13" y="20"/>
                  <a:pt x="14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4" y="20"/>
                  <a:pt x="55" y="21"/>
                  <a:pt x="55" y="22"/>
                </a:cubicBezTo>
                <a:cubicBezTo>
                  <a:pt x="55" y="24"/>
                  <a:pt x="54" y="25"/>
                  <a:pt x="53" y="25"/>
                </a:cubicBezTo>
                <a:close/>
                <a:moveTo>
                  <a:pt x="53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13" y="17"/>
                  <a:pt x="12" y="15"/>
                  <a:pt x="12" y="14"/>
                </a:cubicBezTo>
                <a:cubicBezTo>
                  <a:pt x="12" y="13"/>
                  <a:pt x="13" y="11"/>
                  <a:pt x="14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4" y="11"/>
                  <a:pt x="55" y="13"/>
                  <a:pt x="55" y="14"/>
                </a:cubicBezTo>
                <a:cubicBezTo>
                  <a:pt x="55" y="15"/>
                  <a:pt x="54" y="17"/>
                  <a:pt x="53" y="17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361"/>
          <p:cNvSpPr>
            <a:spLocks noEditPoints="1"/>
          </p:cNvSpPr>
          <p:nvPr/>
        </p:nvSpPr>
        <p:spPr bwMode="auto">
          <a:xfrm>
            <a:off x="9070096" y="1625717"/>
            <a:ext cx="249238" cy="249237"/>
          </a:xfrm>
          <a:custGeom>
            <a:avLst/>
            <a:gdLst>
              <a:gd name="T0" fmla="*/ 37 w 62"/>
              <a:gd name="T1" fmla="*/ 6 h 62"/>
              <a:gd name="T2" fmla="*/ 35 w 62"/>
              <a:gd name="T3" fmla="*/ 7 h 62"/>
              <a:gd name="T4" fmla="*/ 7 w 62"/>
              <a:gd name="T5" fmla="*/ 36 h 62"/>
              <a:gd name="T6" fmla="*/ 2 w 62"/>
              <a:gd name="T7" fmla="*/ 41 h 62"/>
              <a:gd name="T8" fmla="*/ 2 w 62"/>
              <a:gd name="T9" fmla="*/ 48 h 62"/>
              <a:gd name="T10" fmla="*/ 14 w 62"/>
              <a:gd name="T11" fmla="*/ 60 h 62"/>
              <a:gd name="T12" fmla="*/ 21 w 62"/>
              <a:gd name="T13" fmla="*/ 60 h 62"/>
              <a:gd name="T14" fmla="*/ 27 w 62"/>
              <a:gd name="T15" fmla="*/ 55 h 62"/>
              <a:gd name="T16" fmla="*/ 55 w 62"/>
              <a:gd name="T17" fmla="*/ 27 h 62"/>
              <a:gd name="T18" fmla="*/ 56 w 62"/>
              <a:gd name="T19" fmla="*/ 25 h 62"/>
              <a:gd name="T20" fmla="*/ 43 w 62"/>
              <a:gd name="T21" fmla="*/ 18 h 62"/>
              <a:gd name="T22" fmla="*/ 37 w 62"/>
              <a:gd name="T23" fmla="*/ 6 h 62"/>
              <a:gd name="T24" fmla="*/ 5 w 62"/>
              <a:gd name="T25" fmla="*/ 44 h 62"/>
              <a:gd name="T26" fmla="*/ 5 w 62"/>
              <a:gd name="T27" fmla="*/ 41 h 62"/>
              <a:gd name="T28" fmla="*/ 33 w 62"/>
              <a:gd name="T29" fmla="*/ 14 h 62"/>
              <a:gd name="T30" fmla="*/ 36 w 62"/>
              <a:gd name="T31" fmla="*/ 14 h 62"/>
              <a:gd name="T32" fmla="*/ 36 w 62"/>
              <a:gd name="T33" fmla="*/ 17 h 62"/>
              <a:gd name="T34" fmla="*/ 9 w 62"/>
              <a:gd name="T35" fmla="*/ 44 h 62"/>
              <a:gd name="T36" fmla="*/ 5 w 62"/>
              <a:gd name="T37" fmla="*/ 44 h 62"/>
              <a:gd name="T38" fmla="*/ 12 w 62"/>
              <a:gd name="T39" fmla="*/ 50 h 62"/>
              <a:gd name="T40" fmla="*/ 11 w 62"/>
              <a:gd name="T41" fmla="*/ 47 h 62"/>
              <a:gd name="T42" fmla="*/ 32 w 62"/>
              <a:gd name="T43" fmla="*/ 26 h 62"/>
              <a:gd name="T44" fmla="*/ 35 w 62"/>
              <a:gd name="T45" fmla="*/ 27 h 62"/>
              <a:gd name="T46" fmla="*/ 35 w 62"/>
              <a:gd name="T47" fmla="*/ 30 h 62"/>
              <a:gd name="T48" fmla="*/ 15 w 62"/>
              <a:gd name="T49" fmla="*/ 50 h 62"/>
              <a:gd name="T50" fmla="*/ 12 w 62"/>
              <a:gd name="T51" fmla="*/ 50 h 62"/>
              <a:gd name="T52" fmla="*/ 48 w 62"/>
              <a:gd name="T53" fmla="*/ 26 h 62"/>
              <a:gd name="T54" fmla="*/ 48 w 62"/>
              <a:gd name="T55" fmla="*/ 29 h 62"/>
              <a:gd name="T56" fmla="*/ 21 w 62"/>
              <a:gd name="T57" fmla="*/ 56 h 62"/>
              <a:gd name="T58" fmla="*/ 18 w 62"/>
              <a:gd name="T59" fmla="*/ 56 h 62"/>
              <a:gd name="T60" fmla="*/ 18 w 62"/>
              <a:gd name="T61" fmla="*/ 53 h 62"/>
              <a:gd name="T62" fmla="*/ 45 w 62"/>
              <a:gd name="T63" fmla="*/ 26 h 62"/>
              <a:gd name="T64" fmla="*/ 48 w 62"/>
              <a:gd name="T65" fmla="*/ 26 h 62"/>
              <a:gd name="T66" fmla="*/ 55 w 62"/>
              <a:gd name="T67" fmla="*/ 1 h 62"/>
              <a:gd name="T68" fmla="*/ 41 w 62"/>
              <a:gd name="T69" fmla="*/ 4 h 62"/>
              <a:gd name="T70" fmla="*/ 40 w 62"/>
              <a:gd name="T71" fmla="*/ 4 h 62"/>
              <a:gd name="T72" fmla="*/ 38 w 62"/>
              <a:gd name="T73" fmla="*/ 5 h 62"/>
              <a:gd name="T74" fmla="*/ 45 w 62"/>
              <a:gd name="T75" fmla="*/ 16 h 62"/>
              <a:gd name="T76" fmla="*/ 58 w 62"/>
              <a:gd name="T77" fmla="*/ 23 h 62"/>
              <a:gd name="T78" fmla="*/ 58 w 62"/>
              <a:gd name="T79" fmla="*/ 23 h 62"/>
              <a:gd name="T80" fmla="*/ 58 w 62"/>
              <a:gd name="T81" fmla="*/ 22 h 62"/>
              <a:gd name="T82" fmla="*/ 61 w 62"/>
              <a:gd name="T83" fmla="*/ 7 h 62"/>
              <a:gd name="T84" fmla="*/ 55 w 62"/>
              <a:gd name="T85" fmla="*/ 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2" h="62">
                <a:moveTo>
                  <a:pt x="37" y="6"/>
                </a:moveTo>
                <a:cubicBezTo>
                  <a:pt x="36" y="7"/>
                  <a:pt x="36" y="7"/>
                  <a:pt x="35" y="7"/>
                </a:cubicBezTo>
                <a:cubicBezTo>
                  <a:pt x="7" y="36"/>
                  <a:pt x="7" y="36"/>
                  <a:pt x="7" y="36"/>
                </a:cubicBezTo>
                <a:cubicBezTo>
                  <a:pt x="2" y="41"/>
                  <a:pt x="2" y="41"/>
                  <a:pt x="2" y="41"/>
                </a:cubicBezTo>
                <a:cubicBezTo>
                  <a:pt x="0" y="43"/>
                  <a:pt x="0" y="46"/>
                  <a:pt x="2" y="48"/>
                </a:cubicBezTo>
                <a:cubicBezTo>
                  <a:pt x="14" y="60"/>
                  <a:pt x="14" y="60"/>
                  <a:pt x="14" y="60"/>
                </a:cubicBezTo>
                <a:cubicBezTo>
                  <a:pt x="16" y="62"/>
                  <a:pt x="19" y="62"/>
                  <a:pt x="21" y="60"/>
                </a:cubicBezTo>
                <a:cubicBezTo>
                  <a:pt x="27" y="55"/>
                  <a:pt x="27" y="55"/>
                  <a:pt x="27" y="55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6"/>
                  <a:pt x="56" y="26"/>
                  <a:pt x="56" y="25"/>
                </a:cubicBezTo>
                <a:cubicBezTo>
                  <a:pt x="51" y="24"/>
                  <a:pt x="47" y="22"/>
                  <a:pt x="43" y="18"/>
                </a:cubicBezTo>
                <a:cubicBezTo>
                  <a:pt x="40" y="15"/>
                  <a:pt x="38" y="11"/>
                  <a:pt x="37" y="6"/>
                </a:cubicBezTo>
                <a:close/>
                <a:moveTo>
                  <a:pt x="5" y="44"/>
                </a:moveTo>
                <a:cubicBezTo>
                  <a:pt x="5" y="43"/>
                  <a:pt x="5" y="42"/>
                  <a:pt x="5" y="41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3"/>
                  <a:pt x="35" y="13"/>
                  <a:pt x="36" y="14"/>
                </a:cubicBezTo>
                <a:cubicBezTo>
                  <a:pt x="37" y="15"/>
                  <a:pt x="37" y="16"/>
                  <a:pt x="36" y="17"/>
                </a:cubicBezTo>
                <a:cubicBezTo>
                  <a:pt x="9" y="44"/>
                  <a:pt x="9" y="44"/>
                  <a:pt x="9" y="44"/>
                </a:cubicBezTo>
                <a:cubicBezTo>
                  <a:pt x="8" y="45"/>
                  <a:pt x="6" y="45"/>
                  <a:pt x="5" y="44"/>
                </a:cubicBezTo>
                <a:close/>
                <a:moveTo>
                  <a:pt x="12" y="50"/>
                </a:moveTo>
                <a:cubicBezTo>
                  <a:pt x="11" y="49"/>
                  <a:pt x="11" y="48"/>
                  <a:pt x="11" y="47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26"/>
                  <a:pt x="34" y="26"/>
                  <a:pt x="35" y="27"/>
                </a:cubicBezTo>
                <a:cubicBezTo>
                  <a:pt x="36" y="28"/>
                  <a:pt x="36" y="29"/>
                  <a:pt x="35" y="30"/>
                </a:cubicBezTo>
                <a:cubicBezTo>
                  <a:pt x="15" y="50"/>
                  <a:pt x="15" y="50"/>
                  <a:pt x="15" y="50"/>
                </a:cubicBezTo>
                <a:cubicBezTo>
                  <a:pt x="14" y="51"/>
                  <a:pt x="13" y="51"/>
                  <a:pt x="12" y="50"/>
                </a:cubicBezTo>
                <a:close/>
                <a:moveTo>
                  <a:pt x="48" y="26"/>
                </a:moveTo>
                <a:cubicBezTo>
                  <a:pt x="49" y="27"/>
                  <a:pt x="49" y="28"/>
                  <a:pt x="48" y="29"/>
                </a:cubicBezTo>
                <a:cubicBezTo>
                  <a:pt x="21" y="56"/>
                  <a:pt x="21" y="56"/>
                  <a:pt x="21" y="56"/>
                </a:cubicBezTo>
                <a:cubicBezTo>
                  <a:pt x="20" y="57"/>
                  <a:pt x="18" y="57"/>
                  <a:pt x="18" y="56"/>
                </a:cubicBezTo>
                <a:cubicBezTo>
                  <a:pt x="17" y="55"/>
                  <a:pt x="17" y="54"/>
                  <a:pt x="18" y="53"/>
                </a:cubicBezTo>
                <a:cubicBezTo>
                  <a:pt x="45" y="26"/>
                  <a:pt x="45" y="26"/>
                  <a:pt x="45" y="26"/>
                </a:cubicBezTo>
                <a:cubicBezTo>
                  <a:pt x="46" y="25"/>
                  <a:pt x="47" y="25"/>
                  <a:pt x="48" y="26"/>
                </a:cubicBezTo>
                <a:close/>
                <a:moveTo>
                  <a:pt x="55" y="1"/>
                </a:move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8" y="5"/>
                </a:cubicBezTo>
                <a:cubicBezTo>
                  <a:pt x="39" y="9"/>
                  <a:pt x="42" y="13"/>
                  <a:pt x="45" y="16"/>
                </a:cubicBezTo>
                <a:cubicBezTo>
                  <a:pt x="48" y="20"/>
                  <a:pt x="53" y="22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2"/>
                  <a:pt x="58" y="22"/>
                  <a:pt x="58" y="22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3"/>
                  <a:pt x="59" y="0"/>
                  <a:pt x="55" y="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362"/>
          <p:cNvSpPr>
            <a:spLocks/>
          </p:cNvSpPr>
          <p:nvPr/>
        </p:nvSpPr>
        <p:spPr bwMode="auto">
          <a:xfrm>
            <a:off x="9487609" y="2852854"/>
            <a:ext cx="222250" cy="225425"/>
          </a:xfrm>
          <a:custGeom>
            <a:avLst/>
            <a:gdLst>
              <a:gd name="T0" fmla="*/ 53 w 55"/>
              <a:gd name="T1" fmla="*/ 48 h 56"/>
              <a:gd name="T2" fmla="*/ 10 w 55"/>
              <a:gd name="T3" fmla="*/ 48 h 56"/>
              <a:gd name="T4" fmla="*/ 10 w 55"/>
              <a:gd name="T5" fmla="*/ 3 h 56"/>
              <a:gd name="T6" fmla="*/ 7 w 55"/>
              <a:gd name="T7" fmla="*/ 3 h 56"/>
              <a:gd name="T8" fmla="*/ 7 w 55"/>
              <a:gd name="T9" fmla="*/ 48 h 56"/>
              <a:gd name="T10" fmla="*/ 2 w 55"/>
              <a:gd name="T11" fmla="*/ 48 h 56"/>
              <a:gd name="T12" fmla="*/ 2 w 55"/>
              <a:gd name="T13" fmla="*/ 52 h 56"/>
              <a:gd name="T14" fmla="*/ 7 w 55"/>
              <a:gd name="T15" fmla="*/ 52 h 56"/>
              <a:gd name="T16" fmla="*/ 7 w 55"/>
              <a:gd name="T17" fmla="*/ 54 h 56"/>
              <a:gd name="T18" fmla="*/ 10 w 55"/>
              <a:gd name="T19" fmla="*/ 54 h 56"/>
              <a:gd name="T20" fmla="*/ 10 w 55"/>
              <a:gd name="T21" fmla="*/ 52 h 56"/>
              <a:gd name="T22" fmla="*/ 53 w 55"/>
              <a:gd name="T23" fmla="*/ 52 h 56"/>
              <a:gd name="T24" fmla="*/ 53 w 55"/>
              <a:gd name="T25" fmla="*/ 4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56">
                <a:moveTo>
                  <a:pt x="53" y="48"/>
                </a:moveTo>
                <a:cubicBezTo>
                  <a:pt x="39" y="48"/>
                  <a:pt x="25" y="48"/>
                  <a:pt x="10" y="48"/>
                </a:cubicBezTo>
                <a:cubicBezTo>
                  <a:pt x="10" y="33"/>
                  <a:pt x="10" y="18"/>
                  <a:pt x="10" y="3"/>
                </a:cubicBezTo>
                <a:cubicBezTo>
                  <a:pt x="10" y="0"/>
                  <a:pt x="7" y="0"/>
                  <a:pt x="7" y="3"/>
                </a:cubicBezTo>
                <a:cubicBezTo>
                  <a:pt x="7" y="18"/>
                  <a:pt x="7" y="33"/>
                  <a:pt x="7" y="48"/>
                </a:cubicBezTo>
                <a:cubicBezTo>
                  <a:pt x="5" y="48"/>
                  <a:pt x="4" y="48"/>
                  <a:pt x="2" y="48"/>
                </a:cubicBezTo>
                <a:cubicBezTo>
                  <a:pt x="0" y="48"/>
                  <a:pt x="0" y="52"/>
                  <a:pt x="2" y="52"/>
                </a:cubicBezTo>
                <a:cubicBezTo>
                  <a:pt x="4" y="52"/>
                  <a:pt x="5" y="52"/>
                  <a:pt x="7" y="52"/>
                </a:cubicBezTo>
                <a:cubicBezTo>
                  <a:pt x="7" y="52"/>
                  <a:pt x="7" y="53"/>
                  <a:pt x="7" y="54"/>
                </a:cubicBezTo>
                <a:cubicBezTo>
                  <a:pt x="7" y="56"/>
                  <a:pt x="10" y="56"/>
                  <a:pt x="10" y="54"/>
                </a:cubicBezTo>
                <a:cubicBezTo>
                  <a:pt x="10" y="53"/>
                  <a:pt x="10" y="52"/>
                  <a:pt x="10" y="52"/>
                </a:cubicBezTo>
                <a:cubicBezTo>
                  <a:pt x="25" y="52"/>
                  <a:pt x="39" y="52"/>
                  <a:pt x="53" y="52"/>
                </a:cubicBezTo>
                <a:cubicBezTo>
                  <a:pt x="55" y="52"/>
                  <a:pt x="55" y="48"/>
                  <a:pt x="53" y="4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363"/>
          <p:cNvSpPr>
            <a:spLocks/>
          </p:cNvSpPr>
          <p:nvPr/>
        </p:nvSpPr>
        <p:spPr bwMode="auto">
          <a:xfrm>
            <a:off x="9524121" y="2865554"/>
            <a:ext cx="188913" cy="168275"/>
          </a:xfrm>
          <a:custGeom>
            <a:avLst/>
            <a:gdLst>
              <a:gd name="T0" fmla="*/ 46 w 47"/>
              <a:gd name="T1" fmla="*/ 4 h 42"/>
              <a:gd name="T2" fmla="*/ 44 w 47"/>
              <a:gd name="T3" fmla="*/ 3 h 42"/>
              <a:gd name="T4" fmla="*/ 43 w 47"/>
              <a:gd name="T5" fmla="*/ 3 h 42"/>
              <a:gd name="T6" fmla="*/ 41 w 47"/>
              <a:gd name="T7" fmla="*/ 2 h 42"/>
              <a:gd name="T8" fmla="*/ 34 w 47"/>
              <a:gd name="T9" fmla="*/ 1 h 42"/>
              <a:gd name="T10" fmla="*/ 30 w 47"/>
              <a:gd name="T11" fmla="*/ 3 h 42"/>
              <a:gd name="T12" fmla="*/ 32 w 47"/>
              <a:gd name="T13" fmla="*/ 7 h 42"/>
              <a:gd name="T14" fmla="*/ 22 w 47"/>
              <a:gd name="T15" fmla="*/ 18 h 42"/>
              <a:gd name="T16" fmla="*/ 6 w 47"/>
              <a:gd name="T17" fmla="*/ 32 h 42"/>
              <a:gd name="T18" fmla="*/ 8 w 47"/>
              <a:gd name="T19" fmla="*/ 41 h 42"/>
              <a:gd name="T20" fmla="*/ 28 w 47"/>
              <a:gd name="T21" fmla="*/ 26 h 42"/>
              <a:gd name="T22" fmla="*/ 39 w 47"/>
              <a:gd name="T23" fmla="*/ 13 h 42"/>
              <a:gd name="T24" fmla="*/ 38 w 47"/>
              <a:gd name="T25" fmla="*/ 14 h 42"/>
              <a:gd name="T26" fmla="*/ 41 w 47"/>
              <a:gd name="T27" fmla="*/ 18 h 42"/>
              <a:gd name="T28" fmla="*/ 41 w 47"/>
              <a:gd name="T29" fmla="*/ 18 h 42"/>
              <a:gd name="T30" fmla="*/ 44 w 47"/>
              <a:gd name="T31" fmla="*/ 16 h 42"/>
              <a:gd name="T32" fmla="*/ 46 w 47"/>
              <a:gd name="T33" fmla="*/ 6 h 42"/>
              <a:gd name="T34" fmla="*/ 46 w 47"/>
              <a:gd name="T35" fmla="*/ 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42">
                <a:moveTo>
                  <a:pt x="46" y="4"/>
                </a:moveTo>
                <a:cubicBezTo>
                  <a:pt x="46" y="3"/>
                  <a:pt x="45" y="3"/>
                  <a:pt x="44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2" y="2"/>
                  <a:pt x="42" y="2"/>
                  <a:pt x="41" y="2"/>
                </a:cubicBezTo>
                <a:cubicBezTo>
                  <a:pt x="34" y="1"/>
                  <a:pt x="34" y="1"/>
                  <a:pt x="34" y="1"/>
                </a:cubicBezTo>
                <a:cubicBezTo>
                  <a:pt x="32" y="0"/>
                  <a:pt x="30" y="1"/>
                  <a:pt x="30" y="3"/>
                </a:cubicBezTo>
                <a:cubicBezTo>
                  <a:pt x="30" y="5"/>
                  <a:pt x="31" y="6"/>
                  <a:pt x="32" y="7"/>
                </a:cubicBezTo>
                <a:cubicBezTo>
                  <a:pt x="28" y="10"/>
                  <a:pt x="25" y="13"/>
                  <a:pt x="22" y="18"/>
                </a:cubicBezTo>
                <a:cubicBezTo>
                  <a:pt x="18" y="25"/>
                  <a:pt x="14" y="30"/>
                  <a:pt x="6" y="32"/>
                </a:cubicBezTo>
                <a:cubicBezTo>
                  <a:pt x="0" y="34"/>
                  <a:pt x="2" y="42"/>
                  <a:pt x="8" y="41"/>
                </a:cubicBezTo>
                <a:cubicBezTo>
                  <a:pt x="17" y="39"/>
                  <a:pt x="23" y="34"/>
                  <a:pt x="28" y="26"/>
                </a:cubicBezTo>
                <a:cubicBezTo>
                  <a:pt x="31" y="21"/>
                  <a:pt x="34" y="16"/>
                  <a:pt x="39" y="13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6"/>
                  <a:pt x="39" y="18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3" y="18"/>
                  <a:pt x="44" y="17"/>
                  <a:pt x="44" y="16"/>
                </a:cubicBezTo>
                <a:cubicBezTo>
                  <a:pt x="46" y="6"/>
                  <a:pt x="46" y="6"/>
                  <a:pt x="46" y="6"/>
                </a:cubicBezTo>
                <a:cubicBezTo>
                  <a:pt x="47" y="6"/>
                  <a:pt x="46" y="5"/>
                  <a:pt x="46" y="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364"/>
          <p:cNvSpPr>
            <a:spLocks noEditPoints="1"/>
          </p:cNvSpPr>
          <p:nvPr/>
        </p:nvSpPr>
        <p:spPr bwMode="auto">
          <a:xfrm>
            <a:off x="7735009" y="2205154"/>
            <a:ext cx="260350" cy="88900"/>
          </a:xfrm>
          <a:custGeom>
            <a:avLst/>
            <a:gdLst>
              <a:gd name="T0" fmla="*/ 64 w 65"/>
              <a:gd name="T1" fmla="*/ 19 h 22"/>
              <a:gd name="T2" fmla="*/ 60 w 65"/>
              <a:gd name="T3" fmla="*/ 4 h 22"/>
              <a:gd name="T4" fmla="*/ 55 w 65"/>
              <a:gd name="T5" fmla="*/ 0 h 22"/>
              <a:gd name="T6" fmla="*/ 9 w 65"/>
              <a:gd name="T7" fmla="*/ 0 h 22"/>
              <a:gd name="T8" fmla="*/ 4 w 65"/>
              <a:gd name="T9" fmla="*/ 4 h 22"/>
              <a:gd name="T10" fmla="*/ 0 w 65"/>
              <a:gd name="T11" fmla="*/ 18 h 22"/>
              <a:gd name="T12" fmla="*/ 3 w 65"/>
              <a:gd name="T13" fmla="*/ 22 h 22"/>
              <a:gd name="T14" fmla="*/ 61 w 65"/>
              <a:gd name="T15" fmla="*/ 22 h 22"/>
              <a:gd name="T16" fmla="*/ 64 w 65"/>
              <a:gd name="T17" fmla="*/ 19 h 22"/>
              <a:gd name="T18" fmla="*/ 56 w 65"/>
              <a:gd name="T19" fmla="*/ 20 h 22"/>
              <a:gd name="T20" fmla="*/ 9 w 65"/>
              <a:gd name="T21" fmla="*/ 20 h 22"/>
              <a:gd name="T22" fmla="*/ 6 w 65"/>
              <a:gd name="T23" fmla="*/ 17 h 22"/>
              <a:gd name="T24" fmla="*/ 6 w 65"/>
              <a:gd name="T25" fmla="*/ 16 h 22"/>
              <a:gd name="T26" fmla="*/ 9 w 65"/>
              <a:gd name="T27" fmla="*/ 7 h 22"/>
              <a:gd name="T28" fmla="*/ 14 w 65"/>
              <a:gd name="T29" fmla="*/ 3 h 22"/>
              <a:gd name="T30" fmla="*/ 51 w 65"/>
              <a:gd name="T31" fmla="*/ 3 h 22"/>
              <a:gd name="T32" fmla="*/ 56 w 65"/>
              <a:gd name="T33" fmla="*/ 7 h 22"/>
              <a:gd name="T34" fmla="*/ 59 w 65"/>
              <a:gd name="T35" fmla="*/ 16 h 22"/>
              <a:gd name="T36" fmla="*/ 59 w 65"/>
              <a:gd name="T37" fmla="*/ 17 h 22"/>
              <a:gd name="T38" fmla="*/ 56 w 65"/>
              <a:gd name="T39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22">
                <a:moveTo>
                  <a:pt x="64" y="19"/>
                </a:moveTo>
                <a:cubicBezTo>
                  <a:pt x="60" y="4"/>
                  <a:pt x="60" y="4"/>
                  <a:pt x="60" y="4"/>
                </a:cubicBezTo>
                <a:cubicBezTo>
                  <a:pt x="59" y="2"/>
                  <a:pt x="57" y="0"/>
                  <a:pt x="55" y="0"/>
                </a:cubicBezTo>
                <a:cubicBezTo>
                  <a:pt x="9" y="0"/>
                  <a:pt x="9" y="0"/>
                  <a:pt x="9" y="0"/>
                </a:cubicBezTo>
                <a:cubicBezTo>
                  <a:pt x="7" y="0"/>
                  <a:pt x="5" y="2"/>
                  <a:pt x="4" y="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1"/>
                  <a:pt x="1" y="22"/>
                  <a:pt x="3" y="22"/>
                </a:cubicBezTo>
                <a:cubicBezTo>
                  <a:pt x="61" y="22"/>
                  <a:pt x="61" y="22"/>
                  <a:pt x="61" y="22"/>
                </a:cubicBezTo>
                <a:cubicBezTo>
                  <a:pt x="63" y="22"/>
                  <a:pt x="65" y="21"/>
                  <a:pt x="64" y="19"/>
                </a:cubicBezTo>
                <a:close/>
                <a:moveTo>
                  <a:pt x="56" y="20"/>
                </a:moveTo>
                <a:cubicBezTo>
                  <a:pt x="9" y="20"/>
                  <a:pt x="9" y="20"/>
                  <a:pt x="9" y="20"/>
                </a:cubicBezTo>
                <a:cubicBezTo>
                  <a:pt x="7" y="20"/>
                  <a:pt x="6" y="19"/>
                  <a:pt x="6" y="17"/>
                </a:cubicBezTo>
                <a:cubicBezTo>
                  <a:pt x="6" y="16"/>
                  <a:pt x="6" y="16"/>
                  <a:pt x="6" y="16"/>
                </a:cubicBezTo>
                <a:cubicBezTo>
                  <a:pt x="9" y="7"/>
                  <a:pt x="9" y="7"/>
                  <a:pt x="9" y="7"/>
                </a:cubicBezTo>
                <a:cubicBezTo>
                  <a:pt x="9" y="4"/>
                  <a:pt x="12" y="3"/>
                  <a:pt x="14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3" y="3"/>
                  <a:pt x="55" y="4"/>
                  <a:pt x="56" y="7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7"/>
                  <a:pt x="59" y="17"/>
                </a:cubicBezTo>
                <a:cubicBezTo>
                  <a:pt x="59" y="19"/>
                  <a:pt x="58" y="20"/>
                  <a:pt x="56" y="2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4" name="Freeform 365"/>
          <p:cNvSpPr>
            <a:spLocks noEditPoints="1"/>
          </p:cNvSpPr>
          <p:nvPr/>
        </p:nvSpPr>
        <p:spPr bwMode="auto">
          <a:xfrm>
            <a:off x="7758821" y="2217854"/>
            <a:ext cx="212725" cy="63500"/>
          </a:xfrm>
          <a:custGeom>
            <a:avLst/>
            <a:gdLst>
              <a:gd name="T0" fmla="*/ 45 w 53"/>
              <a:gd name="T1" fmla="*/ 0 h 16"/>
              <a:gd name="T2" fmla="*/ 8 w 53"/>
              <a:gd name="T3" fmla="*/ 0 h 16"/>
              <a:gd name="T4" fmla="*/ 3 w 53"/>
              <a:gd name="T5" fmla="*/ 4 h 16"/>
              <a:gd name="T6" fmla="*/ 0 w 53"/>
              <a:gd name="T7" fmla="*/ 13 h 16"/>
              <a:gd name="T8" fmla="*/ 0 w 53"/>
              <a:gd name="T9" fmla="*/ 14 h 16"/>
              <a:gd name="T10" fmla="*/ 3 w 53"/>
              <a:gd name="T11" fmla="*/ 16 h 16"/>
              <a:gd name="T12" fmla="*/ 50 w 53"/>
              <a:gd name="T13" fmla="*/ 16 h 16"/>
              <a:gd name="T14" fmla="*/ 53 w 53"/>
              <a:gd name="T15" fmla="*/ 14 h 16"/>
              <a:gd name="T16" fmla="*/ 53 w 53"/>
              <a:gd name="T17" fmla="*/ 13 h 16"/>
              <a:gd name="T18" fmla="*/ 50 w 53"/>
              <a:gd name="T19" fmla="*/ 4 h 16"/>
              <a:gd name="T20" fmla="*/ 45 w 53"/>
              <a:gd name="T21" fmla="*/ 0 h 16"/>
              <a:gd name="T22" fmla="*/ 31 w 53"/>
              <a:gd name="T23" fmla="*/ 14 h 16"/>
              <a:gd name="T24" fmla="*/ 22 w 53"/>
              <a:gd name="T25" fmla="*/ 14 h 16"/>
              <a:gd name="T26" fmla="*/ 20 w 53"/>
              <a:gd name="T27" fmla="*/ 13 h 16"/>
              <a:gd name="T28" fmla="*/ 20 w 53"/>
              <a:gd name="T29" fmla="*/ 12 h 16"/>
              <a:gd name="T30" fmla="*/ 21 w 53"/>
              <a:gd name="T31" fmla="*/ 11 h 16"/>
              <a:gd name="T32" fmla="*/ 23 w 53"/>
              <a:gd name="T33" fmla="*/ 10 h 16"/>
              <a:gd name="T34" fmla="*/ 29 w 53"/>
              <a:gd name="T35" fmla="*/ 10 h 16"/>
              <a:gd name="T36" fmla="*/ 32 w 53"/>
              <a:gd name="T37" fmla="*/ 11 h 16"/>
              <a:gd name="T38" fmla="*/ 32 w 53"/>
              <a:gd name="T39" fmla="*/ 12 h 16"/>
              <a:gd name="T40" fmla="*/ 32 w 53"/>
              <a:gd name="T41" fmla="*/ 12 h 16"/>
              <a:gd name="T42" fmla="*/ 32 w 53"/>
              <a:gd name="T43" fmla="*/ 12 h 16"/>
              <a:gd name="T44" fmla="*/ 32 w 53"/>
              <a:gd name="T45" fmla="*/ 13 h 16"/>
              <a:gd name="T46" fmla="*/ 31 w 53"/>
              <a:gd name="T47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" h="16">
                <a:moveTo>
                  <a:pt x="45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4" y="2"/>
                  <a:pt x="3" y="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3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2" y="16"/>
                  <a:pt x="53" y="15"/>
                  <a:pt x="53" y="14"/>
                </a:cubicBezTo>
                <a:cubicBezTo>
                  <a:pt x="53" y="13"/>
                  <a:pt x="53" y="13"/>
                  <a:pt x="53" y="13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2"/>
                  <a:pt x="47" y="0"/>
                  <a:pt x="45" y="0"/>
                </a:cubicBezTo>
                <a:close/>
                <a:moveTo>
                  <a:pt x="31" y="14"/>
                </a:moveTo>
                <a:cubicBezTo>
                  <a:pt x="22" y="14"/>
                  <a:pt x="22" y="14"/>
                  <a:pt x="22" y="14"/>
                </a:cubicBezTo>
                <a:cubicBezTo>
                  <a:pt x="21" y="14"/>
                  <a:pt x="20" y="14"/>
                  <a:pt x="20" y="13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2" y="10"/>
                  <a:pt x="23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1" y="11"/>
                  <a:pt x="32" y="11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4"/>
                  <a:pt x="31" y="14"/>
                  <a:pt x="31" y="1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5" name="Freeform 366"/>
          <p:cNvSpPr>
            <a:spLocks/>
          </p:cNvSpPr>
          <p:nvPr/>
        </p:nvSpPr>
        <p:spPr bwMode="auto">
          <a:xfrm>
            <a:off x="7842959" y="2257542"/>
            <a:ext cx="44450" cy="15875"/>
          </a:xfrm>
          <a:custGeom>
            <a:avLst/>
            <a:gdLst>
              <a:gd name="T0" fmla="*/ 8 w 11"/>
              <a:gd name="T1" fmla="*/ 0 h 4"/>
              <a:gd name="T2" fmla="*/ 2 w 11"/>
              <a:gd name="T3" fmla="*/ 0 h 4"/>
              <a:gd name="T4" fmla="*/ 2 w 11"/>
              <a:gd name="T5" fmla="*/ 0 h 4"/>
              <a:gd name="T6" fmla="*/ 0 w 11"/>
              <a:gd name="T7" fmla="*/ 2 h 4"/>
              <a:gd name="T8" fmla="*/ 0 w 11"/>
              <a:gd name="T9" fmla="*/ 3 h 4"/>
              <a:gd name="T10" fmla="*/ 0 w 11"/>
              <a:gd name="T11" fmla="*/ 3 h 4"/>
              <a:gd name="T12" fmla="*/ 1 w 11"/>
              <a:gd name="T13" fmla="*/ 4 h 4"/>
              <a:gd name="T14" fmla="*/ 10 w 11"/>
              <a:gd name="T15" fmla="*/ 4 h 4"/>
              <a:gd name="T16" fmla="*/ 11 w 11"/>
              <a:gd name="T17" fmla="*/ 3 h 4"/>
              <a:gd name="T18" fmla="*/ 11 w 11"/>
              <a:gd name="T19" fmla="*/ 3 h 4"/>
              <a:gd name="T20" fmla="*/ 10 w 11"/>
              <a:gd name="T21" fmla="*/ 2 h 4"/>
              <a:gd name="T22" fmla="*/ 8 w 11"/>
              <a:gd name="T2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" h="4">
                <a:moveTo>
                  <a:pt x="8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4"/>
                  <a:pt x="1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1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9" y="0"/>
                  <a:pt x="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6" name="Freeform 367"/>
          <p:cNvSpPr>
            <a:spLocks noEditPoints="1"/>
          </p:cNvSpPr>
          <p:nvPr/>
        </p:nvSpPr>
        <p:spPr bwMode="auto">
          <a:xfrm>
            <a:off x="7758821" y="2060692"/>
            <a:ext cx="212725" cy="141287"/>
          </a:xfrm>
          <a:custGeom>
            <a:avLst/>
            <a:gdLst>
              <a:gd name="T0" fmla="*/ 0 w 134"/>
              <a:gd name="T1" fmla="*/ 0 h 89"/>
              <a:gd name="T2" fmla="*/ 0 w 134"/>
              <a:gd name="T3" fmla="*/ 89 h 89"/>
              <a:gd name="T4" fmla="*/ 134 w 134"/>
              <a:gd name="T5" fmla="*/ 89 h 89"/>
              <a:gd name="T6" fmla="*/ 134 w 134"/>
              <a:gd name="T7" fmla="*/ 0 h 89"/>
              <a:gd name="T8" fmla="*/ 0 w 134"/>
              <a:gd name="T9" fmla="*/ 0 h 89"/>
              <a:gd name="T10" fmla="*/ 121 w 134"/>
              <a:gd name="T11" fmla="*/ 79 h 89"/>
              <a:gd name="T12" fmla="*/ 10 w 134"/>
              <a:gd name="T13" fmla="*/ 79 h 89"/>
              <a:gd name="T14" fmla="*/ 10 w 134"/>
              <a:gd name="T15" fmla="*/ 13 h 89"/>
              <a:gd name="T16" fmla="*/ 121 w 134"/>
              <a:gd name="T17" fmla="*/ 13 h 89"/>
              <a:gd name="T18" fmla="*/ 121 w 134"/>
              <a:gd name="T19" fmla="*/ 7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" h="89">
                <a:moveTo>
                  <a:pt x="0" y="0"/>
                </a:moveTo>
                <a:lnTo>
                  <a:pt x="0" y="89"/>
                </a:lnTo>
                <a:lnTo>
                  <a:pt x="134" y="89"/>
                </a:lnTo>
                <a:lnTo>
                  <a:pt x="134" y="0"/>
                </a:lnTo>
                <a:lnTo>
                  <a:pt x="0" y="0"/>
                </a:lnTo>
                <a:close/>
                <a:moveTo>
                  <a:pt x="121" y="79"/>
                </a:moveTo>
                <a:lnTo>
                  <a:pt x="10" y="79"/>
                </a:lnTo>
                <a:lnTo>
                  <a:pt x="10" y="13"/>
                </a:lnTo>
                <a:lnTo>
                  <a:pt x="121" y="13"/>
                </a:lnTo>
                <a:lnTo>
                  <a:pt x="121" y="79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7" name="Freeform 368"/>
          <p:cNvSpPr>
            <a:spLocks/>
          </p:cNvSpPr>
          <p:nvPr/>
        </p:nvSpPr>
        <p:spPr bwMode="auto">
          <a:xfrm>
            <a:off x="9476496" y="2430579"/>
            <a:ext cx="193675" cy="241300"/>
          </a:xfrm>
          <a:custGeom>
            <a:avLst/>
            <a:gdLst>
              <a:gd name="T0" fmla="*/ 48 w 48"/>
              <a:gd name="T1" fmla="*/ 56 h 60"/>
              <a:gd name="T2" fmla="*/ 48 w 48"/>
              <a:gd name="T3" fmla="*/ 56 h 60"/>
              <a:gd name="T4" fmla="*/ 30 w 48"/>
              <a:gd name="T5" fmla="*/ 53 h 60"/>
              <a:gd name="T6" fmla="*/ 5 w 48"/>
              <a:gd name="T7" fmla="*/ 18 h 60"/>
              <a:gd name="T8" fmla="*/ 8 w 48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60">
                <a:moveTo>
                  <a:pt x="48" y="56"/>
                </a:moveTo>
                <a:cubicBezTo>
                  <a:pt x="48" y="56"/>
                  <a:pt x="48" y="56"/>
                  <a:pt x="48" y="56"/>
                </a:cubicBezTo>
                <a:cubicBezTo>
                  <a:pt x="42" y="60"/>
                  <a:pt x="34" y="59"/>
                  <a:pt x="30" y="53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12"/>
                  <a:pt x="2" y="4"/>
                  <a:pt x="8" y="0"/>
                </a:cubicBezTo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" name="Freeform 369"/>
          <p:cNvSpPr>
            <a:spLocks/>
          </p:cNvSpPr>
          <p:nvPr/>
        </p:nvSpPr>
        <p:spPr bwMode="auto">
          <a:xfrm>
            <a:off x="9516184" y="2402004"/>
            <a:ext cx="76200" cy="88900"/>
          </a:xfrm>
          <a:custGeom>
            <a:avLst/>
            <a:gdLst>
              <a:gd name="T0" fmla="*/ 18 w 19"/>
              <a:gd name="T1" fmla="*/ 13 h 22"/>
              <a:gd name="T2" fmla="*/ 17 w 19"/>
              <a:gd name="T3" fmla="*/ 19 h 22"/>
              <a:gd name="T4" fmla="*/ 15 w 19"/>
              <a:gd name="T5" fmla="*/ 20 h 22"/>
              <a:gd name="T6" fmla="*/ 9 w 19"/>
              <a:gd name="T7" fmla="*/ 19 h 22"/>
              <a:gd name="T8" fmla="*/ 2 w 19"/>
              <a:gd name="T9" fmla="*/ 9 h 22"/>
              <a:gd name="T10" fmla="*/ 3 w 19"/>
              <a:gd name="T11" fmla="*/ 3 h 22"/>
              <a:gd name="T12" fmla="*/ 5 w 19"/>
              <a:gd name="T13" fmla="*/ 2 h 22"/>
              <a:gd name="T14" fmla="*/ 11 w 19"/>
              <a:gd name="T15" fmla="*/ 3 h 22"/>
              <a:gd name="T16" fmla="*/ 18 w 19"/>
              <a:gd name="T17" fmla="*/ 13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22">
                <a:moveTo>
                  <a:pt x="18" y="13"/>
                </a:moveTo>
                <a:cubicBezTo>
                  <a:pt x="19" y="15"/>
                  <a:pt x="19" y="17"/>
                  <a:pt x="17" y="19"/>
                </a:cubicBezTo>
                <a:cubicBezTo>
                  <a:pt x="15" y="20"/>
                  <a:pt x="15" y="20"/>
                  <a:pt x="15" y="20"/>
                </a:cubicBezTo>
                <a:cubicBezTo>
                  <a:pt x="13" y="22"/>
                  <a:pt x="10" y="21"/>
                  <a:pt x="9" y="19"/>
                </a:cubicBezTo>
                <a:cubicBezTo>
                  <a:pt x="2" y="9"/>
                  <a:pt x="2" y="9"/>
                  <a:pt x="2" y="9"/>
                </a:cubicBezTo>
                <a:cubicBezTo>
                  <a:pt x="0" y="7"/>
                  <a:pt x="1" y="5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7" y="0"/>
                  <a:pt x="9" y="1"/>
                  <a:pt x="11" y="3"/>
                </a:cubicBezTo>
                <a:lnTo>
                  <a:pt x="18" y="1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9" name="Freeform 370"/>
          <p:cNvSpPr>
            <a:spLocks/>
          </p:cNvSpPr>
          <p:nvPr/>
        </p:nvSpPr>
        <p:spPr bwMode="auto">
          <a:xfrm>
            <a:off x="9633659" y="2563929"/>
            <a:ext cx="76200" cy="84137"/>
          </a:xfrm>
          <a:custGeom>
            <a:avLst/>
            <a:gdLst>
              <a:gd name="T0" fmla="*/ 18 w 19"/>
              <a:gd name="T1" fmla="*/ 13 h 21"/>
              <a:gd name="T2" fmla="*/ 17 w 19"/>
              <a:gd name="T3" fmla="*/ 18 h 21"/>
              <a:gd name="T4" fmla="*/ 14 w 19"/>
              <a:gd name="T5" fmla="*/ 20 h 21"/>
              <a:gd name="T6" fmla="*/ 9 w 19"/>
              <a:gd name="T7" fmla="*/ 19 h 21"/>
              <a:gd name="T8" fmla="*/ 1 w 19"/>
              <a:gd name="T9" fmla="*/ 9 h 21"/>
              <a:gd name="T10" fmla="*/ 2 w 19"/>
              <a:gd name="T11" fmla="*/ 3 h 21"/>
              <a:gd name="T12" fmla="*/ 4 w 19"/>
              <a:gd name="T13" fmla="*/ 1 h 21"/>
              <a:gd name="T14" fmla="*/ 10 w 19"/>
              <a:gd name="T15" fmla="*/ 2 h 21"/>
              <a:gd name="T16" fmla="*/ 18 w 19"/>
              <a:gd name="T17" fmla="*/ 1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21">
                <a:moveTo>
                  <a:pt x="18" y="13"/>
                </a:moveTo>
                <a:cubicBezTo>
                  <a:pt x="19" y="15"/>
                  <a:pt x="19" y="17"/>
                  <a:pt x="17" y="18"/>
                </a:cubicBezTo>
                <a:cubicBezTo>
                  <a:pt x="14" y="20"/>
                  <a:pt x="14" y="20"/>
                  <a:pt x="14" y="20"/>
                </a:cubicBezTo>
                <a:cubicBezTo>
                  <a:pt x="13" y="21"/>
                  <a:pt x="10" y="21"/>
                  <a:pt x="9" y="19"/>
                </a:cubicBezTo>
                <a:cubicBezTo>
                  <a:pt x="1" y="9"/>
                  <a:pt x="1" y="9"/>
                  <a:pt x="1" y="9"/>
                </a:cubicBezTo>
                <a:cubicBezTo>
                  <a:pt x="0" y="7"/>
                  <a:pt x="0" y="4"/>
                  <a:pt x="2" y="3"/>
                </a:cubicBezTo>
                <a:cubicBezTo>
                  <a:pt x="4" y="1"/>
                  <a:pt x="4" y="1"/>
                  <a:pt x="4" y="1"/>
                </a:cubicBezTo>
                <a:cubicBezTo>
                  <a:pt x="6" y="0"/>
                  <a:pt x="9" y="1"/>
                  <a:pt x="10" y="2"/>
                </a:cubicBezTo>
                <a:lnTo>
                  <a:pt x="18" y="1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0" name="Freeform 371"/>
          <p:cNvSpPr>
            <a:spLocks/>
          </p:cNvSpPr>
          <p:nvPr/>
        </p:nvSpPr>
        <p:spPr bwMode="auto">
          <a:xfrm>
            <a:off x="9484434" y="2667117"/>
            <a:ext cx="254000" cy="96837"/>
          </a:xfrm>
          <a:custGeom>
            <a:avLst/>
            <a:gdLst>
              <a:gd name="T0" fmla="*/ 47 w 63"/>
              <a:gd name="T1" fmla="*/ 24 h 24"/>
              <a:gd name="T2" fmla="*/ 35 w 63"/>
              <a:gd name="T3" fmla="*/ 21 h 24"/>
              <a:gd name="T4" fmla="*/ 30 w 63"/>
              <a:gd name="T5" fmla="*/ 14 h 24"/>
              <a:gd name="T6" fmla="*/ 30 w 63"/>
              <a:gd name="T7" fmla="*/ 13 h 24"/>
              <a:gd name="T8" fmla="*/ 26 w 63"/>
              <a:gd name="T9" fmla="*/ 7 h 24"/>
              <a:gd name="T10" fmla="*/ 16 w 63"/>
              <a:gd name="T11" fmla="*/ 4 h 24"/>
              <a:gd name="T12" fmla="*/ 16 w 63"/>
              <a:gd name="T13" fmla="*/ 4 h 24"/>
              <a:gd name="T14" fmla="*/ 7 w 63"/>
              <a:gd name="T15" fmla="*/ 6 h 24"/>
              <a:gd name="T16" fmla="*/ 3 w 63"/>
              <a:gd name="T17" fmla="*/ 13 h 24"/>
              <a:gd name="T18" fmla="*/ 3 w 63"/>
              <a:gd name="T19" fmla="*/ 13 h 24"/>
              <a:gd name="T20" fmla="*/ 2 w 63"/>
              <a:gd name="T21" fmla="*/ 14 h 24"/>
              <a:gd name="T22" fmla="*/ 0 w 63"/>
              <a:gd name="T23" fmla="*/ 13 h 24"/>
              <a:gd name="T24" fmla="*/ 0 w 63"/>
              <a:gd name="T25" fmla="*/ 13 h 24"/>
              <a:gd name="T26" fmla="*/ 5 w 63"/>
              <a:gd name="T27" fmla="*/ 4 h 24"/>
              <a:gd name="T28" fmla="*/ 16 w 63"/>
              <a:gd name="T29" fmla="*/ 1 h 24"/>
              <a:gd name="T30" fmla="*/ 16 w 63"/>
              <a:gd name="T31" fmla="*/ 1 h 24"/>
              <a:gd name="T32" fmla="*/ 28 w 63"/>
              <a:gd name="T33" fmla="*/ 4 h 24"/>
              <a:gd name="T34" fmla="*/ 33 w 63"/>
              <a:gd name="T35" fmla="*/ 12 h 24"/>
              <a:gd name="T36" fmla="*/ 33 w 63"/>
              <a:gd name="T37" fmla="*/ 12 h 24"/>
              <a:gd name="T38" fmla="*/ 37 w 63"/>
              <a:gd name="T39" fmla="*/ 18 h 24"/>
              <a:gd name="T40" fmla="*/ 46 w 63"/>
              <a:gd name="T41" fmla="*/ 21 h 24"/>
              <a:gd name="T42" fmla="*/ 47 w 63"/>
              <a:gd name="T43" fmla="*/ 21 h 24"/>
              <a:gd name="T44" fmla="*/ 47 w 63"/>
              <a:gd name="T45" fmla="*/ 21 h 24"/>
              <a:gd name="T46" fmla="*/ 56 w 63"/>
              <a:gd name="T47" fmla="*/ 19 h 24"/>
              <a:gd name="T48" fmla="*/ 56 w 63"/>
              <a:gd name="T49" fmla="*/ 19 h 24"/>
              <a:gd name="T50" fmla="*/ 60 w 63"/>
              <a:gd name="T51" fmla="*/ 13 h 24"/>
              <a:gd name="T52" fmla="*/ 60 w 63"/>
              <a:gd name="T53" fmla="*/ 12 h 24"/>
              <a:gd name="T54" fmla="*/ 60 w 63"/>
              <a:gd name="T55" fmla="*/ 12 h 24"/>
              <a:gd name="T56" fmla="*/ 56 w 63"/>
              <a:gd name="T57" fmla="*/ 6 h 24"/>
              <a:gd name="T58" fmla="*/ 46 w 63"/>
              <a:gd name="T59" fmla="*/ 3 h 24"/>
              <a:gd name="T60" fmla="*/ 45 w 63"/>
              <a:gd name="T61" fmla="*/ 2 h 24"/>
              <a:gd name="T62" fmla="*/ 46 w 63"/>
              <a:gd name="T63" fmla="*/ 0 h 24"/>
              <a:gd name="T64" fmla="*/ 57 w 63"/>
              <a:gd name="T65" fmla="*/ 4 h 24"/>
              <a:gd name="T66" fmla="*/ 63 w 63"/>
              <a:gd name="T67" fmla="*/ 12 h 24"/>
              <a:gd name="T68" fmla="*/ 63 w 63"/>
              <a:gd name="T69" fmla="*/ 13 h 24"/>
              <a:gd name="T70" fmla="*/ 58 w 63"/>
              <a:gd name="T71" fmla="*/ 21 h 24"/>
              <a:gd name="T72" fmla="*/ 58 w 63"/>
              <a:gd name="T73" fmla="*/ 21 h 24"/>
              <a:gd name="T74" fmla="*/ 47 w 63"/>
              <a:gd name="T7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3" h="24">
                <a:moveTo>
                  <a:pt x="47" y="24"/>
                </a:moveTo>
                <a:cubicBezTo>
                  <a:pt x="42" y="24"/>
                  <a:pt x="38" y="23"/>
                  <a:pt x="35" y="21"/>
                </a:cubicBezTo>
                <a:cubicBezTo>
                  <a:pt x="33" y="19"/>
                  <a:pt x="31" y="16"/>
                  <a:pt x="30" y="14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11"/>
                  <a:pt x="29" y="8"/>
                  <a:pt x="26" y="7"/>
                </a:cubicBezTo>
                <a:cubicBezTo>
                  <a:pt x="24" y="5"/>
                  <a:pt x="20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2" y="4"/>
                  <a:pt x="9" y="5"/>
                  <a:pt x="7" y="6"/>
                </a:cubicBezTo>
                <a:cubicBezTo>
                  <a:pt x="4" y="8"/>
                  <a:pt x="3" y="10"/>
                  <a:pt x="3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4"/>
                  <a:pt x="3" y="14"/>
                  <a:pt x="2" y="14"/>
                </a:cubicBezTo>
                <a:cubicBezTo>
                  <a:pt x="1" y="14"/>
                  <a:pt x="0" y="14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5" y="4"/>
                </a:cubicBezTo>
                <a:cubicBezTo>
                  <a:pt x="8" y="2"/>
                  <a:pt x="12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21" y="1"/>
                  <a:pt x="25" y="2"/>
                  <a:pt x="28" y="4"/>
                </a:cubicBezTo>
                <a:cubicBezTo>
                  <a:pt x="30" y="6"/>
                  <a:pt x="32" y="9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4" y="17"/>
                  <a:pt x="37" y="18"/>
                </a:cubicBezTo>
                <a:cubicBezTo>
                  <a:pt x="39" y="20"/>
                  <a:pt x="43" y="21"/>
                  <a:pt x="4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21"/>
                  <a:pt x="54" y="20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8" y="17"/>
                  <a:pt x="60" y="15"/>
                  <a:pt x="60" y="13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0"/>
                  <a:pt x="58" y="8"/>
                  <a:pt x="56" y="6"/>
                </a:cubicBezTo>
                <a:cubicBezTo>
                  <a:pt x="53" y="4"/>
                  <a:pt x="50" y="3"/>
                  <a:pt x="46" y="3"/>
                </a:cubicBezTo>
                <a:cubicBezTo>
                  <a:pt x="45" y="3"/>
                  <a:pt x="45" y="2"/>
                  <a:pt x="45" y="2"/>
                </a:cubicBezTo>
                <a:cubicBezTo>
                  <a:pt x="45" y="1"/>
                  <a:pt x="45" y="0"/>
                  <a:pt x="46" y="0"/>
                </a:cubicBezTo>
                <a:cubicBezTo>
                  <a:pt x="50" y="0"/>
                  <a:pt x="54" y="2"/>
                  <a:pt x="57" y="4"/>
                </a:cubicBezTo>
                <a:cubicBezTo>
                  <a:pt x="60" y="6"/>
                  <a:pt x="62" y="9"/>
                  <a:pt x="63" y="12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6"/>
                  <a:pt x="61" y="19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5" y="23"/>
                  <a:pt x="51" y="24"/>
                  <a:pt x="47" y="2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1" name="Freeform 372"/>
          <p:cNvSpPr>
            <a:spLocks/>
          </p:cNvSpPr>
          <p:nvPr/>
        </p:nvSpPr>
        <p:spPr bwMode="auto">
          <a:xfrm>
            <a:off x="7750884" y="1711442"/>
            <a:ext cx="31750" cy="139700"/>
          </a:xfrm>
          <a:custGeom>
            <a:avLst/>
            <a:gdLst>
              <a:gd name="T0" fmla="*/ 8 w 8"/>
              <a:gd name="T1" fmla="*/ 34 h 35"/>
              <a:gd name="T2" fmla="*/ 7 w 8"/>
              <a:gd name="T3" fmla="*/ 35 h 35"/>
              <a:gd name="T4" fmla="*/ 2 w 8"/>
              <a:gd name="T5" fmla="*/ 35 h 35"/>
              <a:gd name="T6" fmla="*/ 0 w 8"/>
              <a:gd name="T7" fmla="*/ 34 h 35"/>
              <a:gd name="T8" fmla="*/ 0 w 8"/>
              <a:gd name="T9" fmla="*/ 1 h 35"/>
              <a:gd name="T10" fmla="*/ 2 w 8"/>
              <a:gd name="T11" fmla="*/ 0 h 35"/>
              <a:gd name="T12" fmla="*/ 7 w 8"/>
              <a:gd name="T13" fmla="*/ 0 h 35"/>
              <a:gd name="T14" fmla="*/ 8 w 8"/>
              <a:gd name="T15" fmla="*/ 1 h 35"/>
              <a:gd name="T16" fmla="*/ 8 w 8"/>
              <a:gd name="T17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35">
                <a:moveTo>
                  <a:pt x="8" y="34"/>
                </a:moveTo>
                <a:cubicBezTo>
                  <a:pt x="8" y="35"/>
                  <a:pt x="8" y="35"/>
                  <a:pt x="7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5"/>
                  <a:pt x="0" y="3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7" y="0"/>
                  <a:pt x="7" y="0"/>
                  <a:pt x="7" y="0"/>
                </a:cubicBezTo>
                <a:cubicBezTo>
                  <a:pt x="8" y="0"/>
                  <a:pt x="8" y="1"/>
                  <a:pt x="8" y="1"/>
                </a:cubicBezTo>
                <a:lnTo>
                  <a:pt x="8" y="3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2" name="Freeform 373"/>
          <p:cNvSpPr>
            <a:spLocks/>
          </p:cNvSpPr>
          <p:nvPr/>
        </p:nvSpPr>
        <p:spPr bwMode="auto">
          <a:xfrm>
            <a:off x="7798509" y="1711442"/>
            <a:ext cx="31750" cy="139700"/>
          </a:xfrm>
          <a:custGeom>
            <a:avLst/>
            <a:gdLst>
              <a:gd name="T0" fmla="*/ 8 w 8"/>
              <a:gd name="T1" fmla="*/ 34 h 35"/>
              <a:gd name="T2" fmla="*/ 7 w 8"/>
              <a:gd name="T3" fmla="*/ 35 h 35"/>
              <a:gd name="T4" fmla="*/ 1 w 8"/>
              <a:gd name="T5" fmla="*/ 35 h 35"/>
              <a:gd name="T6" fmla="*/ 0 w 8"/>
              <a:gd name="T7" fmla="*/ 34 h 35"/>
              <a:gd name="T8" fmla="*/ 0 w 8"/>
              <a:gd name="T9" fmla="*/ 1 h 35"/>
              <a:gd name="T10" fmla="*/ 1 w 8"/>
              <a:gd name="T11" fmla="*/ 0 h 35"/>
              <a:gd name="T12" fmla="*/ 7 w 8"/>
              <a:gd name="T13" fmla="*/ 0 h 35"/>
              <a:gd name="T14" fmla="*/ 8 w 8"/>
              <a:gd name="T15" fmla="*/ 1 h 35"/>
              <a:gd name="T16" fmla="*/ 8 w 8"/>
              <a:gd name="T17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35">
                <a:moveTo>
                  <a:pt x="8" y="34"/>
                </a:moveTo>
                <a:cubicBezTo>
                  <a:pt x="8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5"/>
                  <a:pt x="0" y="35"/>
                  <a:pt x="0" y="3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1"/>
                  <a:pt x="8" y="1"/>
                </a:cubicBezTo>
                <a:lnTo>
                  <a:pt x="8" y="3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3" name="Freeform 374"/>
          <p:cNvSpPr>
            <a:spLocks/>
          </p:cNvSpPr>
          <p:nvPr/>
        </p:nvSpPr>
        <p:spPr bwMode="auto">
          <a:xfrm>
            <a:off x="7895346" y="1711442"/>
            <a:ext cx="28575" cy="139700"/>
          </a:xfrm>
          <a:custGeom>
            <a:avLst/>
            <a:gdLst>
              <a:gd name="T0" fmla="*/ 7 w 7"/>
              <a:gd name="T1" fmla="*/ 34 h 35"/>
              <a:gd name="T2" fmla="*/ 6 w 7"/>
              <a:gd name="T3" fmla="*/ 35 h 35"/>
              <a:gd name="T4" fmla="*/ 1 w 7"/>
              <a:gd name="T5" fmla="*/ 35 h 35"/>
              <a:gd name="T6" fmla="*/ 0 w 7"/>
              <a:gd name="T7" fmla="*/ 34 h 35"/>
              <a:gd name="T8" fmla="*/ 0 w 7"/>
              <a:gd name="T9" fmla="*/ 1 h 35"/>
              <a:gd name="T10" fmla="*/ 1 w 7"/>
              <a:gd name="T11" fmla="*/ 0 h 35"/>
              <a:gd name="T12" fmla="*/ 6 w 7"/>
              <a:gd name="T13" fmla="*/ 0 h 35"/>
              <a:gd name="T14" fmla="*/ 7 w 7"/>
              <a:gd name="T15" fmla="*/ 1 h 35"/>
              <a:gd name="T16" fmla="*/ 7 w 7"/>
              <a:gd name="T17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35">
                <a:moveTo>
                  <a:pt x="7" y="34"/>
                </a:moveTo>
                <a:cubicBezTo>
                  <a:pt x="7" y="35"/>
                  <a:pt x="7" y="35"/>
                  <a:pt x="6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1"/>
                  <a:pt x="7" y="1"/>
                </a:cubicBezTo>
                <a:lnTo>
                  <a:pt x="7" y="3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4" name="Freeform 375"/>
          <p:cNvSpPr>
            <a:spLocks/>
          </p:cNvSpPr>
          <p:nvPr/>
        </p:nvSpPr>
        <p:spPr bwMode="auto">
          <a:xfrm>
            <a:off x="7847721" y="1711442"/>
            <a:ext cx="26988" cy="139700"/>
          </a:xfrm>
          <a:custGeom>
            <a:avLst/>
            <a:gdLst>
              <a:gd name="T0" fmla="*/ 7 w 7"/>
              <a:gd name="T1" fmla="*/ 34 h 35"/>
              <a:gd name="T2" fmla="*/ 6 w 7"/>
              <a:gd name="T3" fmla="*/ 35 h 35"/>
              <a:gd name="T4" fmla="*/ 1 w 7"/>
              <a:gd name="T5" fmla="*/ 35 h 35"/>
              <a:gd name="T6" fmla="*/ 0 w 7"/>
              <a:gd name="T7" fmla="*/ 34 h 35"/>
              <a:gd name="T8" fmla="*/ 0 w 7"/>
              <a:gd name="T9" fmla="*/ 1 h 35"/>
              <a:gd name="T10" fmla="*/ 1 w 7"/>
              <a:gd name="T11" fmla="*/ 0 h 35"/>
              <a:gd name="T12" fmla="*/ 6 w 7"/>
              <a:gd name="T13" fmla="*/ 0 h 35"/>
              <a:gd name="T14" fmla="*/ 7 w 7"/>
              <a:gd name="T15" fmla="*/ 1 h 35"/>
              <a:gd name="T16" fmla="*/ 7 w 7"/>
              <a:gd name="T17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35">
                <a:moveTo>
                  <a:pt x="7" y="34"/>
                </a:moveTo>
                <a:cubicBezTo>
                  <a:pt x="7" y="35"/>
                  <a:pt x="7" y="35"/>
                  <a:pt x="6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1"/>
                  <a:pt x="7" y="1"/>
                </a:cubicBezTo>
                <a:lnTo>
                  <a:pt x="7" y="3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5" name="Freeform 376"/>
          <p:cNvSpPr>
            <a:spLocks/>
          </p:cNvSpPr>
          <p:nvPr/>
        </p:nvSpPr>
        <p:spPr bwMode="auto">
          <a:xfrm>
            <a:off x="7939796" y="1714617"/>
            <a:ext cx="31750" cy="136525"/>
          </a:xfrm>
          <a:custGeom>
            <a:avLst/>
            <a:gdLst>
              <a:gd name="T0" fmla="*/ 8 w 8"/>
              <a:gd name="T1" fmla="*/ 33 h 34"/>
              <a:gd name="T2" fmla="*/ 7 w 8"/>
              <a:gd name="T3" fmla="*/ 34 h 34"/>
              <a:gd name="T4" fmla="*/ 1 w 8"/>
              <a:gd name="T5" fmla="*/ 34 h 34"/>
              <a:gd name="T6" fmla="*/ 0 w 8"/>
              <a:gd name="T7" fmla="*/ 33 h 34"/>
              <a:gd name="T8" fmla="*/ 0 w 8"/>
              <a:gd name="T9" fmla="*/ 1 h 34"/>
              <a:gd name="T10" fmla="*/ 1 w 8"/>
              <a:gd name="T11" fmla="*/ 0 h 34"/>
              <a:gd name="T12" fmla="*/ 7 w 8"/>
              <a:gd name="T13" fmla="*/ 0 h 34"/>
              <a:gd name="T14" fmla="*/ 8 w 8"/>
              <a:gd name="T15" fmla="*/ 1 h 34"/>
              <a:gd name="T16" fmla="*/ 8 w 8"/>
              <a:gd name="T17" fmla="*/ 3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34">
                <a:moveTo>
                  <a:pt x="8" y="33"/>
                </a:moveTo>
                <a:cubicBezTo>
                  <a:pt x="8" y="34"/>
                  <a:pt x="7" y="34"/>
                  <a:pt x="7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4"/>
                  <a:pt x="0" y="34"/>
                  <a:pt x="0" y="33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1"/>
                </a:cubicBezTo>
                <a:lnTo>
                  <a:pt x="8" y="3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6" name="Freeform 377"/>
          <p:cNvSpPr>
            <a:spLocks/>
          </p:cNvSpPr>
          <p:nvPr/>
        </p:nvSpPr>
        <p:spPr bwMode="auto">
          <a:xfrm>
            <a:off x="7738184" y="1622542"/>
            <a:ext cx="246063" cy="76200"/>
          </a:xfrm>
          <a:custGeom>
            <a:avLst/>
            <a:gdLst>
              <a:gd name="T0" fmla="*/ 20 w 61"/>
              <a:gd name="T1" fmla="*/ 4 h 19"/>
              <a:gd name="T2" fmla="*/ 41 w 61"/>
              <a:gd name="T3" fmla="*/ 4 h 19"/>
              <a:gd name="T4" fmla="*/ 56 w 61"/>
              <a:gd name="T5" fmla="*/ 13 h 19"/>
              <a:gd name="T6" fmla="*/ 54 w 61"/>
              <a:gd name="T7" fmla="*/ 19 h 19"/>
              <a:gd name="T8" fmla="*/ 43 w 61"/>
              <a:gd name="T9" fmla="*/ 19 h 19"/>
              <a:gd name="T10" fmla="*/ 18 w 61"/>
              <a:gd name="T11" fmla="*/ 19 h 19"/>
              <a:gd name="T12" fmla="*/ 8 w 61"/>
              <a:gd name="T13" fmla="*/ 19 h 19"/>
              <a:gd name="T14" fmla="*/ 6 w 61"/>
              <a:gd name="T15" fmla="*/ 13 h 19"/>
              <a:gd name="T16" fmla="*/ 20 w 61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" h="19">
                <a:moveTo>
                  <a:pt x="20" y="4"/>
                </a:moveTo>
                <a:cubicBezTo>
                  <a:pt x="26" y="0"/>
                  <a:pt x="35" y="0"/>
                  <a:pt x="41" y="4"/>
                </a:cubicBezTo>
                <a:cubicBezTo>
                  <a:pt x="56" y="13"/>
                  <a:pt x="56" y="13"/>
                  <a:pt x="56" y="13"/>
                </a:cubicBezTo>
                <a:cubicBezTo>
                  <a:pt x="61" y="16"/>
                  <a:pt x="61" y="19"/>
                  <a:pt x="54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36" y="19"/>
                  <a:pt x="25" y="19"/>
                  <a:pt x="18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" y="19"/>
                  <a:pt x="0" y="16"/>
                  <a:pt x="6" y="13"/>
                </a:cubicBezTo>
                <a:lnTo>
                  <a:pt x="20" y="4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7" name="Freeform 378"/>
          <p:cNvSpPr>
            <a:spLocks noEditPoints="1"/>
          </p:cNvSpPr>
          <p:nvPr/>
        </p:nvSpPr>
        <p:spPr bwMode="auto">
          <a:xfrm>
            <a:off x="7722309" y="1855904"/>
            <a:ext cx="277813" cy="31750"/>
          </a:xfrm>
          <a:custGeom>
            <a:avLst/>
            <a:gdLst>
              <a:gd name="T0" fmla="*/ 68 w 69"/>
              <a:gd name="T1" fmla="*/ 0 h 8"/>
              <a:gd name="T2" fmla="*/ 1 w 69"/>
              <a:gd name="T3" fmla="*/ 0 h 8"/>
              <a:gd name="T4" fmla="*/ 0 w 69"/>
              <a:gd name="T5" fmla="*/ 1 h 8"/>
              <a:gd name="T6" fmla="*/ 0 w 69"/>
              <a:gd name="T7" fmla="*/ 7 h 8"/>
              <a:gd name="T8" fmla="*/ 1 w 69"/>
              <a:gd name="T9" fmla="*/ 8 h 8"/>
              <a:gd name="T10" fmla="*/ 68 w 69"/>
              <a:gd name="T11" fmla="*/ 8 h 8"/>
              <a:gd name="T12" fmla="*/ 69 w 69"/>
              <a:gd name="T13" fmla="*/ 7 h 8"/>
              <a:gd name="T14" fmla="*/ 69 w 69"/>
              <a:gd name="T15" fmla="*/ 1 h 8"/>
              <a:gd name="T16" fmla="*/ 68 w 69"/>
              <a:gd name="T17" fmla="*/ 0 h 8"/>
              <a:gd name="T18" fmla="*/ 47 w 69"/>
              <a:gd name="T19" fmla="*/ 6 h 8"/>
              <a:gd name="T20" fmla="*/ 46 w 69"/>
              <a:gd name="T21" fmla="*/ 7 h 8"/>
              <a:gd name="T22" fmla="*/ 23 w 69"/>
              <a:gd name="T23" fmla="*/ 7 h 8"/>
              <a:gd name="T24" fmla="*/ 22 w 69"/>
              <a:gd name="T25" fmla="*/ 6 h 8"/>
              <a:gd name="T26" fmla="*/ 22 w 69"/>
              <a:gd name="T27" fmla="*/ 6 h 8"/>
              <a:gd name="T28" fmla="*/ 23 w 69"/>
              <a:gd name="T29" fmla="*/ 5 h 8"/>
              <a:gd name="T30" fmla="*/ 46 w 69"/>
              <a:gd name="T31" fmla="*/ 5 h 8"/>
              <a:gd name="T32" fmla="*/ 47 w 69"/>
              <a:gd name="T33" fmla="*/ 6 h 8"/>
              <a:gd name="T34" fmla="*/ 47 w 69"/>
              <a:gd name="T35" fmla="*/ 3 h 8"/>
              <a:gd name="T36" fmla="*/ 46 w 69"/>
              <a:gd name="T37" fmla="*/ 4 h 8"/>
              <a:gd name="T38" fmla="*/ 23 w 69"/>
              <a:gd name="T39" fmla="*/ 4 h 8"/>
              <a:gd name="T40" fmla="*/ 22 w 69"/>
              <a:gd name="T41" fmla="*/ 3 h 8"/>
              <a:gd name="T42" fmla="*/ 22 w 69"/>
              <a:gd name="T43" fmla="*/ 2 h 8"/>
              <a:gd name="T44" fmla="*/ 23 w 69"/>
              <a:gd name="T45" fmla="*/ 2 h 8"/>
              <a:gd name="T46" fmla="*/ 46 w 69"/>
              <a:gd name="T47" fmla="*/ 2 h 8"/>
              <a:gd name="T48" fmla="*/ 47 w 69"/>
              <a:gd name="T49" fmla="*/ 2 h 8"/>
              <a:gd name="T50" fmla="*/ 47 w 69"/>
              <a:gd name="T51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" h="8">
                <a:moveTo>
                  <a:pt x="6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1" y="8"/>
                  <a:pt x="1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8"/>
                  <a:pt x="69" y="8"/>
                  <a:pt x="69" y="7"/>
                </a:cubicBezTo>
                <a:cubicBezTo>
                  <a:pt x="69" y="1"/>
                  <a:pt x="69" y="1"/>
                  <a:pt x="69" y="1"/>
                </a:cubicBezTo>
                <a:cubicBezTo>
                  <a:pt x="69" y="1"/>
                  <a:pt x="69" y="0"/>
                  <a:pt x="68" y="0"/>
                </a:cubicBezTo>
                <a:close/>
                <a:moveTo>
                  <a:pt x="47" y="6"/>
                </a:moveTo>
                <a:cubicBezTo>
                  <a:pt x="47" y="7"/>
                  <a:pt x="47" y="7"/>
                  <a:pt x="46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7"/>
                  <a:pt x="22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5"/>
                  <a:pt x="22" y="5"/>
                  <a:pt x="23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7" y="5"/>
                  <a:pt x="47" y="5"/>
                  <a:pt x="47" y="6"/>
                </a:cubicBezTo>
                <a:close/>
                <a:moveTo>
                  <a:pt x="47" y="3"/>
                </a:moveTo>
                <a:cubicBezTo>
                  <a:pt x="47" y="3"/>
                  <a:pt x="47" y="4"/>
                  <a:pt x="4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2" y="4"/>
                  <a:pt x="22" y="3"/>
                  <a:pt x="22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2" y="2"/>
                  <a:pt x="22" y="2"/>
                  <a:pt x="23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2"/>
                  <a:pt x="47" y="2"/>
                  <a:pt x="47" y="2"/>
                </a:cubicBezTo>
                <a:lnTo>
                  <a:pt x="47" y="3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" name="Freeform 379"/>
          <p:cNvSpPr>
            <a:spLocks noEditPoints="1"/>
          </p:cNvSpPr>
          <p:nvPr/>
        </p:nvSpPr>
        <p:spPr bwMode="auto">
          <a:xfrm>
            <a:off x="8655759" y="1590792"/>
            <a:ext cx="173038" cy="228600"/>
          </a:xfrm>
          <a:custGeom>
            <a:avLst/>
            <a:gdLst>
              <a:gd name="T0" fmla="*/ 31 w 43"/>
              <a:gd name="T1" fmla="*/ 57 h 57"/>
              <a:gd name="T2" fmla="*/ 33 w 43"/>
              <a:gd name="T3" fmla="*/ 57 h 57"/>
              <a:gd name="T4" fmla="*/ 33 w 43"/>
              <a:gd name="T5" fmla="*/ 53 h 57"/>
              <a:gd name="T6" fmla="*/ 43 w 43"/>
              <a:gd name="T7" fmla="*/ 21 h 57"/>
              <a:gd name="T8" fmla="*/ 21 w 43"/>
              <a:gd name="T9" fmla="*/ 0 h 57"/>
              <a:gd name="T10" fmla="*/ 0 w 43"/>
              <a:gd name="T11" fmla="*/ 21 h 57"/>
              <a:gd name="T12" fmla="*/ 10 w 43"/>
              <a:gd name="T13" fmla="*/ 53 h 57"/>
              <a:gd name="T14" fmla="*/ 10 w 43"/>
              <a:gd name="T15" fmla="*/ 57 h 57"/>
              <a:gd name="T16" fmla="*/ 11 w 43"/>
              <a:gd name="T17" fmla="*/ 57 h 57"/>
              <a:gd name="T18" fmla="*/ 31 w 43"/>
              <a:gd name="T19" fmla="*/ 57 h 57"/>
              <a:gd name="T20" fmla="*/ 6 w 43"/>
              <a:gd name="T21" fmla="*/ 24 h 57"/>
              <a:gd name="T22" fmla="*/ 5 w 43"/>
              <a:gd name="T23" fmla="*/ 25 h 57"/>
              <a:gd name="T24" fmla="*/ 4 w 43"/>
              <a:gd name="T25" fmla="*/ 24 h 57"/>
              <a:gd name="T26" fmla="*/ 4 w 43"/>
              <a:gd name="T27" fmla="*/ 17 h 57"/>
              <a:gd name="T28" fmla="*/ 5 w 43"/>
              <a:gd name="T29" fmla="*/ 15 h 57"/>
              <a:gd name="T30" fmla="*/ 6 w 43"/>
              <a:gd name="T31" fmla="*/ 17 h 57"/>
              <a:gd name="T32" fmla="*/ 6 w 43"/>
              <a:gd name="T33" fmla="*/ 2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57">
                <a:moveTo>
                  <a:pt x="31" y="57"/>
                </a:moveTo>
                <a:cubicBezTo>
                  <a:pt x="32" y="57"/>
                  <a:pt x="32" y="57"/>
                  <a:pt x="33" y="57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47"/>
                  <a:pt x="43" y="27"/>
                  <a:pt x="43" y="21"/>
                </a:cubicBezTo>
                <a:cubicBezTo>
                  <a:pt x="43" y="10"/>
                  <a:pt x="33" y="0"/>
                  <a:pt x="21" y="0"/>
                </a:cubicBezTo>
                <a:cubicBezTo>
                  <a:pt x="9" y="0"/>
                  <a:pt x="0" y="10"/>
                  <a:pt x="0" y="21"/>
                </a:cubicBezTo>
                <a:cubicBezTo>
                  <a:pt x="0" y="27"/>
                  <a:pt x="10" y="48"/>
                  <a:pt x="10" y="53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7"/>
                  <a:pt x="11" y="57"/>
                  <a:pt x="11" y="57"/>
                </a:cubicBezTo>
                <a:lnTo>
                  <a:pt x="31" y="57"/>
                </a:lnTo>
                <a:close/>
                <a:moveTo>
                  <a:pt x="6" y="24"/>
                </a:moveTo>
                <a:cubicBezTo>
                  <a:pt x="6" y="24"/>
                  <a:pt x="6" y="25"/>
                  <a:pt x="5" y="25"/>
                </a:cubicBezTo>
                <a:cubicBezTo>
                  <a:pt x="5" y="25"/>
                  <a:pt x="4" y="24"/>
                  <a:pt x="4" y="24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6"/>
                  <a:pt x="5" y="15"/>
                  <a:pt x="5" y="15"/>
                </a:cubicBezTo>
                <a:cubicBezTo>
                  <a:pt x="6" y="15"/>
                  <a:pt x="6" y="16"/>
                  <a:pt x="6" y="17"/>
                </a:cubicBezTo>
                <a:lnTo>
                  <a:pt x="6" y="2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9" name="Freeform 380"/>
          <p:cNvSpPr>
            <a:spLocks/>
          </p:cNvSpPr>
          <p:nvPr/>
        </p:nvSpPr>
        <p:spPr bwMode="auto">
          <a:xfrm>
            <a:off x="8708146" y="1895592"/>
            <a:ext cx="68263" cy="15875"/>
          </a:xfrm>
          <a:custGeom>
            <a:avLst/>
            <a:gdLst>
              <a:gd name="T0" fmla="*/ 0 w 17"/>
              <a:gd name="T1" fmla="*/ 4 h 4"/>
              <a:gd name="T2" fmla="*/ 1 w 17"/>
              <a:gd name="T3" fmla="*/ 4 h 4"/>
              <a:gd name="T4" fmla="*/ 15 w 17"/>
              <a:gd name="T5" fmla="*/ 4 h 4"/>
              <a:gd name="T6" fmla="*/ 17 w 17"/>
              <a:gd name="T7" fmla="*/ 4 h 4"/>
              <a:gd name="T8" fmla="*/ 17 w 17"/>
              <a:gd name="T9" fmla="*/ 0 h 4"/>
              <a:gd name="T10" fmla="*/ 0 w 17"/>
              <a:gd name="T11" fmla="*/ 0 h 4"/>
              <a:gd name="T12" fmla="*/ 0 w 17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4">
                <a:moveTo>
                  <a:pt x="0" y="4"/>
                </a:moveTo>
                <a:cubicBezTo>
                  <a:pt x="0" y="4"/>
                  <a:pt x="0" y="4"/>
                  <a:pt x="1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lnTo>
                  <a:pt x="0" y="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0" name="Freeform 381"/>
          <p:cNvSpPr>
            <a:spLocks/>
          </p:cNvSpPr>
          <p:nvPr/>
        </p:nvSpPr>
        <p:spPr bwMode="auto">
          <a:xfrm>
            <a:off x="8692271" y="1819392"/>
            <a:ext cx="100013" cy="73025"/>
          </a:xfrm>
          <a:custGeom>
            <a:avLst/>
            <a:gdLst>
              <a:gd name="T0" fmla="*/ 24 w 25"/>
              <a:gd name="T1" fmla="*/ 1 h 18"/>
              <a:gd name="T2" fmla="*/ 22 w 25"/>
              <a:gd name="T3" fmla="*/ 0 h 18"/>
              <a:gd name="T4" fmla="*/ 2 w 25"/>
              <a:gd name="T5" fmla="*/ 0 h 18"/>
              <a:gd name="T6" fmla="*/ 1 w 25"/>
              <a:gd name="T7" fmla="*/ 1 h 18"/>
              <a:gd name="T8" fmla="*/ 0 w 25"/>
              <a:gd name="T9" fmla="*/ 3 h 18"/>
              <a:gd name="T10" fmla="*/ 0 w 25"/>
              <a:gd name="T11" fmla="*/ 15 h 18"/>
              <a:gd name="T12" fmla="*/ 2 w 25"/>
              <a:gd name="T13" fmla="*/ 18 h 18"/>
              <a:gd name="T14" fmla="*/ 4 w 25"/>
              <a:gd name="T15" fmla="*/ 18 h 18"/>
              <a:gd name="T16" fmla="*/ 21 w 25"/>
              <a:gd name="T17" fmla="*/ 18 h 18"/>
              <a:gd name="T18" fmla="*/ 22 w 25"/>
              <a:gd name="T19" fmla="*/ 18 h 18"/>
              <a:gd name="T20" fmla="*/ 25 w 25"/>
              <a:gd name="T21" fmla="*/ 15 h 18"/>
              <a:gd name="T22" fmla="*/ 25 w 25"/>
              <a:gd name="T23" fmla="*/ 3 h 18"/>
              <a:gd name="T24" fmla="*/ 24 w 25"/>
              <a:gd name="T25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18">
                <a:moveTo>
                  <a:pt x="24" y="1"/>
                </a:moveTo>
                <a:cubicBezTo>
                  <a:pt x="23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1"/>
                  <a:pt x="1" y="1"/>
                </a:cubicBezTo>
                <a:cubicBezTo>
                  <a:pt x="0" y="1"/>
                  <a:pt x="0" y="2"/>
                  <a:pt x="0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4" y="18"/>
                  <a:pt x="25" y="17"/>
                  <a:pt x="25" y="1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4" y="1"/>
                  <a:pt x="24" y="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1" name="Freeform 382"/>
          <p:cNvSpPr>
            <a:spLocks/>
          </p:cNvSpPr>
          <p:nvPr/>
        </p:nvSpPr>
        <p:spPr bwMode="auto">
          <a:xfrm>
            <a:off x="10373434" y="3057642"/>
            <a:ext cx="269875" cy="7937"/>
          </a:xfrm>
          <a:custGeom>
            <a:avLst/>
            <a:gdLst>
              <a:gd name="T0" fmla="*/ 1 w 67"/>
              <a:gd name="T1" fmla="*/ 2 h 2"/>
              <a:gd name="T2" fmla="*/ 0 w 67"/>
              <a:gd name="T3" fmla="*/ 1 h 2"/>
              <a:gd name="T4" fmla="*/ 1 w 67"/>
              <a:gd name="T5" fmla="*/ 0 h 2"/>
              <a:gd name="T6" fmla="*/ 65 w 67"/>
              <a:gd name="T7" fmla="*/ 0 h 2"/>
              <a:gd name="T8" fmla="*/ 67 w 67"/>
              <a:gd name="T9" fmla="*/ 1 h 2"/>
              <a:gd name="T10" fmla="*/ 65 w 67"/>
              <a:gd name="T11" fmla="*/ 2 h 2"/>
              <a:gd name="T12" fmla="*/ 1 w 6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2">
                <a:moveTo>
                  <a:pt x="1" y="2"/>
                </a:moveTo>
                <a:cubicBezTo>
                  <a:pt x="1" y="2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7" y="1"/>
                  <a:pt x="67" y="1"/>
                </a:cubicBezTo>
                <a:cubicBezTo>
                  <a:pt x="67" y="2"/>
                  <a:pt x="66" y="2"/>
                  <a:pt x="65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2" name="Rectangle 383"/>
          <p:cNvSpPr>
            <a:spLocks noChangeArrowheads="1"/>
          </p:cNvSpPr>
          <p:nvPr/>
        </p:nvSpPr>
        <p:spPr bwMode="auto">
          <a:xfrm>
            <a:off x="10405184" y="2908417"/>
            <a:ext cx="41275" cy="13017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3" name="Rectangle 384"/>
          <p:cNvSpPr>
            <a:spLocks noChangeArrowheads="1"/>
          </p:cNvSpPr>
          <p:nvPr/>
        </p:nvSpPr>
        <p:spPr bwMode="auto">
          <a:xfrm>
            <a:off x="10465509" y="2860792"/>
            <a:ext cx="36513" cy="177800"/>
          </a:xfrm>
          <a:prstGeom prst="rect">
            <a:avLst/>
          </a:pr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4" name="Rectangle 385"/>
          <p:cNvSpPr>
            <a:spLocks noChangeArrowheads="1"/>
          </p:cNvSpPr>
          <p:nvPr/>
        </p:nvSpPr>
        <p:spPr bwMode="auto">
          <a:xfrm>
            <a:off x="10517896" y="2917942"/>
            <a:ext cx="41275" cy="120650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5" name="Rectangle 386"/>
          <p:cNvSpPr>
            <a:spLocks noChangeArrowheads="1"/>
          </p:cNvSpPr>
          <p:nvPr/>
        </p:nvSpPr>
        <p:spPr bwMode="auto">
          <a:xfrm>
            <a:off x="10578221" y="2957629"/>
            <a:ext cx="36513" cy="80962"/>
          </a:xfrm>
          <a:prstGeom prst="rect">
            <a:avLst/>
          </a:pr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6" name="Freeform 387"/>
          <p:cNvSpPr>
            <a:spLocks noEditPoints="1"/>
          </p:cNvSpPr>
          <p:nvPr/>
        </p:nvSpPr>
        <p:spPr bwMode="auto">
          <a:xfrm>
            <a:off x="7279396" y="2055929"/>
            <a:ext cx="254000" cy="190500"/>
          </a:xfrm>
          <a:custGeom>
            <a:avLst/>
            <a:gdLst>
              <a:gd name="T0" fmla="*/ 3 w 160"/>
              <a:gd name="T1" fmla="*/ 120 h 120"/>
              <a:gd name="T2" fmla="*/ 3 w 160"/>
              <a:gd name="T3" fmla="*/ 120 h 120"/>
              <a:gd name="T4" fmla="*/ 0 w 160"/>
              <a:gd name="T5" fmla="*/ 117 h 120"/>
              <a:gd name="T6" fmla="*/ 0 w 160"/>
              <a:gd name="T7" fmla="*/ 6 h 120"/>
              <a:gd name="T8" fmla="*/ 3 w 160"/>
              <a:gd name="T9" fmla="*/ 3 h 120"/>
              <a:gd name="T10" fmla="*/ 3 w 160"/>
              <a:gd name="T11" fmla="*/ 0 h 120"/>
              <a:gd name="T12" fmla="*/ 157 w 160"/>
              <a:gd name="T13" fmla="*/ 0 h 120"/>
              <a:gd name="T14" fmla="*/ 157 w 160"/>
              <a:gd name="T15" fmla="*/ 3 h 120"/>
              <a:gd name="T16" fmla="*/ 160 w 160"/>
              <a:gd name="T17" fmla="*/ 6 h 120"/>
              <a:gd name="T18" fmla="*/ 160 w 160"/>
              <a:gd name="T19" fmla="*/ 117 h 120"/>
              <a:gd name="T20" fmla="*/ 157 w 160"/>
              <a:gd name="T21" fmla="*/ 120 h 120"/>
              <a:gd name="T22" fmla="*/ 157 w 160"/>
              <a:gd name="T23" fmla="*/ 120 h 120"/>
              <a:gd name="T24" fmla="*/ 3 w 160"/>
              <a:gd name="T25" fmla="*/ 120 h 120"/>
              <a:gd name="T26" fmla="*/ 157 w 160"/>
              <a:gd name="T27" fmla="*/ 117 h 120"/>
              <a:gd name="T28" fmla="*/ 157 w 160"/>
              <a:gd name="T29" fmla="*/ 114 h 120"/>
              <a:gd name="T30" fmla="*/ 157 w 160"/>
              <a:gd name="T31" fmla="*/ 117 h 120"/>
              <a:gd name="T32" fmla="*/ 8 w 160"/>
              <a:gd name="T33" fmla="*/ 114 h 120"/>
              <a:gd name="T34" fmla="*/ 152 w 160"/>
              <a:gd name="T35" fmla="*/ 114 h 120"/>
              <a:gd name="T36" fmla="*/ 152 w 160"/>
              <a:gd name="T37" fmla="*/ 8 h 120"/>
              <a:gd name="T38" fmla="*/ 8 w 160"/>
              <a:gd name="T39" fmla="*/ 8 h 120"/>
              <a:gd name="T40" fmla="*/ 8 w 160"/>
              <a:gd name="T41" fmla="*/ 11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0" h="120">
                <a:moveTo>
                  <a:pt x="3" y="120"/>
                </a:moveTo>
                <a:lnTo>
                  <a:pt x="3" y="120"/>
                </a:lnTo>
                <a:lnTo>
                  <a:pt x="0" y="117"/>
                </a:lnTo>
                <a:lnTo>
                  <a:pt x="0" y="6"/>
                </a:lnTo>
                <a:lnTo>
                  <a:pt x="3" y="3"/>
                </a:lnTo>
                <a:lnTo>
                  <a:pt x="3" y="0"/>
                </a:lnTo>
                <a:lnTo>
                  <a:pt x="157" y="0"/>
                </a:lnTo>
                <a:lnTo>
                  <a:pt x="157" y="3"/>
                </a:lnTo>
                <a:lnTo>
                  <a:pt x="160" y="6"/>
                </a:lnTo>
                <a:lnTo>
                  <a:pt x="160" y="117"/>
                </a:lnTo>
                <a:lnTo>
                  <a:pt x="157" y="120"/>
                </a:lnTo>
                <a:lnTo>
                  <a:pt x="157" y="120"/>
                </a:lnTo>
                <a:lnTo>
                  <a:pt x="3" y="120"/>
                </a:lnTo>
                <a:close/>
                <a:moveTo>
                  <a:pt x="157" y="117"/>
                </a:moveTo>
                <a:lnTo>
                  <a:pt x="157" y="114"/>
                </a:lnTo>
                <a:lnTo>
                  <a:pt x="157" y="117"/>
                </a:lnTo>
                <a:close/>
                <a:moveTo>
                  <a:pt x="8" y="114"/>
                </a:moveTo>
                <a:lnTo>
                  <a:pt x="152" y="114"/>
                </a:lnTo>
                <a:lnTo>
                  <a:pt x="152" y="8"/>
                </a:lnTo>
                <a:lnTo>
                  <a:pt x="8" y="8"/>
                </a:lnTo>
                <a:lnTo>
                  <a:pt x="8" y="11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7" name="Freeform 388"/>
          <p:cNvSpPr>
            <a:spLocks noEditPoints="1"/>
          </p:cNvSpPr>
          <p:nvPr/>
        </p:nvSpPr>
        <p:spPr bwMode="auto">
          <a:xfrm>
            <a:off x="7300034" y="2073392"/>
            <a:ext cx="212725" cy="155575"/>
          </a:xfrm>
          <a:custGeom>
            <a:avLst/>
            <a:gdLst>
              <a:gd name="T0" fmla="*/ 2 w 134"/>
              <a:gd name="T1" fmla="*/ 98 h 98"/>
              <a:gd name="T2" fmla="*/ 2 w 134"/>
              <a:gd name="T3" fmla="*/ 98 h 98"/>
              <a:gd name="T4" fmla="*/ 0 w 134"/>
              <a:gd name="T5" fmla="*/ 96 h 98"/>
              <a:gd name="T6" fmla="*/ 0 w 134"/>
              <a:gd name="T7" fmla="*/ 2 h 98"/>
              <a:gd name="T8" fmla="*/ 2 w 134"/>
              <a:gd name="T9" fmla="*/ 0 h 98"/>
              <a:gd name="T10" fmla="*/ 2 w 134"/>
              <a:gd name="T11" fmla="*/ 0 h 98"/>
              <a:gd name="T12" fmla="*/ 132 w 134"/>
              <a:gd name="T13" fmla="*/ 0 h 98"/>
              <a:gd name="T14" fmla="*/ 132 w 134"/>
              <a:gd name="T15" fmla="*/ 0 h 98"/>
              <a:gd name="T16" fmla="*/ 134 w 134"/>
              <a:gd name="T17" fmla="*/ 2 h 98"/>
              <a:gd name="T18" fmla="*/ 134 w 134"/>
              <a:gd name="T19" fmla="*/ 96 h 98"/>
              <a:gd name="T20" fmla="*/ 132 w 134"/>
              <a:gd name="T21" fmla="*/ 98 h 98"/>
              <a:gd name="T22" fmla="*/ 132 w 134"/>
              <a:gd name="T23" fmla="*/ 98 h 98"/>
              <a:gd name="T24" fmla="*/ 2 w 134"/>
              <a:gd name="T25" fmla="*/ 98 h 98"/>
              <a:gd name="T26" fmla="*/ 132 w 134"/>
              <a:gd name="T27" fmla="*/ 96 h 98"/>
              <a:gd name="T28" fmla="*/ 132 w 134"/>
              <a:gd name="T29" fmla="*/ 93 h 98"/>
              <a:gd name="T30" fmla="*/ 132 w 134"/>
              <a:gd name="T31" fmla="*/ 96 h 98"/>
              <a:gd name="T32" fmla="*/ 5 w 134"/>
              <a:gd name="T33" fmla="*/ 93 h 98"/>
              <a:gd name="T34" fmla="*/ 129 w 134"/>
              <a:gd name="T35" fmla="*/ 93 h 98"/>
              <a:gd name="T36" fmla="*/ 129 w 134"/>
              <a:gd name="T37" fmla="*/ 5 h 98"/>
              <a:gd name="T38" fmla="*/ 5 w 134"/>
              <a:gd name="T39" fmla="*/ 5 h 98"/>
              <a:gd name="T40" fmla="*/ 5 w 134"/>
              <a:gd name="T41" fmla="*/ 9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" h="98">
                <a:moveTo>
                  <a:pt x="2" y="98"/>
                </a:moveTo>
                <a:lnTo>
                  <a:pt x="2" y="98"/>
                </a:lnTo>
                <a:lnTo>
                  <a:pt x="0" y="96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132" y="0"/>
                </a:lnTo>
                <a:lnTo>
                  <a:pt x="132" y="0"/>
                </a:lnTo>
                <a:lnTo>
                  <a:pt x="134" y="2"/>
                </a:lnTo>
                <a:lnTo>
                  <a:pt x="134" y="96"/>
                </a:lnTo>
                <a:lnTo>
                  <a:pt x="132" y="98"/>
                </a:lnTo>
                <a:lnTo>
                  <a:pt x="132" y="98"/>
                </a:lnTo>
                <a:lnTo>
                  <a:pt x="2" y="98"/>
                </a:lnTo>
                <a:close/>
                <a:moveTo>
                  <a:pt x="132" y="96"/>
                </a:moveTo>
                <a:lnTo>
                  <a:pt x="132" y="93"/>
                </a:lnTo>
                <a:lnTo>
                  <a:pt x="132" y="96"/>
                </a:lnTo>
                <a:close/>
                <a:moveTo>
                  <a:pt x="5" y="93"/>
                </a:moveTo>
                <a:lnTo>
                  <a:pt x="129" y="93"/>
                </a:lnTo>
                <a:lnTo>
                  <a:pt x="129" y="5"/>
                </a:lnTo>
                <a:lnTo>
                  <a:pt x="5" y="5"/>
                </a:lnTo>
                <a:lnTo>
                  <a:pt x="5" y="9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" name="Freeform 389"/>
          <p:cNvSpPr>
            <a:spLocks noEditPoints="1"/>
          </p:cNvSpPr>
          <p:nvPr/>
        </p:nvSpPr>
        <p:spPr bwMode="auto">
          <a:xfrm>
            <a:off x="7284159" y="2270242"/>
            <a:ext cx="244475" cy="26987"/>
          </a:xfrm>
          <a:custGeom>
            <a:avLst/>
            <a:gdLst>
              <a:gd name="T0" fmla="*/ 2 w 61"/>
              <a:gd name="T1" fmla="*/ 7 h 7"/>
              <a:gd name="T2" fmla="*/ 1 w 61"/>
              <a:gd name="T3" fmla="*/ 7 h 7"/>
              <a:gd name="T4" fmla="*/ 0 w 61"/>
              <a:gd name="T5" fmla="*/ 7 h 7"/>
              <a:gd name="T6" fmla="*/ 0 w 61"/>
              <a:gd name="T7" fmla="*/ 1 h 7"/>
              <a:gd name="T8" fmla="*/ 1 w 61"/>
              <a:gd name="T9" fmla="*/ 0 h 7"/>
              <a:gd name="T10" fmla="*/ 2 w 61"/>
              <a:gd name="T11" fmla="*/ 0 h 7"/>
              <a:gd name="T12" fmla="*/ 59 w 61"/>
              <a:gd name="T13" fmla="*/ 0 h 7"/>
              <a:gd name="T14" fmla="*/ 60 w 61"/>
              <a:gd name="T15" fmla="*/ 0 h 7"/>
              <a:gd name="T16" fmla="*/ 61 w 61"/>
              <a:gd name="T17" fmla="*/ 1 h 7"/>
              <a:gd name="T18" fmla="*/ 61 w 61"/>
              <a:gd name="T19" fmla="*/ 7 h 7"/>
              <a:gd name="T20" fmla="*/ 60 w 61"/>
              <a:gd name="T21" fmla="*/ 7 h 7"/>
              <a:gd name="T22" fmla="*/ 59 w 61"/>
              <a:gd name="T23" fmla="*/ 7 h 7"/>
              <a:gd name="T24" fmla="*/ 2 w 61"/>
              <a:gd name="T25" fmla="*/ 7 h 7"/>
              <a:gd name="T26" fmla="*/ 59 w 61"/>
              <a:gd name="T27" fmla="*/ 7 h 7"/>
              <a:gd name="T28" fmla="*/ 59 w 61"/>
              <a:gd name="T29" fmla="*/ 6 h 7"/>
              <a:gd name="T30" fmla="*/ 59 w 61"/>
              <a:gd name="T31" fmla="*/ 7 h 7"/>
              <a:gd name="T32" fmla="*/ 4 w 61"/>
              <a:gd name="T33" fmla="*/ 6 h 7"/>
              <a:gd name="T34" fmla="*/ 57 w 61"/>
              <a:gd name="T35" fmla="*/ 6 h 7"/>
              <a:gd name="T36" fmla="*/ 57 w 61"/>
              <a:gd name="T37" fmla="*/ 2 h 7"/>
              <a:gd name="T38" fmla="*/ 4 w 61"/>
              <a:gd name="T39" fmla="*/ 2 h 7"/>
              <a:gd name="T40" fmla="*/ 4 w 61"/>
              <a:gd name="T41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7">
                <a:moveTo>
                  <a:pt x="2" y="7"/>
                </a:moveTo>
                <a:cubicBezTo>
                  <a:pt x="2" y="7"/>
                  <a:pt x="1" y="7"/>
                  <a:pt x="1" y="7"/>
                </a:cubicBezTo>
                <a:cubicBezTo>
                  <a:pt x="1" y="7"/>
                  <a:pt x="0" y="7"/>
                  <a:pt x="0" y="7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0" y="0"/>
                  <a:pt x="60" y="0"/>
                </a:cubicBezTo>
                <a:cubicBezTo>
                  <a:pt x="60" y="0"/>
                  <a:pt x="61" y="0"/>
                  <a:pt x="61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0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lnTo>
                  <a:pt x="2" y="7"/>
                </a:lnTo>
                <a:close/>
                <a:moveTo>
                  <a:pt x="59" y="7"/>
                </a:moveTo>
                <a:cubicBezTo>
                  <a:pt x="59" y="6"/>
                  <a:pt x="59" y="6"/>
                  <a:pt x="59" y="6"/>
                </a:cubicBezTo>
                <a:lnTo>
                  <a:pt x="59" y="7"/>
                </a:lnTo>
                <a:close/>
                <a:moveTo>
                  <a:pt x="4" y="6"/>
                </a:moveTo>
                <a:cubicBezTo>
                  <a:pt x="57" y="6"/>
                  <a:pt x="57" y="6"/>
                  <a:pt x="57" y="6"/>
                </a:cubicBezTo>
                <a:cubicBezTo>
                  <a:pt x="57" y="2"/>
                  <a:pt x="57" y="2"/>
                  <a:pt x="57" y="2"/>
                </a:cubicBezTo>
                <a:cubicBezTo>
                  <a:pt x="4" y="2"/>
                  <a:pt x="4" y="2"/>
                  <a:pt x="4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9" name="Freeform 390"/>
          <p:cNvSpPr>
            <a:spLocks noEditPoints="1"/>
          </p:cNvSpPr>
          <p:nvPr/>
        </p:nvSpPr>
        <p:spPr bwMode="auto">
          <a:xfrm>
            <a:off x="7339721" y="2249604"/>
            <a:ext cx="133350" cy="15875"/>
          </a:xfrm>
          <a:custGeom>
            <a:avLst/>
            <a:gdLst>
              <a:gd name="T0" fmla="*/ 3 w 84"/>
              <a:gd name="T1" fmla="*/ 10 h 10"/>
              <a:gd name="T2" fmla="*/ 0 w 84"/>
              <a:gd name="T3" fmla="*/ 10 h 10"/>
              <a:gd name="T4" fmla="*/ 0 w 84"/>
              <a:gd name="T5" fmla="*/ 10 h 10"/>
              <a:gd name="T6" fmla="*/ 0 w 84"/>
              <a:gd name="T7" fmla="*/ 3 h 10"/>
              <a:gd name="T8" fmla="*/ 0 w 84"/>
              <a:gd name="T9" fmla="*/ 0 h 10"/>
              <a:gd name="T10" fmla="*/ 3 w 84"/>
              <a:gd name="T11" fmla="*/ 0 h 10"/>
              <a:gd name="T12" fmla="*/ 81 w 84"/>
              <a:gd name="T13" fmla="*/ 0 h 10"/>
              <a:gd name="T14" fmla="*/ 84 w 84"/>
              <a:gd name="T15" fmla="*/ 0 h 10"/>
              <a:gd name="T16" fmla="*/ 84 w 84"/>
              <a:gd name="T17" fmla="*/ 3 h 10"/>
              <a:gd name="T18" fmla="*/ 84 w 84"/>
              <a:gd name="T19" fmla="*/ 10 h 10"/>
              <a:gd name="T20" fmla="*/ 84 w 84"/>
              <a:gd name="T21" fmla="*/ 10 h 10"/>
              <a:gd name="T22" fmla="*/ 81 w 84"/>
              <a:gd name="T23" fmla="*/ 10 h 10"/>
              <a:gd name="T24" fmla="*/ 3 w 84"/>
              <a:gd name="T25" fmla="*/ 10 h 10"/>
              <a:gd name="T26" fmla="*/ 81 w 84"/>
              <a:gd name="T27" fmla="*/ 10 h 10"/>
              <a:gd name="T28" fmla="*/ 81 w 84"/>
              <a:gd name="T29" fmla="*/ 8 h 10"/>
              <a:gd name="T30" fmla="*/ 81 w 84"/>
              <a:gd name="T31" fmla="*/ 10 h 10"/>
              <a:gd name="T32" fmla="*/ 5 w 84"/>
              <a:gd name="T33" fmla="*/ 8 h 10"/>
              <a:gd name="T34" fmla="*/ 79 w 84"/>
              <a:gd name="T35" fmla="*/ 8 h 10"/>
              <a:gd name="T36" fmla="*/ 79 w 84"/>
              <a:gd name="T37" fmla="*/ 3 h 10"/>
              <a:gd name="T38" fmla="*/ 5 w 84"/>
              <a:gd name="T39" fmla="*/ 3 h 10"/>
              <a:gd name="T40" fmla="*/ 5 w 84"/>
              <a:gd name="T41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" h="10">
                <a:moveTo>
                  <a:pt x="3" y="10"/>
                </a:moveTo>
                <a:lnTo>
                  <a:pt x="0" y="10"/>
                </a:lnTo>
                <a:lnTo>
                  <a:pt x="0" y="10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81" y="0"/>
                </a:lnTo>
                <a:lnTo>
                  <a:pt x="84" y="0"/>
                </a:lnTo>
                <a:lnTo>
                  <a:pt x="84" y="3"/>
                </a:lnTo>
                <a:lnTo>
                  <a:pt x="84" y="10"/>
                </a:lnTo>
                <a:lnTo>
                  <a:pt x="84" y="10"/>
                </a:lnTo>
                <a:lnTo>
                  <a:pt x="81" y="10"/>
                </a:lnTo>
                <a:lnTo>
                  <a:pt x="3" y="10"/>
                </a:lnTo>
                <a:close/>
                <a:moveTo>
                  <a:pt x="81" y="10"/>
                </a:moveTo>
                <a:lnTo>
                  <a:pt x="81" y="8"/>
                </a:lnTo>
                <a:lnTo>
                  <a:pt x="81" y="10"/>
                </a:lnTo>
                <a:close/>
                <a:moveTo>
                  <a:pt x="5" y="8"/>
                </a:moveTo>
                <a:lnTo>
                  <a:pt x="79" y="8"/>
                </a:lnTo>
                <a:lnTo>
                  <a:pt x="79" y="3"/>
                </a:lnTo>
                <a:lnTo>
                  <a:pt x="5" y="3"/>
                </a:lnTo>
                <a:lnTo>
                  <a:pt x="5" y="8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0" name="Freeform 391"/>
          <p:cNvSpPr>
            <a:spLocks noEditPoints="1"/>
          </p:cNvSpPr>
          <p:nvPr/>
        </p:nvSpPr>
        <p:spPr bwMode="auto">
          <a:xfrm>
            <a:off x="7300034" y="2073392"/>
            <a:ext cx="212725" cy="155575"/>
          </a:xfrm>
          <a:custGeom>
            <a:avLst/>
            <a:gdLst>
              <a:gd name="T0" fmla="*/ 2 w 134"/>
              <a:gd name="T1" fmla="*/ 98 h 98"/>
              <a:gd name="T2" fmla="*/ 2 w 134"/>
              <a:gd name="T3" fmla="*/ 98 h 98"/>
              <a:gd name="T4" fmla="*/ 0 w 134"/>
              <a:gd name="T5" fmla="*/ 96 h 98"/>
              <a:gd name="T6" fmla="*/ 0 w 134"/>
              <a:gd name="T7" fmla="*/ 2 h 98"/>
              <a:gd name="T8" fmla="*/ 2 w 134"/>
              <a:gd name="T9" fmla="*/ 0 h 98"/>
              <a:gd name="T10" fmla="*/ 2 w 134"/>
              <a:gd name="T11" fmla="*/ 0 h 98"/>
              <a:gd name="T12" fmla="*/ 132 w 134"/>
              <a:gd name="T13" fmla="*/ 0 h 98"/>
              <a:gd name="T14" fmla="*/ 132 w 134"/>
              <a:gd name="T15" fmla="*/ 0 h 98"/>
              <a:gd name="T16" fmla="*/ 134 w 134"/>
              <a:gd name="T17" fmla="*/ 2 h 98"/>
              <a:gd name="T18" fmla="*/ 134 w 134"/>
              <a:gd name="T19" fmla="*/ 96 h 98"/>
              <a:gd name="T20" fmla="*/ 132 w 134"/>
              <a:gd name="T21" fmla="*/ 98 h 98"/>
              <a:gd name="T22" fmla="*/ 132 w 134"/>
              <a:gd name="T23" fmla="*/ 98 h 98"/>
              <a:gd name="T24" fmla="*/ 2 w 134"/>
              <a:gd name="T25" fmla="*/ 98 h 98"/>
              <a:gd name="T26" fmla="*/ 132 w 134"/>
              <a:gd name="T27" fmla="*/ 96 h 98"/>
              <a:gd name="T28" fmla="*/ 132 w 134"/>
              <a:gd name="T29" fmla="*/ 93 h 98"/>
              <a:gd name="T30" fmla="*/ 132 w 134"/>
              <a:gd name="T31" fmla="*/ 96 h 98"/>
              <a:gd name="T32" fmla="*/ 5 w 134"/>
              <a:gd name="T33" fmla="*/ 93 h 98"/>
              <a:gd name="T34" fmla="*/ 129 w 134"/>
              <a:gd name="T35" fmla="*/ 93 h 98"/>
              <a:gd name="T36" fmla="*/ 129 w 134"/>
              <a:gd name="T37" fmla="*/ 5 h 98"/>
              <a:gd name="T38" fmla="*/ 5 w 134"/>
              <a:gd name="T39" fmla="*/ 5 h 98"/>
              <a:gd name="T40" fmla="*/ 5 w 134"/>
              <a:gd name="T41" fmla="*/ 9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" h="98">
                <a:moveTo>
                  <a:pt x="2" y="98"/>
                </a:moveTo>
                <a:lnTo>
                  <a:pt x="2" y="98"/>
                </a:lnTo>
                <a:lnTo>
                  <a:pt x="0" y="96"/>
                </a:lnTo>
                <a:lnTo>
                  <a:pt x="0" y="2"/>
                </a:lnTo>
                <a:lnTo>
                  <a:pt x="2" y="0"/>
                </a:lnTo>
                <a:lnTo>
                  <a:pt x="2" y="0"/>
                </a:lnTo>
                <a:lnTo>
                  <a:pt x="132" y="0"/>
                </a:lnTo>
                <a:lnTo>
                  <a:pt x="132" y="0"/>
                </a:lnTo>
                <a:lnTo>
                  <a:pt x="134" y="2"/>
                </a:lnTo>
                <a:lnTo>
                  <a:pt x="134" y="96"/>
                </a:lnTo>
                <a:lnTo>
                  <a:pt x="132" y="98"/>
                </a:lnTo>
                <a:lnTo>
                  <a:pt x="132" y="98"/>
                </a:lnTo>
                <a:lnTo>
                  <a:pt x="2" y="98"/>
                </a:lnTo>
                <a:close/>
                <a:moveTo>
                  <a:pt x="132" y="96"/>
                </a:moveTo>
                <a:lnTo>
                  <a:pt x="132" y="93"/>
                </a:lnTo>
                <a:lnTo>
                  <a:pt x="132" y="96"/>
                </a:lnTo>
                <a:close/>
                <a:moveTo>
                  <a:pt x="5" y="93"/>
                </a:moveTo>
                <a:lnTo>
                  <a:pt x="129" y="93"/>
                </a:lnTo>
                <a:lnTo>
                  <a:pt x="129" y="5"/>
                </a:lnTo>
                <a:lnTo>
                  <a:pt x="5" y="5"/>
                </a:lnTo>
                <a:lnTo>
                  <a:pt x="5" y="9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1" name="Freeform 392"/>
          <p:cNvSpPr>
            <a:spLocks noEditPoints="1"/>
          </p:cNvSpPr>
          <p:nvPr/>
        </p:nvSpPr>
        <p:spPr bwMode="auto">
          <a:xfrm>
            <a:off x="7284159" y="2270242"/>
            <a:ext cx="244475" cy="26987"/>
          </a:xfrm>
          <a:custGeom>
            <a:avLst/>
            <a:gdLst>
              <a:gd name="T0" fmla="*/ 2 w 61"/>
              <a:gd name="T1" fmla="*/ 7 h 7"/>
              <a:gd name="T2" fmla="*/ 1 w 61"/>
              <a:gd name="T3" fmla="*/ 7 h 7"/>
              <a:gd name="T4" fmla="*/ 0 w 61"/>
              <a:gd name="T5" fmla="*/ 7 h 7"/>
              <a:gd name="T6" fmla="*/ 0 w 61"/>
              <a:gd name="T7" fmla="*/ 1 h 7"/>
              <a:gd name="T8" fmla="*/ 1 w 61"/>
              <a:gd name="T9" fmla="*/ 0 h 7"/>
              <a:gd name="T10" fmla="*/ 2 w 61"/>
              <a:gd name="T11" fmla="*/ 0 h 7"/>
              <a:gd name="T12" fmla="*/ 59 w 61"/>
              <a:gd name="T13" fmla="*/ 0 h 7"/>
              <a:gd name="T14" fmla="*/ 60 w 61"/>
              <a:gd name="T15" fmla="*/ 0 h 7"/>
              <a:gd name="T16" fmla="*/ 61 w 61"/>
              <a:gd name="T17" fmla="*/ 1 h 7"/>
              <a:gd name="T18" fmla="*/ 61 w 61"/>
              <a:gd name="T19" fmla="*/ 7 h 7"/>
              <a:gd name="T20" fmla="*/ 60 w 61"/>
              <a:gd name="T21" fmla="*/ 7 h 7"/>
              <a:gd name="T22" fmla="*/ 59 w 61"/>
              <a:gd name="T23" fmla="*/ 7 h 7"/>
              <a:gd name="T24" fmla="*/ 2 w 61"/>
              <a:gd name="T25" fmla="*/ 7 h 7"/>
              <a:gd name="T26" fmla="*/ 59 w 61"/>
              <a:gd name="T27" fmla="*/ 7 h 7"/>
              <a:gd name="T28" fmla="*/ 59 w 61"/>
              <a:gd name="T29" fmla="*/ 6 h 7"/>
              <a:gd name="T30" fmla="*/ 59 w 61"/>
              <a:gd name="T31" fmla="*/ 7 h 7"/>
              <a:gd name="T32" fmla="*/ 4 w 61"/>
              <a:gd name="T33" fmla="*/ 6 h 7"/>
              <a:gd name="T34" fmla="*/ 57 w 61"/>
              <a:gd name="T35" fmla="*/ 6 h 7"/>
              <a:gd name="T36" fmla="*/ 57 w 61"/>
              <a:gd name="T37" fmla="*/ 2 h 7"/>
              <a:gd name="T38" fmla="*/ 4 w 61"/>
              <a:gd name="T39" fmla="*/ 2 h 7"/>
              <a:gd name="T40" fmla="*/ 4 w 61"/>
              <a:gd name="T41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1" h="7">
                <a:moveTo>
                  <a:pt x="2" y="7"/>
                </a:moveTo>
                <a:cubicBezTo>
                  <a:pt x="2" y="7"/>
                  <a:pt x="1" y="7"/>
                  <a:pt x="1" y="7"/>
                </a:cubicBezTo>
                <a:cubicBezTo>
                  <a:pt x="1" y="7"/>
                  <a:pt x="0" y="7"/>
                  <a:pt x="0" y="7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1" y="0"/>
                  <a:pt x="2" y="0"/>
                  <a:pt x="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0" y="0"/>
                  <a:pt x="60" y="0"/>
                </a:cubicBezTo>
                <a:cubicBezTo>
                  <a:pt x="60" y="0"/>
                  <a:pt x="61" y="0"/>
                  <a:pt x="61" y="1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0" y="7"/>
                  <a:pt x="60" y="7"/>
                </a:cubicBezTo>
                <a:cubicBezTo>
                  <a:pt x="60" y="7"/>
                  <a:pt x="59" y="7"/>
                  <a:pt x="59" y="7"/>
                </a:cubicBezTo>
                <a:lnTo>
                  <a:pt x="2" y="7"/>
                </a:lnTo>
                <a:close/>
                <a:moveTo>
                  <a:pt x="59" y="7"/>
                </a:moveTo>
                <a:cubicBezTo>
                  <a:pt x="59" y="6"/>
                  <a:pt x="59" y="6"/>
                  <a:pt x="59" y="6"/>
                </a:cubicBezTo>
                <a:lnTo>
                  <a:pt x="59" y="7"/>
                </a:lnTo>
                <a:close/>
                <a:moveTo>
                  <a:pt x="4" y="6"/>
                </a:moveTo>
                <a:cubicBezTo>
                  <a:pt x="57" y="6"/>
                  <a:pt x="57" y="6"/>
                  <a:pt x="57" y="6"/>
                </a:cubicBezTo>
                <a:cubicBezTo>
                  <a:pt x="57" y="2"/>
                  <a:pt x="57" y="2"/>
                  <a:pt x="57" y="2"/>
                </a:cubicBezTo>
                <a:cubicBezTo>
                  <a:pt x="4" y="2"/>
                  <a:pt x="4" y="2"/>
                  <a:pt x="4" y="2"/>
                </a:cubicBezTo>
                <a:lnTo>
                  <a:pt x="4" y="6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2" name="Freeform 393"/>
          <p:cNvSpPr>
            <a:spLocks noEditPoints="1"/>
          </p:cNvSpPr>
          <p:nvPr/>
        </p:nvSpPr>
        <p:spPr bwMode="auto">
          <a:xfrm>
            <a:off x="7339721" y="2249604"/>
            <a:ext cx="133350" cy="15875"/>
          </a:xfrm>
          <a:custGeom>
            <a:avLst/>
            <a:gdLst>
              <a:gd name="T0" fmla="*/ 3 w 84"/>
              <a:gd name="T1" fmla="*/ 10 h 10"/>
              <a:gd name="T2" fmla="*/ 0 w 84"/>
              <a:gd name="T3" fmla="*/ 10 h 10"/>
              <a:gd name="T4" fmla="*/ 0 w 84"/>
              <a:gd name="T5" fmla="*/ 10 h 10"/>
              <a:gd name="T6" fmla="*/ 0 w 84"/>
              <a:gd name="T7" fmla="*/ 3 h 10"/>
              <a:gd name="T8" fmla="*/ 0 w 84"/>
              <a:gd name="T9" fmla="*/ 0 h 10"/>
              <a:gd name="T10" fmla="*/ 3 w 84"/>
              <a:gd name="T11" fmla="*/ 0 h 10"/>
              <a:gd name="T12" fmla="*/ 81 w 84"/>
              <a:gd name="T13" fmla="*/ 0 h 10"/>
              <a:gd name="T14" fmla="*/ 84 w 84"/>
              <a:gd name="T15" fmla="*/ 0 h 10"/>
              <a:gd name="T16" fmla="*/ 84 w 84"/>
              <a:gd name="T17" fmla="*/ 3 h 10"/>
              <a:gd name="T18" fmla="*/ 84 w 84"/>
              <a:gd name="T19" fmla="*/ 10 h 10"/>
              <a:gd name="T20" fmla="*/ 84 w 84"/>
              <a:gd name="T21" fmla="*/ 10 h 10"/>
              <a:gd name="T22" fmla="*/ 81 w 84"/>
              <a:gd name="T23" fmla="*/ 10 h 10"/>
              <a:gd name="T24" fmla="*/ 3 w 84"/>
              <a:gd name="T25" fmla="*/ 10 h 10"/>
              <a:gd name="T26" fmla="*/ 81 w 84"/>
              <a:gd name="T27" fmla="*/ 10 h 10"/>
              <a:gd name="T28" fmla="*/ 81 w 84"/>
              <a:gd name="T29" fmla="*/ 8 h 10"/>
              <a:gd name="T30" fmla="*/ 81 w 84"/>
              <a:gd name="T31" fmla="*/ 10 h 10"/>
              <a:gd name="T32" fmla="*/ 5 w 84"/>
              <a:gd name="T33" fmla="*/ 8 h 10"/>
              <a:gd name="T34" fmla="*/ 79 w 84"/>
              <a:gd name="T35" fmla="*/ 8 h 10"/>
              <a:gd name="T36" fmla="*/ 79 w 84"/>
              <a:gd name="T37" fmla="*/ 3 h 10"/>
              <a:gd name="T38" fmla="*/ 5 w 84"/>
              <a:gd name="T39" fmla="*/ 3 h 10"/>
              <a:gd name="T40" fmla="*/ 5 w 84"/>
              <a:gd name="T41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" h="10">
                <a:moveTo>
                  <a:pt x="3" y="10"/>
                </a:moveTo>
                <a:lnTo>
                  <a:pt x="0" y="10"/>
                </a:lnTo>
                <a:lnTo>
                  <a:pt x="0" y="10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81" y="0"/>
                </a:lnTo>
                <a:lnTo>
                  <a:pt x="84" y="0"/>
                </a:lnTo>
                <a:lnTo>
                  <a:pt x="84" y="3"/>
                </a:lnTo>
                <a:lnTo>
                  <a:pt x="84" y="10"/>
                </a:lnTo>
                <a:lnTo>
                  <a:pt x="84" y="10"/>
                </a:lnTo>
                <a:lnTo>
                  <a:pt x="81" y="10"/>
                </a:lnTo>
                <a:lnTo>
                  <a:pt x="3" y="10"/>
                </a:lnTo>
                <a:close/>
                <a:moveTo>
                  <a:pt x="81" y="10"/>
                </a:moveTo>
                <a:lnTo>
                  <a:pt x="81" y="8"/>
                </a:lnTo>
                <a:lnTo>
                  <a:pt x="81" y="10"/>
                </a:lnTo>
                <a:close/>
                <a:moveTo>
                  <a:pt x="5" y="8"/>
                </a:moveTo>
                <a:lnTo>
                  <a:pt x="79" y="8"/>
                </a:lnTo>
                <a:lnTo>
                  <a:pt x="79" y="3"/>
                </a:lnTo>
                <a:lnTo>
                  <a:pt x="5" y="3"/>
                </a:lnTo>
                <a:lnTo>
                  <a:pt x="5" y="8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3" name="Freeform 394"/>
          <p:cNvSpPr>
            <a:spLocks/>
          </p:cNvSpPr>
          <p:nvPr/>
        </p:nvSpPr>
        <p:spPr bwMode="auto">
          <a:xfrm>
            <a:off x="9914646" y="5302367"/>
            <a:ext cx="225425" cy="236537"/>
          </a:xfrm>
          <a:custGeom>
            <a:avLst/>
            <a:gdLst>
              <a:gd name="T0" fmla="*/ 50 w 56"/>
              <a:gd name="T1" fmla="*/ 33 h 59"/>
              <a:gd name="T2" fmla="*/ 37 w 56"/>
              <a:gd name="T3" fmla="*/ 11 h 59"/>
              <a:gd name="T4" fmla="*/ 34 w 56"/>
              <a:gd name="T5" fmla="*/ 6 h 59"/>
              <a:gd name="T6" fmla="*/ 22 w 56"/>
              <a:gd name="T7" fmla="*/ 6 h 59"/>
              <a:gd name="T8" fmla="*/ 19 w 56"/>
              <a:gd name="T9" fmla="*/ 11 h 59"/>
              <a:gd name="T10" fmla="*/ 6 w 56"/>
              <a:gd name="T11" fmla="*/ 33 h 59"/>
              <a:gd name="T12" fmla="*/ 3 w 56"/>
              <a:gd name="T13" fmla="*/ 38 h 59"/>
              <a:gd name="T14" fmla="*/ 10 w 56"/>
              <a:gd name="T15" fmla="*/ 49 h 59"/>
              <a:gd name="T16" fmla="*/ 16 w 56"/>
              <a:gd name="T17" fmla="*/ 49 h 59"/>
              <a:gd name="T18" fmla="*/ 16 w 56"/>
              <a:gd name="T19" fmla="*/ 49 h 59"/>
              <a:gd name="T20" fmla="*/ 16 w 56"/>
              <a:gd name="T21" fmla="*/ 59 h 59"/>
              <a:gd name="T22" fmla="*/ 28 w 56"/>
              <a:gd name="T23" fmla="*/ 55 h 59"/>
              <a:gd name="T24" fmla="*/ 28 w 56"/>
              <a:gd name="T25" fmla="*/ 55 h 59"/>
              <a:gd name="T26" fmla="*/ 40 w 56"/>
              <a:gd name="T27" fmla="*/ 59 h 59"/>
              <a:gd name="T28" fmla="*/ 40 w 56"/>
              <a:gd name="T29" fmla="*/ 49 h 59"/>
              <a:gd name="T30" fmla="*/ 40 w 56"/>
              <a:gd name="T31" fmla="*/ 49 h 59"/>
              <a:gd name="T32" fmla="*/ 47 w 56"/>
              <a:gd name="T33" fmla="*/ 49 h 59"/>
              <a:gd name="T34" fmla="*/ 53 w 56"/>
              <a:gd name="T35" fmla="*/ 38 h 59"/>
              <a:gd name="T36" fmla="*/ 50 w 56"/>
              <a:gd name="T37" fmla="*/ 3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59">
                <a:moveTo>
                  <a:pt x="50" y="33"/>
                </a:moveTo>
                <a:cubicBezTo>
                  <a:pt x="46" y="27"/>
                  <a:pt x="41" y="17"/>
                  <a:pt x="37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0"/>
                  <a:pt x="25" y="0"/>
                  <a:pt x="22" y="6"/>
                </a:cubicBezTo>
                <a:cubicBezTo>
                  <a:pt x="19" y="11"/>
                  <a:pt x="19" y="11"/>
                  <a:pt x="19" y="11"/>
                </a:cubicBezTo>
                <a:cubicBezTo>
                  <a:pt x="15" y="17"/>
                  <a:pt x="10" y="27"/>
                  <a:pt x="6" y="33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44"/>
                  <a:pt x="3" y="49"/>
                  <a:pt x="10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59"/>
                  <a:pt x="16" y="59"/>
                  <a:pt x="16" y="59"/>
                </a:cubicBezTo>
                <a:cubicBezTo>
                  <a:pt x="20" y="56"/>
                  <a:pt x="24" y="55"/>
                  <a:pt x="28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33" y="55"/>
                  <a:pt x="37" y="56"/>
                  <a:pt x="40" y="5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54" y="49"/>
                  <a:pt x="56" y="44"/>
                  <a:pt x="53" y="38"/>
                </a:cubicBezTo>
                <a:lnTo>
                  <a:pt x="50" y="3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4" name="Freeform 395"/>
          <p:cNvSpPr>
            <a:spLocks/>
          </p:cNvSpPr>
          <p:nvPr/>
        </p:nvSpPr>
        <p:spPr bwMode="auto">
          <a:xfrm>
            <a:off x="9967034" y="5535729"/>
            <a:ext cx="125413" cy="123825"/>
          </a:xfrm>
          <a:custGeom>
            <a:avLst/>
            <a:gdLst>
              <a:gd name="T0" fmla="*/ 15 w 31"/>
              <a:gd name="T1" fmla="*/ 0 h 31"/>
              <a:gd name="T2" fmla="*/ 15 w 31"/>
              <a:gd name="T3" fmla="*/ 0 h 31"/>
              <a:gd name="T4" fmla="*/ 15 w 31"/>
              <a:gd name="T5" fmla="*/ 0 h 31"/>
              <a:gd name="T6" fmla="*/ 15 w 31"/>
              <a:gd name="T7" fmla="*/ 0 h 31"/>
              <a:gd name="T8" fmla="*/ 15 w 31"/>
              <a:gd name="T9" fmla="*/ 0 h 31"/>
              <a:gd name="T10" fmla="*/ 4 w 31"/>
              <a:gd name="T11" fmla="*/ 6 h 31"/>
              <a:gd name="T12" fmla="*/ 0 w 31"/>
              <a:gd name="T13" fmla="*/ 16 h 31"/>
              <a:gd name="T14" fmla="*/ 0 w 31"/>
              <a:gd name="T15" fmla="*/ 16 h 31"/>
              <a:gd name="T16" fmla="*/ 15 w 31"/>
              <a:gd name="T17" fmla="*/ 31 h 31"/>
              <a:gd name="T18" fmla="*/ 15 w 31"/>
              <a:gd name="T19" fmla="*/ 31 h 31"/>
              <a:gd name="T20" fmla="*/ 31 w 31"/>
              <a:gd name="T21" fmla="*/ 16 h 31"/>
              <a:gd name="T22" fmla="*/ 31 w 31"/>
              <a:gd name="T23" fmla="*/ 16 h 31"/>
              <a:gd name="T24" fmla="*/ 27 w 31"/>
              <a:gd name="T25" fmla="*/ 6 h 31"/>
              <a:gd name="T26" fmla="*/ 15 w 31"/>
              <a:gd name="T2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" h="31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6" y="2"/>
                  <a:pt x="4" y="6"/>
                </a:cubicBezTo>
                <a:cubicBezTo>
                  <a:pt x="1" y="8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7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2"/>
                  <a:pt x="29" y="8"/>
                  <a:pt x="27" y="6"/>
                </a:cubicBezTo>
                <a:cubicBezTo>
                  <a:pt x="24" y="2"/>
                  <a:pt x="20" y="0"/>
                  <a:pt x="15" y="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5" name="Freeform 396"/>
          <p:cNvSpPr>
            <a:spLocks/>
          </p:cNvSpPr>
          <p:nvPr/>
        </p:nvSpPr>
        <p:spPr bwMode="auto">
          <a:xfrm>
            <a:off x="10360734" y="5297604"/>
            <a:ext cx="269875" cy="277812"/>
          </a:xfrm>
          <a:custGeom>
            <a:avLst/>
            <a:gdLst>
              <a:gd name="T0" fmla="*/ 64 w 67"/>
              <a:gd name="T1" fmla="*/ 39 h 69"/>
              <a:gd name="T2" fmla="*/ 42 w 67"/>
              <a:gd name="T3" fmla="*/ 6 h 69"/>
              <a:gd name="T4" fmla="*/ 28 w 67"/>
              <a:gd name="T5" fmla="*/ 5 h 69"/>
              <a:gd name="T6" fmla="*/ 4 w 67"/>
              <a:gd name="T7" fmla="*/ 39 h 69"/>
              <a:gd name="T8" fmla="*/ 9 w 67"/>
              <a:gd name="T9" fmla="*/ 49 h 69"/>
              <a:gd name="T10" fmla="*/ 19 w 67"/>
              <a:gd name="T11" fmla="*/ 49 h 69"/>
              <a:gd name="T12" fmla="*/ 19 w 67"/>
              <a:gd name="T13" fmla="*/ 69 h 69"/>
              <a:gd name="T14" fmla="*/ 49 w 67"/>
              <a:gd name="T15" fmla="*/ 69 h 69"/>
              <a:gd name="T16" fmla="*/ 49 w 67"/>
              <a:gd name="T17" fmla="*/ 49 h 69"/>
              <a:gd name="T18" fmla="*/ 58 w 67"/>
              <a:gd name="T19" fmla="*/ 49 h 69"/>
              <a:gd name="T20" fmla="*/ 64 w 67"/>
              <a:gd name="T21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" h="69">
                <a:moveTo>
                  <a:pt x="64" y="39"/>
                </a:moveTo>
                <a:cubicBezTo>
                  <a:pt x="42" y="6"/>
                  <a:pt x="42" y="6"/>
                  <a:pt x="42" y="6"/>
                </a:cubicBezTo>
                <a:cubicBezTo>
                  <a:pt x="38" y="0"/>
                  <a:pt x="32" y="0"/>
                  <a:pt x="28" y="5"/>
                </a:cubicBezTo>
                <a:cubicBezTo>
                  <a:pt x="4" y="39"/>
                  <a:pt x="4" y="39"/>
                  <a:pt x="4" y="39"/>
                </a:cubicBezTo>
                <a:cubicBezTo>
                  <a:pt x="0" y="45"/>
                  <a:pt x="3" y="49"/>
                  <a:pt x="9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69"/>
                  <a:pt x="19" y="69"/>
                  <a:pt x="1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49"/>
                  <a:pt x="49" y="49"/>
                  <a:pt x="49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65" y="49"/>
                  <a:pt x="67" y="44"/>
                  <a:pt x="64" y="3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6" name="Rectangle 397"/>
          <p:cNvSpPr>
            <a:spLocks noChangeArrowheads="1"/>
          </p:cNvSpPr>
          <p:nvPr/>
        </p:nvSpPr>
        <p:spPr bwMode="auto">
          <a:xfrm>
            <a:off x="10438521" y="5591292"/>
            <a:ext cx="120650" cy="20637"/>
          </a:xfrm>
          <a:prstGeom prst="rect">
            <a:avLst/>
          </a:pr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7" name="Freeform 398"/>
          <p:cNvSpPr>
            <a:spLocks/>
          </p:cNvSpPr>
          <p:nvPr/>
        </p:nvSpPr>
        <p:spPr bwMode="auto">
          <a:xfrm>
            <a:off x="10438521" y="5643679"/>
            <a:ext cx="120650" cy="20637"/>
          </a:xfrm>
          <a:custGeom>
            <a:avLst/>
            <a:gdLst>
              <a:gd name="T0" fmla="*/ 5 w 30"/>
              <a:gd name="T1" fmla="*/ 5 h 5"/>
              <a:gd name="T2" fmla="*/ 24 w 30"/>
              <a:gd name="T3" fmla="*/ 5 h 5"/>
              <a:gd name="T4" fmla="*/ 30 w 30"/>
              <a:gd name="T5" fmla="*/ 0 h 5"/>
              <a:gd name="T6" fmla="*/ 0 w 30"/>
              <a:gd name="T7" fmla="*/ 0 h 5"/>
              <a:gd name="T8" fmla="*/ 5 w 30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5">
                <a:moveTo>
                  <a:pt x="5" y="5"/>
                </a:moveTo>
                <a:cubicBezTo>
                  <a:pt x="24" y="5"/>
                  <a:pt x="24" y="5"/>
                  <a:pt x="24" y="5"/>
                </a:cubicBezTo>
                <a:cubicBezTo>
                  <a:pt x="27" y="5"/>
                  <a:pt x="30" y="3"/>
                  <a:pt x="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2" y="5"/>
                  <a:pt x="5" y="5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8" name="Rectangle 399"/>
          <p:cNvSpPr>
            <a:spLocks noChangeArrowheads="1"/>
          </p:cNvSpPr>
          <p:nvPr/>
        </p:nvSpPr>
        <p:spPr bwMode="auto">
          <a:xfrm>
            <a:off x="10438521" y="5619867"/>
            <a:ext cx="120650" cy="15875"/>
          </a:xfrm>
          <a:prstGeom prst="rect">
            <a:avLst/>
          </a:pr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" name="Freeform 400"/>
          <p:cNvSpPr>
            <a:spLocks noEditPoints="1"/>
          </p:cNvSpPr>
          <p:nvPr/>
        </p:nvSpPr>
        <p:spPr bwMode="auto">
          <a:xfrm>
            <a:off x="7746121" y="2475029"/>
            <a:ext cx="238125" cy="225425"/>
          </a:xfrm>
          <a:custGeom>
            <a:avLst/>
            <a:gdLst>
              <a:gd name="T0" fmla="*/ 50 w 59"/>
              <a:gd name="T1" fmla="*/ 26 h 56"/>
              <a:gd name="T2" fmla="*/ 50 w 59"/>
              <a:gd name="T3" fmla="*/ 26 h 56"/>
              <a:gd name="T4" fmla="*/ 50 w 59"/>
              <a:gd name="T5" fmla="*/ 26 h 56"/>
              <a:gd name="T6" fmla="*/ 50 w 59"/>
              <a:gd name="T7" fmla="*/ 26 h 56"/>
              <a:gd name="T8" fmla="*/ 50 w 59"/>
              <a:gd name="T9" fmla="*/ 26 h 56"/>
              <a:gd name="T10" fmla="*/ 50 w 59"/>
              <a:gd name="T11" fmla="*/ 26 h 56"/>
              <a:gd name="T12" fmla="*/ 50 w 59"/>
              <a:gd name="T13" fmla="*/ 27 h 56"/>
              <a:gd name="T14" fmla="*/ 45 w 59"/>
              <a:gd name="T15" fmla="*/ 32 h 56"/>
              <a:gd name="T16" fmla="*/ 13 w 59"/>
              <a:gd name="T17" fmla="*/ 32 h 56"/>
              <a:gd name="T18" fmla="*/ 8 w 59"/>
              <a:gd name="T19" fmla="*/ 27 h 56"/>
              <a:gd name="T20" fmla="*/ 8 w 59"/>
              <a:gd name="T21" fmla="*/ 26 h 56"/>
              <a:gd name="T22" fmla="*/ 8 w 59"/>
              <a:gd name="T23" fmla="*/ 26 h 56"/>
              <a:gd name="T24" fmla="*/ 8 w 59"/>
              <a:gd name="T25" fmla="*/ 26 h 56"/>
              <a:gd name="T26" fmla="*/ 8 w 59"/>
              <a:gd name="T27" fmla="*/ 26 h 56"/>
              <a:gd name="T28" fmla="*/ 8 w 59"/>
              <a:gd name="T29" fmla="*/ 26 h 56"/>
              <a:gd name="T30" fmla="*/ 8 w 59"/>
              <a:gd name="T31" fmla="*/ 26 h 56"/>
              <a:gd name="T32" fmla="*/ 0 w 59"/>
              <a:gd name="T33" fmla="*/ 34 h 56"/>
              <a:gd name="T34" fmla="*/ 0 w 59"/>
              <a:gd name="T35" fmla="*/ 47 h 56"/>
              <a:gd name="T36" fmla="*/ 8 w 59"/>
              <a:gd name="T37" fmla="*/ 56 h 56"/>
              <a:gd name="T38" fmla="*/ 50 w 59"/>
              <a:gd name="T39" fmla="*/ 56 h 56"/>
              <a:gd name="T40" fmla="*/ 59 w 59"/>
              <a:gd name="T41" fmla="*/ 47 h 56"/>
              <a:gd name="T42" fmla="*/ 59 w 59"/>
              <a:gd name="T43" fmla="*/ 34 h 56"/>
              <a:gd name="T44" fmla="*/ 50 w 59"/>
              <a:gd name="T45" fmla="*/ 26 h 56"/>
              <a:gd name="T46" fmla="*/ 6 w 59"/>
              <a:gd name="T47" fmla="*/ 33 h 56"/>
              <a:gd name="T48" fmla="*/ 5 w 59"/>
              <a:gd name="T49" fmla="*/ 33 h 56"/>
              <a:gd name="T50" fmla="*/ 4 w 59"/>
              <a:gd name="T51" fmla="*/ 31 h 56"/>
              <a:gd name="T52" fmla="*/ 5 w 59"/>
              <a:gd name="T53" fmla="*/ 30 h 56"/>
              <a:gd name="T54" fmla="*/ 6 w 59"/>
              <a:gd name="T55" fmla="*/ 30 h 56"/>
              <a:gd name="T56" fmla="*/ 7 w 59"/>
              <a:gd name="T57" fmla="*/ 31 h 56"/>
              <a:gd name="T58" fmla="*/ 6 w 59"/>
              <a:gd name="T59" fmla="*/ 33 h 56"/>
              <a:gd name="T60" fmla="*/ 51 w 59"/>
              <a:gd name="T61" fmla="*/ 49 h 56"/>
              <a:gd name="T62" fmla="*/ 50 w 59"/>
              <a:gd name="T63" fmla="*/ 50 h 56"/>
              <a:gd name="T64" fmla="*/ 9 w 59"/>
              <a:gd name="T65" fmla="*/ 50 h 56"/>
              <a:gd name="T66" fmla="*/ 7 w 59"/>
              <a:gd name="T67" fmla="*/ 49 h 56"/>
              <a:gd name="T68" fmla="*/ 7 w 59"/>
              <a:gd name="T69" fmla="*/ 45 h 56"/>
              <a:gd name="T70" fmla="*/ 9 w 59"/>
              <a:gd name="T71" fmla="*/ 43 h 56"/>
              <a:gd name="T72" fmla="*/ 50 w 59"/>
              <a:gd name="T73" fmla="*/ 43 h 56"/>
              <a:gd name="T74" fmla="*/ 51 w 59"/>
              <a:gd name="T75" fmla="*/ 45 h 56"/>
              <a:gd name="T76" fmla="*/ 51 w 59"/>
              <a:gd name="T77" fmla="*/ 49 h 56"/>
              <a:gd name="T78" fmla="*/ 54 w 59"/>
              <a:gd name="T79" fmla="*/ 33 h 56"/>
              <a:gd name="T80" fmla="*/ 52 w 59"/>
              <a:gd name="T81" fmla="*/ 33 h 56"/>
              <a:gd name="T82" fmla="*/ 51 w 59"/>
              <a:gd name="T83" fmla="*/ 31 h 56"/>
              <a:gd name="T84" fmla="*/ 52 w 59"/>
              <a:gd name="T85" fmla="*/ 30 h 56"/>
              <a:gd name="T86" fmla="*/ 54 w 59"/>
              <a:gd name="T87" fmla="*/ 30 h 56"/>
              <a:gd name="T88" fmla="*/ 55 w 59"/>
              <a:gd name="T89" fmla="*/ 31 h 56"/>
              <a:gd name="T90" fmla="*/ 54 w 59"/>
              <a:gd name="T91" fmla="*/ 33 h 56"/>
              <a:gd name="T92" fmla="*/ 49 w 59"/>
              <a:gd name="T93" fmla="*/ 26 h 56"/>
              <a:gd name="T94" fmla="*/ 50 w 59"/>
              <a:gd name="T95" fmla="*/ 26 h 56"/>
              <a:gd name="T96" fmla="*/ 49 w 59"/>
              <a:gd name="T97" fmla="*/ 23 h 56"/>
              <a:gd name="T98" fmla="*/ 49 w 59"/>
              <a:gd name="T99" fmla="*/ 0 h 56"/>
              <a:gd name="T100" fmla="*/ 10 w 59"/>
              <a:gd name="T101" fmla="*/ 0 h 56"/>
              <a:gd name="T102" fmla="*/ 10 w 59"/>
              <a:gd name="T103" fmla="*/ 23 h 56"/>
              <a:gd name="T104" fmla="*/ 8 w 59"/>
              <a:gd name="T105" fmla="*/ 26 h 56"/>
              <a:gd name="T106" fmla="*/ 10 w 59"/>
              <a:gd name="T107" fmla="*/ 26 h 56"/>
              <a:gd name="T108" fmla="*/ 49 w 59"/>
              <a:gd name="T109" fmla="*/ 2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9" h="56">
                <a:moveTo>
                  <a:pt x="50" y="26"/>
                </a:moveTo>
                <a:cubicBezTo>
                  <a:pt x="50" y="26"/>
                  <a:pt x="50" y="26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30"/>
                  <a:pt x="48" y="32"/>
                  <a:pt x="45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0" y="32"/>
                  <a:pt x="8" y="30"/>
                  <a:pt x="8" y="27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4" y="26"/>
                  <a:pt x="0" y="29"/>
                  <a:pt x="0" y="34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2"/>
                  <a:pt x="4" y="56"/>
                  <a:pt x="8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5" y="56"/>
                  <a:pt x="59" y="52"/>
                  <a:pt x="59" y="47"/>
                </a:cubicBezTo>
                <a:cubicBezTo>
                  <a:pt x="59" y="34"/>
                  <a:pt x="59" y="34"/>
                  <a:pt x="59" y="34"/>
                </a:cubicBezTo>
                <a:cubicBezTo>
                  <a:pt x="59" y="29"/>
                  <a:pt x="55" y="26"/>
                  <a:pt x="50" y="26"/>
                </a:cubicBezTo>
                <a:close/>
                <a:moveTo>
                  <a:pt x="6" y="33"/>
                </a:moveTo>
                <a:cubicBezTo>
                  <a:pt x="5" y="33"/>
                  <a:pt x="5" y="33"/>
                  <a:pt x="5" y="33"/>
                </a:cubicBezTo>
                <a:cubicBezTo>
                  <a:pt x="4" y="33"/>
                  <a:pt x="4" y="32"/>
                  <a:pt x="4" y="31"/>
                </a:cubicBezTo>
                <a:cubicBezTo>
                  <a:pt x="4" y="31"/>
                  <a:pt x="4" y="30"/>
                  <a:pt x="5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1"/>
                  <a:pt x="7" y="31"/>
                </a:cubicBezTo>
                <a:cubicBezTo>
                  <a:pt x="7" y="32"/>
                  <a:pt x="7" y="33"/>
                  <a:pt x="6" y="33"/>
                </a:cubicBezTo>
                <a:close/>
                <a:moveTo>
                  <a:pt x="51" y="49"/>
                </a:moveTo>
                <a:cubicBezTo>
                  <a:pt x="51" y="49"/>
                  <a:pt x="50" y="50"/>
                  <a:pt x="50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8" y="50"/>
                  <a:pt x="7" y="49"/>
                  <a:pt x="7" y="49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44"/>
                  <a:pt x="8" y="43"/>
                  <a:pt x="9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0" y="43"/>
                  <a:pt x="51" y="44"/>
                  <a:pt x="51" y="45"/>
                </a:cubicBezTo>
                <a:lnTo>
                  <a:pt x="51" y="49"/>
                </a:lnTo>
                <a:close/>
                <a:moveTo>
                  <a:pt x="54" y="33"/>
                </a:move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1" y="32"/>
                  <a:pt x="51" y="31"/>
                </a:cubicBezTo>
                <a:cubicBezTo>
                  <a:pt x="51" y="31"/>
                  <a:pt x="52" y="30"/>
                  <a:pt x="52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55" y="30"/>
                  <a:pt x="55" y="31"/>
                  <a:pt x="55" y="31"/>
                </a:cubicBezTo>
                <a:cubicBezTo>
                  <a:pt x="55" y="32"/>
                  <a:pt x="55" y="33"/>
                  <a:pt x="54" y="33"/>
                </a:cubicBezTo>
                <a:close/>
                <a:moveTo>
                  <a:pt x="49" y="26"/>
                </a:moveTo>
                <a:cubicBezTo>
                  <a:pt x="50" y="26"/>
                  <a:pt x="50" y="26"/>
                  <a:pt x="50" y="26"/>
                </a:cubicBezTo>
                <a:cubicBezTo>
                  <a:pt x="50" y="25"/>
                  <a:pt x="49" y="24"/>
                  <a:pt x="49" y="23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4"/>
                  <a:pt x="9" y="25"/>
                  <a:pt x="8" y="26"/>
                </a:cubicBezTo>
                <a:cubicBezTo>
                  <a:pt x="10" y="26"/>
                  <a:pt x="10" y="26"/>
                  <a:pt x="10" y="26"/>
                </a:cubicBezTo>
                <a:lnTo>
                  <a:pt x="49" y="26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0" name="Freeform 401"/>
          <p:cNvSpPr>
            <a:spLocks noEditPoints="1"/>
          </p:cNvSpPr>
          <p:nvPr/>
        </p:nvSpPr>
        <p:spPr bwMode="auto">
          <a:xfrm>
            <a:off x="9954334" y="3999029"/>
            <a:ext cx="225425" cy="285750"/>
          </a:xfrm>
          <a:custGeom>
            <a:avLst/>
            <a:gdLst>
              <a:gd name="T0" fmla="*/ 13 w 56"/>
              <a:gd name="T1" fmla="*/ 18 h 71"/>
              <a:gd name="T2" fmla="*/ 24 w 56"/>
              <a:gd name="T3" fmla="*/ 8 h 71"/>
              <a:gd name="T4" fmla="*/ 35 w 56"/>
              <a:gd name="T5" fmla="*/ 8 h 71"/>
              <a:gd name="T6" fmla="*/ 35 w 56"/>
              <a:gd name="T7" fmla="*/ 0 h 71"/>
              <a:gd name="T8" fmla="*/ 21 w 56"/>
              <a:gd name="T9" fmla="*/ 0 h 71"/>
              <a:gd name="T10" fmla="*/ 6 w 56"/>
              <a:gd name="T11" fmla="*/ 16 h 71"/>
              <a:gd name="T12" fmla="*/ 6 w 56"/>
              <a:gd name="T13" fmla="*/ 26 h 71"/>
              <a:gd name="T14" fmla="*/ 13 w 56"/>
              <a:gd name="T15" fmla="*/ 26 h 71"/>
              <a:gd name="T16" fmla="*/ 13 w 56"/>
              <a:gd name="T17" fmla="*/ 18 h 71"/>
              <a:gd name="T18" fmla="*/ 56 w 56"/>
              <a:gd name="T19" fmla="*/ 41 h 71"/>
              <a:gd name="T20" fmla="*/ 56 w 56"/>
              <a:gd name="T21" fmla="*/ 34 h 71"/>
              <a:gd name="T22" fmla="*/ 49 w 56"/>
              <a:gd name="T23" fmla="*/ 27 h 71"/>
              <a:gd name="T24" fmla="*/ 7 w 56"/>
              <a:gd name="T25" fmla="*/ 27 h 71"/>
              <a:gd name="T26" fmla="*/ 0 w 56"/>
              <a:gd name="T27" fmla="*/ 34 h 71"/>
              <a:gd name="T28" fmla="*/ 0 w 56"/>
              <a:gd name="T29" fmla="*/ 64 h 71"/>
              <a:gd name="T30" fmla="*/ 7 w 56"/>
              <a:gd name="T31" fmla="*/ 71 h 71"/>
              <a:gd name="T32" fmla="*/ 49 w 56"/>
              <a:gd name="T33" fmla="*/ 71 h 71"/>
              <a:gd name="T34" fmla="*/ 56 w 56"/>
              <a:gd name="T35" fmla="*/ 64 h 71"/>
              <a:gd name="T36" fmla="*/ 56 w 56"/>
              <a:gd name="T37" fmla="*/ 62 h 71"/>
              <a:gd name="T38" fmla="*/ 47 w 56"/>
              <a:gd name="T39" fmla="*/ 62 h 71"/>
              <a:gd name="T40" fmla="*/ 47 w 56"/>
              <a:gd name="T41" fmla="*/ 58 h 71"/>
              <a:gd name="T42" fmla="*/ 56 w 56"/>
              <a:gd name="T43" fmla="*/ 58 h 71"/>
              <a:gd name="T44" fmla="*/ 56 w 56"/>
              <a:gd name="T45" fmla="*/ 53 h 71"/>
              <a:gd name="T46" fmla="*/ 47 w 56"/>
              <a:gd name="T47" fmla="*/ 53 h 71"/>
              <a:gd name="T48" fmla="*/ 47 w 56"/>
              <a:gd name="T49" fmla="*/ 50 h 71"/>
              <a:gd name="T50" fmla="*/ 56 w 56"/>
              <a:gd name="T51" fmla="*/ 50 h 71"/>
              <a:gd name="T52" fmla="*/ 56 w 56"/>
              <a:gd name="T53" fmla="*/ 44 h 71"/>
              <a:gd name="T54" fmla="*/ 47 w 56"/>
              <a:gd name="T55" fmla="*/ 44 h 71"/>
              <a:gd name="T56" fmla="*/ 47 w 56"/>
              <a:gd name="T57" fmla="*/ 41 h 71"/>
              <a:gd name="T58" fmla="*/ 56 w 56"/>
              <a:gd name="T59" fmla="*/ 41 h 71"/>
              <a:gd name="T60" fmla="*/ 30 w 56"/>
              <a:gd name="T61" fmla="*/ 54 h 71"/>
              <a:gd name="T62" fmla="*/ 30 w 56"/>
              <a:gd name="T63" fmla="*/ 58 h 71"/>
              <a:gd name="T64" fmla="*/ 28 w 56"/>
              <a:gd name="T65" fmla="*/ 60 h 71"/>
              <a:gd name="T66" fmla="*/ 26 w 56"/>
              <a:gd name="T67" fmla="*/ 58 h 71"/>
              <a:gd name="T68" fmla="*/ 26 w 56"/>
              <a:gd name="T69" fmla="*/ 54 h 71"/>
              <a:gd name="T70" fmla="*/ 22 w 56"/>
              <a:gd name="T71" fmla="*/ 49 h 71"/>
              <a:gd name="T72" fmla="*/ 28 w 56"/>
              <a:gd name="T73" fmla="*/ 43 h 71"/>
              <a:gd name="T74" fmla="*/ 34 w 56"/>
              <a:gd name="T75" fmla="*/ 49 h 71"/>
              <a:gd name="T76" fmla="*/ 30 w 56"/>
              <a:gd name="T77" fmla="*/ 5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6" h="71">
                <a:moveTo>
                  <a:pt x="13" y="18"/>
                </a:moveTo>
                <a:cubicBezTo>
                  <a:pt x="13" y="12"/>
                  <a:pt x="18" y="8"/>
                  <a:pt x="24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0"/>
                  <a:pt x="35" y="0"/>
                  <a:pt x="3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2" y="0"/>
                  <a:pt x="6" y="7"/>
                  <a:pt x="6" y="16"/>
                </a:cubicBezTo>
                <a:cubicBezTo>
                  <a:pt x="6" y="26"/>
                  <a:pt x="6" y="26"/>
                  <a:pt x="6" y="26"/>
                </a:cubicBezTo>
                <a:cubicBezTo>
                  <a:pt x="13" y="26"/>
                  <a:pt x="13" y="26"/>
                  <a:pt x="13" y="26"/>
                </a:cubicBezTo>
                <a:lnTo>
                  <a:pt x="13" y="18"/>
                </a:lnTo>
                <a:close/>
                <a:moveTo>
                  <a:pt x="56" y="41"/>
                </a:moveTo>
                <a:cubicBezTo>
                  <a:pt x="56" y="34"/>
                  <a:pt x="56" y="34"/>
                  <a:pt x="56" y="34"/>
                </a:cubicBezTo>
                <a:cubicBezTo>
                  <a:pt x="56" y="30"/>
                  <a:pt x="53" y="27"/>
                  <a:pt x="49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3" y="27"/>
                  <a:pt x="0" y="30"/>
                  <a:pt x="0" y="3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3" y="71"/>
                  <a:pt x="7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53" y="71"/>
                  <a:pt x="56" y="68"/>
                  <a:pt x="56" y="64"/>
                </a:cubicBezTo>
                <a:cubicBezTo>
                  <a:pt x="56" y="62"/>
                  <a:pt x="56" y="62"/>
                  <a:pt x="56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58"/>
                  <a:pt x="47" y="58"/>
                  <a:pt x="47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3"/>
                  <a:pt x="56" y="53"/>
                  <a:pt x="56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0"/>
                  <a:pt x="47" y="50"/>
                  <a:pt x="47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44"/>
                  <a:pt x="56" y="44"/>
                  <a:pt x="56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1"/>
                  <a:pt x="47" y="41"/>
                  <a:pt x="47" y="41"/>
                </a:cubicBezTo>
                <a:lnTo>
                  <a:pt x="56" y="41"/>
                </a:lnTo>
                <a:close/>
                <a:moveTo>
                  <a:pt x="30" y="54"/>
                </a:moveTo>
                <a:cubicBezTo>
                  <a:pt x="30" y="58"/>
                  <a:pt x="30" y="58"/>
                  <a:pt x="30" y="58"/>
                </a:cubicBezTo>
                <a:cubicBezTo>
                  <a:pt x="30" y="60"/>
                  <a:pt x="29" y="60"/>
                  <a:pt x="28" y="60"/>
                </a:cubicBezTo>
                <a:cubicBezTo>
                  <a:pt x="27" y="60"/>
                  <a:pt x="26" y="60"/>
                  <a:pt x="26" y="58"/>
                </a:cubicBezTo>
                <a:cubicBezTo>
                  <a:pt x="26" y="54"/>
                  <a:pt x="26" y="54"/>
                  <a:pt x="26" y="54"/>
                </a:cubicBezTo>
                <a:cubicBezTo>
                  <a:pt x="24" y="53"/>
                  <a:pt x="22" y="51"/>
                  <a:pt x="22" y="49"/>
                </a:cubicBezTo>
                <a:cubicBezTo>
                  <a:pt x="22" y="46"/>
                  <a:pt x="25" y="43"/>
                  <a:pt x="28" y="43"/>
                </a:cubicBezTo>
                <a:cubicBezTo>
                  <a:pt x="31" y="43"/>
                  <a:pt x="34" y="46"/>
                  <a:pt x="34" y="49"/>
                </a:cubicBezTo>
                <a:cubicBezTo>
                  <a:pt x="34" y="51"/>
                  <a:pt x="32" y="53"/>
                  <a:pt x="30" y="5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Freeform 402"/>
          <p:cNvSpPr>
            <a:spLocks noEditPoints="1"/>
          </p:cNvSpPr>
          <p:nvPr/>
        </p:nvSpPr>
        <p:spPr bwMode="auto">
          <a:xfrm>
            <a:off x="9198684" y="3986329"/>
            <a:ext cx="188913" cy="188912"/>
          </a:xfrm>
          <a:custGeom>
            <a:avLst/>
            <a:gdLst>
              <a:gd name="T0" fmla="*/ 39 w 47"/>
              <a:gd name="T1" fmla="*/ 8 h 47"/>
              <a:gd name="T2" fmla="*/ 8 w 47"/>
              <a:gd name="T3" fmla="*/ 8 h 47"/>
              <a:gd name="T4" fmla="*/ 3 w 47"/>
              <a:gd name="T5" fmla="*/ 30 h 47"/>
              <a:gd name="T6" fmla="*/ 4 w 47"/>
              <a:gd name="T7" fmla="*/ 28 h 47"/>
              <a:gd name="T8" fmla="*/ 17 w 47"/>
              <a:gd name="T9" fmla="*/ 30 h 47"/>
              <a:gd name="T10" fmla="*/ 19 w 47"/>
              <a:gd name="T11" fmla="*/ 43 h 47"/>
              <a:gd name="T12" fmla="*/ 17 w 47"/>
              <a:gd name="T13" fmla="*/ 45 h 47"/>
              <a:gd name="T14" fmla="*/ 39 w 47"/>
              <a:gd name="T15" fmla="*/ 39 h 47"/>
              <a:gd name="T16" fmla="*/ 39 w 47"/>
              <a:gd name="T17" fmla="*/ 8 h 47"/>
              <a:gd name="T18" fmla="*/ 35 w 47"/>
              <a:gd name="T19" fmla="*/ 22 h 47"/>
              <a:gd name="T20" fmla="*/ 26 w 47"/>
              <a:gd name="T21" fmla="*/ 22 h 47"/>
              <a:gd name="T22" fmla="*/ 26 w 47"/>
              <a:gd name="T23" fmla="*/ 13 h 47"/>
              <a:gd name="T24" fmla="*/ 35 w 47"/>
              <a:gd name="T25" fmla="*/ 13 h 47"/>
              <a:gd name="T26" fmla="*/ 35 w 47"/>
              <a:gd name="T27" fmla="*/ 2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" h="47">
                <a:moveTo>
                  <a:pt x="39" y="8"/>
                </a:moveTo>
                <a:cubicBezTo>
                  <a:pt x="30" y="0"/>
                  <a:pt x="17" y="0"/>
                  <a:pt x="8" y="8"/>
                </a:cubicBezTo>
                <a:cubicBezTo>
                  <a:pt x="2" y="14"/>
                  <a:pt x="0" y="22"/>
                  <a:pt x="3" y="30"/>
                </a:cubicBezTo>
                <a:cubicBezTo>
                  <a:pt x="4" y="28"/>
                  <a:pt x="4" y="28"/>
                  <a:pt x="4" y="28"/>
                </a:cubicBezTo>
                <a:cubicBezTo>
                  <a:pt x="7" y="25"/>
                  <a:pt x="13" y="26"/>
                  <a:pt x="17" y="30"/>
                </a:cubicBezTo>
                <a:cubicBezTo>
                  <a:pt x="21" y="34"/>
                  <a:pt x="22" y="40"/>
                  <a:pt x="19" y="43"/>
                </a:cubicBezTo>
                <a:cubicBezTo>
                  <a:pt x="17" y="45"/>
                  <a:pt x="17" y="45"/>
                  <a:pt x="17" y="45"/>
                </a:cubicBezTo>
                <a:cubicBezTo>
                  <a:pt x="25" y="47"/>
                  <a:pt x="33" y="45"/>
                  <a:pt x="39" y="39"/>
                </a:cubicBezTo>
                <a:cubicBezTo>
                  <a:pt x="47" y="31"/>
                  <a:pt x="47" y="17"/>
                  <a:pt x="39" y="8"/>
                </a:cubicBezTo>
                <a:close/>
                <a:moveTo>
                  <a:pt x="35" y="22"/>
                </a:moveTo>
                <a:cubicBezTo>
                  <a:pt x="32" y="25"/>
                  <a:pt x="28" y="25"/>
                  <a:pt x="26" y="22"/>
                </a:cubicBezTo>
                <a:cubicBezTo>
                  <a:pt x="23" y="20"/>
                  <a:pt x="23" y="16"/>
                  <a:pt x="26" y="13"/>
                </a:cubicBezTo>
                <a:cubicBezTo>
                  <a:pt x="28" y="11"/>
                  <a:pt x="32" y="11"/>
                  <a:pt x="35" y="13"/>
                </a:cubicBezTo>
                <a:cubicBezTo>
                  <a:pt x="37" y="16"/>
                  <a:pt x="37" y="20"/>
                  <a:pt x="35" y="2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Freeform 403"/>
          <p:cNvSpPr>
            <a:spLocks/>
          </p:cNvSpPr>
          <p:nvPr/>
        </p:nvSpPr>
        <p:spPr bwMode="auto">
          <a:xfrm>
            <a:off x="9082796" y="4095867"/>
            <a:ext cx="200025" cy="196850"/>
          </a:xfrm>
          <a:custGeom>
            <a:avLst/>
            <a:gdLst>
              <a:gd name="T0" fmla="*/ 45 w 50"/>
              <a:gd name="T1" fmla="*/ 4 h 49"/>
              <a:gd name="T2" fmla="*/ 33 w 50"/>
              <a:gd name="T3" fmla="*/ 3 h 49"/>
              <a:gd name="T4" fmla="*/ 32 w 50"/>
              <a:gd name="T5" fmla="*/ 4 h 49"/>
              <a:gd name="T6" fmla="*/ 3 w 50"/>
              <a:gd name="T7" fmla="*/ 33 h 49"/>
              <a:gd name="T8" fmla="*/ 4 w 50"/>
              <a:gd name="T9" fmla="*/ 45 h 49"/>
              <a:gd name="T10" fmla="*/ 16 w 50"/>
              <a:gd name="T11" fmla="*/ 46 h 49"/>
              <a:gd name="T12" fmla="*/ 16 w 50"/>
              <a:gd name="T13" fmla="*/ 46 h 49"/>
              <a:gd name="T14" fmla="*/ 16 w 50"/>
              <a:gd name="T15" fmla="*/ 46 h 49"/>
              <a:gd name="T16" fmla="*/ 15 w 50"/>
              <a:gd name="T17" fmla="*/ 40 h 49"/>
              <a:gd name="T18" fmla="*/ 21 w 50"/>
              <a:gd name="T19" fmla="*/ 41 h 49"/>
              <a:gd name="T20" fmla="*/ 22 w 50"/>
              <a:gd name="T21" fmla="*/ 41 h 49"/>
              <a:gd name="T22" fmla="*/ 23 w 50"/>
              <a:gd name="T23" fmla="*/ 40 h 49"/>
              <a:gd name="T24" fmla="*/ 23 w 50"/>
              <a:gd name="T25" fmla="*/ 40 h 49"/>
              <a:gd name="T26" fmla="*/ 22 w 50"/>
              <a:gd name="T27" fmla="*/ 34 h 49"/>
              <a:gd name="T28" fmla="*/ 28 w 50"/>
              <a:gd name="T29" fmla="*/ 35 h 49"/>
              <a:gd name="T30" fmla="*/ 28 w 50"/>
              <a:gd name="T31" fmla="*/ 35 h 49"/>
              <a:gd name="T32" fmla="*/ 29 w 50"/>
              <a:gd name="T33" fmla="*/ 33 h 49"/>
              <a:gd name="T34" fmla="*/ 29 w 50"/>
              <a:gd name="T35" fmla="*/ 33 h 49"/>
              <a:gd name="T36" fmla="*/ 28 w 50"/>
              <a:gd name="T37" fmla="*/ 27 h 49"/>
              <a:gd name="T38" fmla="*/ 34 w 50"/>
              <a:gd name="T39" fmla="*/ 28 h 49"/>
              <a:gd name="T40" fmla="*/ 34 w 50"/>
              <a:gd name="T41" fmla="*/ 28 h 49"/>
              <a:gd name="T42" fmla="*/ 35 w 50"/>
              <a:gd name="T43" fmla="*/ 27 h 49"/>
              <a:gd name="T44" fmla="*/ 35 w 50"/>
              <a:gd name="T45" fmla="*/ 27 h 49"/>
              <a:gd name="T46" fmla="*/ 34 w 50"/>
              <a:gd name="T47" fmla="*/ 21 h 49"/>
              <a:gd name="T48" fmla="*/ 40 w 50"/>
              <a:gd name="T49" fmla="*/ 22 h 49"/>
              <a:gd name="T50" fmla="*/ 41 w 50"/>
              <a:gd name="T51" fmla="*/ 22 h 49"/>
              <a:gd name="T52" fmla="*/ 46 w 50"/>
              <a:gd name="T53" fmla="*/ 17 h 49"/>
              <a:gd name="T54" fmla="*/ 47 w 50"/>
              <a:gd name="T55" fmla="*/ 16 h 49"/>
              <a:gd name="T56" fmla="*/ 45 w 50"/>
              <a:gd name="T57" fmla="*/ 4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" h="49">
                <a:moveTo>
                  <a:pt x="45" y="4"/>
                </a:moveTo>
                <a:cubicBezTo>
                  <a:pt x="42" y="0"/>
                  <a:pt x="36" y="0"/>
                  <a:pt x="33" y="3"/>
                </a:cubicBezTo>
                <a:cubicBezTo>
                  <a:pt x="32" y="4"/>
                  <a:pt x="32" y="4"/>
                  <a:pt x="32" y="4"/>
                </a:cubicBezTo>
                <a:cubicBezTo>
                  <a:pt x="3" y="33"/>
                  <a:pt x="3" y="33"/>
                  <a:pt x="3" y="33"/>
                </a:cubicBezTo>
                <a:cubicBezTo>
                  <a:pt x="0" y="36"/>
                  <a:pt x="1" y="41"/>
                  <a:pt x="4" y="45"/>
                </a:cubicBezTo>
                <a:cubicBezTo>
                  <a:pt x="8" y="49"/>
                  <a:pt x="13" y="49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0"/>
                  <a:pt x="15" y="40"/>
                  <a:pt x="15" y="40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2" y="34"/>
                  <a:pt x="22" y="34"/>
                  <a:pt x="22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4" y="21"/>
                  <a:pt x="34" y="21"/>
                  <a:pt x="34" y="21"/>
                </a:cubicBezTo>
                <a:cubicBezTo>
                  <a:pt x="40" y="22"/>
                  <a:pt x="40" y="22"/>
                  <a:pt x="40" y="22"/>
                </a:cubicBezTo>
                <a:cubicBezTo>
                  <a:pt x="41" y="22"/>
                  <a:pt x="41" y="22"/>
                  <a:pt x="41" y="22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6"/>
                  <a:pt x="47" y="16"/>
                  <a:pt x="47" y="16"/>
                </a:cubicBezTo>
                <a:cubicBezTo>
                  <a:pt x="50" y="13"/>
                  <a:pt x="49" y="8"/>
                  <a:pt x="45" y="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Freeform 404"/>
          <p:cNvSpPr>
            <a:spLocks/>
          </p:cNvSpPr>
          <p:nvPr/>
        </p:nvSpPr>
        <p:spPr bwMode="auto">
          <a:xfrm>
            <a:off x="7292096" y="3994267"/>
            <a:ext cx="184150" cy="293687"/>
          </a:xfrm>
          <a:custGeom>
            <a:avLst/>
            <a:gdLst>
              <a:gd name="T0" fmla="*/ 37 w 46"/>
              <a:gd name="T1" fmla="*/ 66 h 73"/>
              <a:gd name="T2" fmla="*/ 37 w 46"/>
              <a:gd name="T3" fmla="*/ 66 h 73"/>
              <a:gd name="T4" fmla="*/ 37 w 46"/>
              <a:gd name="T5" fmla="*/ 65 h 73"/>
              <a:gd name="T6" fmla="*/ 36 w 46"/>
              <a:gd name="T7" fmla="*/ 60 h 73"/>
              <a:gd name="T8" fmla="*/ 46 w 46"/>
              <a:gd name="T9" fmla="*/ 40 h 73"/>
              <a:gd name="T10" fmla="*/ 33 w 46"/>
              <a:gd name="T11" fmla="*/ 29 h 73"/>
              <a:gd name="T12" fmla="*/ 30 w 46"/>
              <a:gd name="T13" fmla="*/ 27 h 73"/>
              <a:gd name="T14" fmla="*/ 33 w 46"/>
              <a:gd name="T15" fmla="*/ 25 h 73"/>
              <a:gd name="T16" fmla="*/ 40 w 46"/>
              <a:gd name="T17" fmla="*/ 14 h 73"/>
              <a:gd name="T18" fmla="*/ 25 w 46"/>
              <a:gd name="T19" fmla="*/ 0 h 73"/>
              <a:gd name="T20" fmla="*/ 10 w 46"/>
              <a:gd name="T21" fmla="*/ 14 h 73"/>
              <a:gd name="T22" fmla="*/ 17 w 46"/>
              <a:gd name="T23" fmla="*/ 25 h 73"/>
              <a:gd name="T24" fmla="*/ 20 w 46"/>
              <a:gd name="T25" fmla="*/ 27 h 73"/>
              <a:gd name="T26" fmla="*/ 17 w 46"/>
              <a:gd name="T27" fmla="*/ 29 h 73"/>
              <a:gd name="T28" fmla="*/ 0 w 46"/>
              <a:gd name="T29" fmla="*/ 56 h 73"/>
              <a:gd name="T30" fmla="*/ 0 w 46"/>
              <a:gd name="T31" fmla="*/ 61 h 73"/>
              <a:gd name="T32" fmla="*/ 25 w 46"/>
              <a:gd name="T33" fmla="*/ 73 h 73"/>
              <a:gd name="T34" fmla="*/ 40 w 46"/>
              <a:gd name="T35" fmla="*/ 69 h 73"/>
              <a:gd name="T36" fmla="*/ 37 w 46"/>
              <a:gd name="T37" fmla="*/ 6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6" h="73">
                <a:moveTo>
                  <a:pt x="37" y="66"/>
                </a:moveTo>
                <a:cubicBezTo>
                  <a:pt x="37" y="66"/>
                  <a:pt x="37" y="66"/>
                  <a:pt x="37" y="66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4"/>
                  <a:pt x="36" y="62"/>
                  <a:pt x="36" y="60"/>
                </a:cubicBezTo>
                <a:cubicBezTo>
                  <a:pt x="36" y="52"/>
                  <a:pt x="40" y="44"/>
                  <a:pt x="46" y="40"/>
                </a:cubicBezTo>
                <a:cubicBezTo>
                  <a:pt x="43" y="35"/>
                  <a:pt x="38" y="31"/>
                  <a:pt x="33" y="29"/>
                </a:cubicBezTo>
                <a:cubicBezTo>
                  <a:pt x="30" y="27"/>
                  <a:pt x="30" y="27"/>
                  <a:pt x="30" y="27"/>
                </a:cubicBezTo>
                <a:cubicBezTo>
                  <a:pt x="33" y="25"/>
                  <a:pt x="33" y="25"/>
                  <a:pt x="33" y="25"/>
                </a:cubicBezTo>
                <a:cubicBezTo>
                  <a:pt x="37" y="23"/>
                  <a:pt x="40" y="19"/>
                  <a:pt x="40" y="14"/>
                </a:cubicBezTo>
                <a:cubicBezTo>
                  <a:pt x="40" y="7"/>
                  <a:pt x="33" y="0"/>
                  <a:pt x="25" y="0"/>
                </a:cubicBezTo>
                <a:cubicBezTo>
                  <a:pt x="17" y="0"/>
                  <a:pt x="10" y="7"/>
                  <a:pt x="10" y="14"/>
                </a:cubicBezTo>
                <a:cubicBezTo>
                  <a:pt x="10" y="19"/>
                  <a:pt x="13" y="23"/>
                  <a:pt x="17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17" y="29"/>
                  <a:pt x="17" y="29"/>
                  <a:pt x="17" y="29"/>
                </a:cubicBezTo>
                <a:cubicBezTo>
                  <a:pt x="7" y="33"/>
                  <a:pt x="0" y="43"/>
                  <a:pt x="0" y="56"/>
                </a:cubicBezTo>
                <a:cubicBezTo>
                  <a:pt x="0" y="57"/>
                  <a:pt x="0" y="59"/>
                  <a:pt x="0" y="61"/>
                </a:cubicBezTo>
                <a:cubicBezTo>
                  <a:pt x="6" y="68"/>
                  <a:pt x="15" y="73"/>
                  <a:pt x="25" y="73"/>
                </a:cubicBezTo>
                <a:cubicBezTo>
                  <a:pt x="30" y="73"/>
                  <a:pt x="35" y="72"/>
                  <a:pt x="40" y="69"/>
                </a:cubicBezTo>
                <a:cubicBezTo>
                  <a:pt x="39" y="68"/>
                  <a:pt x="38" y="67"/>
                  <a:pt x="37" y="66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Freeform 405"/>
          <p:cNvSpPr>
            <a:spLocks/>
          </p:cNvSpPr>
          <p:nvPr/>
        </p:nvSpPr>
        <p:spPr bwMode="auto">
          <a:xfrm>
            <a:off x="7452434" y="4070467"/>
            <a:ext cx="149225" cy="217487"/>
          </a:xfrm>
          <a:custGeom>
            <a:avLst/>
            <a:gdLst>
              <a:gd name="T0" fmla="*/ 25 w 37"/>
              <a:gd name="T1" fmla="*/ 21 h 54"/>
              <a:gd name="T2" fmla="*/ 21 w 37"/>
              <a:gd name="T3" fmla="*/ 20 h 54"/>
              <a:gd name="T4" fmla="*/ 24 w 37"/>
              <a:gd name="T5" fmla="*/ 18 h 54"/>
              <a:gd name="T6" fmla="*/ 29 w 37"/>
              <a:gd name="T7" fmla="*/ 10 h 54"/>
              <a:gd name="T8" fmla="*/ 18 w 37"/>
              <a:gd name="T9" fmla="*/ 0 h 54"/>
              <a:gd name="T10" fmla="*/ 8 w 37"/>
              <a:gd name="T11" fmla="*/ 10 h 54"/>
              <a:gd name="T12" fmla="*/ 13 w 37"/>
              <a:gd name="T13" fmla="*/ 18 h 54"/>
              <a:gd name="T14" fmla="*/ 16 w 37"/>
              <a:gd name="T15" fmla="*/ 20 h 54"/>
              <a:gd name="T16" fmla="*/ 12 w 37"/>
              <a:gd name="T17" fmla="*/ 21 h 54"/>
              <a:gd name="T18" fmla="*/ 11 w 37"/>
              <a:gd name="T19" fmla="*/ 22 h 54"/>
              <a:gd name="T20" fmla="*/ 9 w 37"/>
              <a:gd name="T21" fmla="*/ 23 h 54"/>
              <a:gd name="T22" fmla="*/ 7 w 37"/>
              <a:gd name="T23" fmla="*/ 24 h 54"/>
              <a:gd name="T24" fmla="*/ 0 w 37"/>
              <a:gd name="T25" fmla="*/ 41 h 54"/>
              <a:gd name="T26" fmla="*/ 0 w 37"/>
              <a:gd name="T27" fmla="*/ 45 h 54"/>
              <a:gd name="T28" fmla="*/ 3 w 37"/>
              <a:gd name="T29" fmla="*/ 48 h 54"/>
              <a:gd name="T30" fmla="*/ 5 w 37"/>
              <a:gd name="T31" fmla="*/ 49 h 54"/>
              <a:gd name="T32" fmla="*/ 6 w 37"/>
              <a:gd name="T33" fmla="*/ 50 h 54"/>
              <a:gd name="T34" fmla="*/ 18 w 37"/>
              <a:gd name="T35" fmla="*/ 54 h 54"/>
              <a:gd name="T36" fmla="*/ 37 w 37"/>
              <a:gd name="T37" fmla="*/ 45 h 54"/>
              <a:gd name="T38" fmla="*/ 37 w 37"/>
              <a:gd name="T39" fmla="*/ 41 h 54"/>
              <a:gd name="T40" fmla="*/ 25 w 37"/>
              <a:gd name="T4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54">
                <a:moveTo>
                  <a:pt x="25" y="21"/>
                </a:moveTo>
                <a:cubicBezTo>
                  <a:pt x="21" y="20"/>
                  <a:pt x="21" y="20"/>
                  <a:pt x="21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7" y="16"/>
                  <a:pt x="29" y="13"/>
                  <a:pt x="29" y="10"/>
                </a:cubicBezTo>
                <a:cubicBezTo>
                  <a:pt x="29" y="5"/>
                  <a:pt x="24" y="0"/>
                  <a:pt x="18" y="0"/>
                </a:cubicBezTo>
                <a:cubicBezTo>
                  <a:pt x="12" y="0"/>
                  <a:pt x="8" y="5"/>
                  <a:pt x="8" y="10"/>
                </a:cubicBezTo>
                <a:cubicBezTo>
                  <a:pt x="8" y="13"/>
                  <a:pt x="10" y="16"/>
                  <a:pt x="13" y="18"/>
                </a:cubicBezTo>
                <a:cubicBezTo>
                  <a:pt x="16" y="20"/>
                  <a:pt x="16" y="20"/>
                  <a:pt x="16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1" y="22"/>
                  <a:pt x="11" y="22"/>
                </a:cubicBezTo>
                <a:cubicBezTo>
                  <a:pt x="10" y="22"/>
                  <a:pt x="10" y="23"/>
                  <a:pt x="9" y="23"/>
                </a:cubicBezTo>
                <a:cubicBezTo>
                  <a:pt x="8" y="24"/>
                  <a:pt x="8" y="24"/>
                  <a:pt x="7" y="24"/>
                </a:cubicBezTo>
                <a:cubicBezTo>
                  <a:pt x="3" y="28"/>
                  <a:pt x="0" y="34"/>
                  <a:pt x="0" y="41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6"/>
                  <a:pt x="2" y="47"/>
                  <a:pt x="3" y="48"/>
                </a:cubicBezTo>
                <a:cubicBezTo>
                  <a:pt x="4" y="48"/>
                  <a:pt x="4" y="49"/>
                  <a:pt x="5" y="49"/>
                </a:cubicBezTo>
                <a:cubicBezTo>
                  <a:pt x="5" y="50"/>
                  <a:pt x="6" y="50"/>
                  <a:pt x="6" y="50"/>
                </a:cubicBezTo>
                <a:cubicBezTo>
                  <a:pt x="10" y="53"/>
                  <a:pt x="14" y="54"/>
                  <a:pt x="18" y="54"/>
                </a:cubicBezTo>
                <a:cubicBezTo>
                  <a:pt x="26" y="54"/>
                  <a:pt x="32" y="50"/>
                  <a:pt x="37" y="45"/>
                </a:cubicBezTo>
                <a:cubicBezTo>
                  <a:pt x="37" y="44"/>
                  <a:pt x="37" y="43"/>
                  <a:pt x="37" y="41"/>
                </a:cubicBezTo>
                <a:cubicBezTo>
                  <a:pt x="37" y="32"/>
                  <a:pt x="32" y="24"/>
                  <a:pt x="25" y="21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Freeform 406"/>
          <p:cNvSpPr>
            <a:spLocks noEditPoints="1"/>
          </p:cNvSpPr>
          <p:nvPr/>
        </p:nvSpPr>
        <p:spPr bwMode="auto">
          <a:xfrm>
            <a:off x="9536821" y="4106979"/>
            <a:ext cx="228600" cy="180975"/>
          </a:xfrm>
          <a:custGeom>
            <a:avLst/>
            <a:gdLst>
              <a:gd name="T0" fmla="*/ 57 w 57"/>
              <a:gd name="T1" fmla="*/ 14 h 45"/>
              <a:gd name="T2" fmla="*/ 57 w 57"/>
              <a:gd name="T3" fmla="*/ 7 h 45"/>
              <a:gd name="T4" fmla="*/ 50 w 57"/>
              <a:gd name="T5" fmla="*/ 0 h 45"/>
              <a:gd name="T6" fmla="*/ 7 w 57"/>
              <a:gd name="T7" fmla="*/ 0 h 45"/>
              <a:gd name="T8" fmla="*/ 0 w 57"/>
              <a:gd name="T9" fmla="*/ 7 h 45"/>
              <a:gd name="T10" fmla="*/ 0 w 57"/>
              <a:gd name="T11" fmla="*/ 38 h 45"/>
              <a:gd name="T12" fmla="*/ 7 w 57"/>
              <a:gd name="T13" fmla="*/ 45 h 45"/>
              <a:gd name="T14" fmla="*/ 50 w 57"/>
              <a:gd name="T15" fmla="*/ 45 h 45"/>
              <a:gd name="T16" fmla="*/ 57 w 57"/>
              <a:gd name="T17" fmla="*/ 38 h 45"/>
              <a:gd name="T18" fmla="*/ 57 w 57"/>
              <a:gd name="T19" fmla="*/ 36 h 45"/>
              <a:gd name="T20" fmla="*/ 48 w 57"/>
              <a:gd name="T21" fmla="*/ 36 h 45"/>
              <a:gd name="T22" fmla="*/ 48 w 57"/>
              <a:gd name="T23" fmla="*/ 32 h 45"/>
              <a:gd name="T24" fmla="*/ 57 w 57"/>
              <a:gd name="T25" fmla="*/ 32 h 45"/>
              <a:gd name="T26" fmla="*/ 57 w 57"/>
              <a:gd name="T27" fmla="*/ 27 h 45"/>
              <a:gd name="T28" fmla="*/ 48 w 57"/>
              <a:gd name="T29" fmla="*/ 27 h 45"/>
              <a:gd name="T30" fmla="*/ 48 w 57"/>
              <a:gd name="T31" fmla="*/ 23 h 45"/>
              <a:gd name="T32" fmla="*/ 57 w 57"/>
              <a:gd name="T33" fmla="*/ 23 h 45"/>
              <a:gd name="T34" fmla="*/ 57 w 57"/>
              <a:gd name="T35" fmla="*/ 18 h 45"/>
              <a:gd name="T36" fmla="*/ 48 w 57"/>
              <a:gd name="T37" fmla="*/ 18 h 45"/>
              <a:gd name="T38" fmla="*/ 48 w 57"/>
              <a:gd name="T39" fmla="*/ 14 h 45"/>
              <a:gd name="T40" fmla="*/ 57 w 57"/>
              <a:gd name="T41" fmla="*/ 14 h 45"/>
              <a:gd name="T42" fmla="*/ 31 w 57"/>
              <a:gd name="T43" fmla="*/ 26 h 45"/>
              <a:gd name="T44" fmla="*/ 31 w 57"/>
              <a:gd name="T45" fmla="*/ 31 h 45"/>
              <a:gd name="T46" fmla="*/ 28 w 57"/>
              <a:gd name="T47" fmla="*/ 33 h 45"/>
              <a:gd name="T48" fmla="*/ 26 w 57"/>
              <a:gd name="T49" fmla="*/ 31 h 45"/>
              <a:gd name="T50" fmla="*/ 26 w 57"/>
              <a:gd name="T51" fmla="*/ 26 h 45"/>
              <a:gd name="T52" fmla="*/ 23 w 57"/>
              <a:gd name="T53" fmla="*/ 21 h 45"/>
              <a:gd name="T54" fmla="*/ 28 w 57"/>
              <a:gd name="T55" fmla="*/ 15 h 45"/>
              <a:gd name="T56" fmla="*/ 34 w 57"/>
              <a:gd name="T57" fmla="*/ 21 h 45"/>
              <a:gd name="T58" fmla="*/ 31 w 57"/>
              <a:gd name="T59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7" h="45">
                <a:moveTo>
                  <a:pt x="57" y="14"/>
                </a:moveTo>
                <a:cubicBezTo>
                  <a:pt x="57" y="7"/>
                  <a:pt x="57" y="7"/>
                  <a:pt x="57" y="7"/>
                </a:cubicBezTo>
                <a:cubicBezTo>
                  <a:pt x="57" y="3"/>
                  <a:pt x="54" y="0"/>
                  <a:pt x="50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2"/>
                  <a:pt x="3" y="45"/>
                  <a:pt x="7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4" y="45"/>
                  <a:pt x="57" y="42"/>
                  <a:pt x="57" y="38"/>
                </a:cubicBezTo>
                <a:cubicBezTo>
                  <a:pt x="57" y="36"/>
                  <a:pt x="57" y="36"/>
                  <a:pt x="57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32"/>
                  <a:pt x="48" y="32"/>
                  <a:pt x="48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57" y="27"/>
                  <a:pt x="57" y="27"/>
                  <a:pt x="57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3"/>
                  <a:pt x="48" y="23"/>
                  <a:pt x="48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18"/>
                  <a:pt x="57" y="18"/>
                  <a:pt x="57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4"/>
                  <a:pt x="48" y="14"/>
                  <a:pt x="48" y="14"/>
                </a:cubicBezTo>
                <a:lnTo>
                  <a:pt x="57" y="14"/>
                </a:lnTo>
                <a:close/>
                <a:moveTo>
                  <a:pt x="31" y="26"/>
                </a:moveTo>
                <a:cubicBezTo>
                  <a:pt x="31" y="31"/>
                  <a:pt x="31" y="31"/>
                  <a:pt x="31" y="31"/>
                </a:cubicBezTo>
                <a:cubicBezTo>
                  <a:pt x="31" y="32"/>
                  <a:pt x="30" y="33"/>
                  <a:pt x="28" y="33"/>
                </a:cubicBezTo>
                <a:cubicBezTo>
                  <a:pt x="27" y="33"/>
                  <a:pt x="26" y="32"/>
                  <a:pt x="26" y="31"/>
                </a:cubicBezTo>
                <a:cubicBezTo>
                  <a:pt x="26" y="26"/>
                  <a:pt x="26" y="26"/>
                  <a:pt x="26" y="26"/>
                </a:cubicBezTo>
                <a:cubicBezTo>
                  <a:pt x="24" y="25"/>
                  <a:pt x="23" y="23"/>
                  <a:pt x="23" y="21"/>
                </a:cubicBezTo>
                <a:cubicBezTo>
                  <a:pt x="23" y="18"/>
                  <a:pt x="25" y="15"/>
                  <a:pt x="28" y="15"/>
                </a:cubicBezTo>
                <a:cubicBezTo>
                  <a:pt x="31" y="15"/>
                  <a:pt x="34" y="18"/>
                  <a:pt x="34" y="21"/>
                </a:cubicBezTo>
                <a:cubicBezTo>
                  <a:pt x="34" y="23"/>
                  <a:pt x="33" y="25"/>
                  <a:pt x="31" y="26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Freeform 407"/>
          <p:cNvSpPr>
            <a:spLocks/>
          </p:cNvSpPr>
          <p:nvPr/>
        </p:nvSpPr>
        <p:spPr bwMode="auto">
          <a:xfrm>
            <a:off x="9557459" y="3999029"/>
            <a:ext cx="184150" cy="100012"/>
          </a:xfrm>
          <a:custGeom>
            <a:avLst/>
            <a:gdLst>
              <a:gd name="T0" fmla="*/ 8 w 46"/>
              <a:gd name="T1" fmla="*/ 18 h 25"/>
              <a:gd name="T2" fmla="*/ 20 w 46"/>
              <a:gd name="T3" fmla="*/ 6 h 25"/>
              <a:gd name="T4" fmla="*/ 27 w 46"/>
              <a:gd name="T5" fmla="*/ 6 h 25"/>
              <a:gd name="T6" fmla="*/ 38 w 46"/>
              <a:gd name="T7" fmla="*/ 18 h 25"/>
              <a:gd name="T8" fmla="*/ 38 w 46"/>
              <a:gd name="T9" fmla="*/ 25 h 25"/>
              <a:gd name="T10" fmla="*/ 46 w 46"/>
              <a:gd name="T11" fmla="*/ 25 h 25"/>
              <a:gd name="T12" fmla="*/ 46 w 46"/>
              <a:gd name="T13" fmla="*/ 15 h 25"/>
              <a:gd name="T14" fmla="*/ 31 w 46"/>
              <a:gd name="T15" fmla="*/ 0 h 25"/>
              <a:gd name="T16" fmla="*/ 16 w 46"/>
              <a:gd name="T17" fmla="*/ 0 h 25"/>
              <a:gd name="T18" fmla="*/ 0 w 46"/>
              <a:gd name="T19" fmla="*/ 15 h 25"/>
              <a:gd name="T20" fmla="*/ 0 w 46"/>
              <a:gd name="T21" fmla="*/ 25 h 25"/>
              <a:gd name="T22" fmla="*/ 8 w 46"/>
              <a:gd name="T23" fmla="*/ 25 h 25"/>
              <a:gd name="T24" fmla="*/ 8 w 46"/>
              <a:gd name="T25" fmla="*/ 18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25">
                <a:moveTo>
                  <a:pt x="8" y="18"/>
                </a:moveTo>
                <a:cubicBezTo>
                  <a:pt x="8" y="11"/>
                  <a:pt x="13" y="6"/>
                  <a:pt x="20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33" y="6"/>
                  <a:pt x="38" y="11"/>
                  <a:pt x="38" y="18"/>
                </a:cubicBezTo>
                <a:cubicBezTo>
                  <a:pt x="38" y="25"/>
                  <a:pt x="38" y="25"/>
                  <a:pt x="38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7"/>
                  <a:pt x="39" y="0"/>
                  <a:pt x="3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5"/>
                  <a:pt x="0" y="25"/>
                  <a:pt x="0" y="25"/>
                </a:cubicBezTo>
                <a:cubicBezTo>
                  <a:pt x="8" y="25"/>
                  <a:pt x="8" y="25"/>
                  <a:pt x="8" y="25"/>
                </a:cubicBezTo>
                <a:lnTo>
                  <a:pt x="8" y="18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7" name="Freeform 408"/>
          <p:cNvSpPr>
            <a:spLocks noEditPoints="1"/>
          </p:cNvSpPr>
          <p:nvPr/>
        </p:nvSpPr>
        <p:spPr bwMode="auto">
          <a:xfrm>
            <a:off x="10394071" y="3999029"/>
            <a:ext cx="288925" cy="285750"/>
          </a:xfrm>
          <a:custGeom>
            <a:avLst/>
            <a:gdLst>
              <a:gd name="T0" fmla="*/ 41 w 72"/>
              <a:gd name="T1" fmla="*/ 0 h 71"/>
              <a:gd name="T2" fmla="*/ 0 w 72"/>
              <a:gd name="T3" fmla="*/ 58 h 71"/>
              <a:gd name="T4" fmla="*/ 54 w 72"/>
              <a:gd name="T5" fmla="*/ 60 h 71"/>
              <a:gd name="T6" fmla="*/ 55 w 72"/>
              <a:gd name="T7" fmla="*/ 23 h 71"/>
              <a:gd name="T8" fmla="*/ 50 w 72"/>
              <a:gd name="T9" fmla="*/ 10 h 71"/>
              <a:gd name="T10" fmla="*/ 5 w 72"/>
              <a:gd name="T11" fmla="*/ 10 h 71"/>
              <a:gd name="T12" fmla="*/ 37 w 72"/>
              <a:gd name="T13" fmla="*/ 39 h 71"/>
              <a:gd name="T14" fmla="*/ 40 w 72"/>
              <a:gd name="T15" fmla="*/ 39 h 71"/>
              <a:gd name="T16" fmla="*/ 42 w 72"/>
              <a:gd name="T17" fmla="*/ 39 h 71"/>
              <a:gd name="T18" fmla="*/ 42 w 72"/>
              <a:gd name="T19" fmla="*/ 41 h 71"/>
              <a:gd name="T20" fmla="*/ 39 w 72"/>
              <a:gd name="T21" fmla="*/ 42 h 71"/>
              <a:gd name="T22" fmla="*/ 35 w 72"/>
              <a:gd name="T23" fmla="*/ 33 h 71"/>
              <a:gd name="T24" fmla="*/ 42 w 72"/>
              <a:gd name="T25" fmla="*/ 36 h 71"/>
              <a:gd name="T26" fmla="*/ 37 w 72"/>
              <a:gd name="T27" fmla="*/ 38 h 71"/>
              <a:gd name="T28" fmla="*/ 32 w 72"/>
              <a:gd name="T29" fmla="*/ 34 h 71"/>
              <a:gd name="T30" fmla="*/ 28 w 72"/>
              <a:gd name="T31" fmla="*/ 38 h 71"/>
              <a:gd name="T32" fmla="*/ 28 w 72"/>
              <a:gd name="T33" fmla="*/ 32 h 71"/>
              <a:gd name="T34" fmla="*/ 29 w 72"/>
              <a:gd name="T35" fmla="*/ 30 h 71"/>
              <a:gd name="T36" fmla="*/ 34 w 72"/>
              <a:gd name="T37" fmla="*/ 29 h 71"/>
              <a:gd name="T38" fmla="*/ 33 w 72"/>
              <a:gd name="T39" fmla="*/ 31 h 71"/>
              <a:gd name="T40" fmla="*/ 31 w 72"/>
              <a:gd name="T41" fmla="*/ 32 h 71"/>
              <a:gd name="T42" fmla="*/ 27 w 72"/>
              <a:gd name="T43" fmla="*/ 33 h 71"/>
              <a:gd name="T44" fmla="*/ 24 w 72"/>
              <a:gd name="T45" fmla="*/ 41 h 71"/>
              <a:gd name="T46" fmla="*/ 21 w 72"/>
              <a:gd name="T47" fmla="*/ 33 h 71"/>
              <a:gd name="T48" fmla="*/ 22 w 72"/>
              <a:gd name="T49" fmla="*/ 30 h 71"/>
              <a:gd name="T50" fmla="*/ 27 w 72"/>
              <a:gd name="T51" fmla="*/ 29 h 71"/>
              <a:gd name="T52" fmla="*/ 27 w 72"/>
              <a:gd name="T53" fmla="*/ 31 h 71"/>
              <a:gd name="T54" fmla="*/ 25 w 72"/>
              <a:gd name="T55" fmla="*/ 31 h 71"/>
              <a:gd name="T56" fmla="*/ 6 w 72"/>
              <a:gd name="T57" fmla="*/ 39 h 71"/>
              <a:gd name="T58" fmla="*/ 10 w 72"/>
              <a:gd name="T59" fmla="*/ 39 h 71"/>
              <a:gd name="T60" fmla="*/ 11 w 72"/>
              <a:gd name="T61" fmla="*/ 40 h 71"/>
              <a:gd name="T62" fmla="*/ 9 w 72"/>
              <a:gd name="T63" fmla="*/ 41 h 71"/>
              <a:gd name="T64" fmla="*/ 6 w 72"/>
              <a:gd name="T65" fmla="*/ 41 h 71"/>
              <a:gd name="T66" fmla="*/ 3 w 72"/>
              <a:gd name="T67" fmla="*/ 37 h 71"/>
              <a:gd name="T68" fmla="*/ 6 w 72"/>
              <a:gd name="T69" fmla="*/ 33 h 71"/>
              <a:gd name="T70" fmla="*/ 11 w 72"/>
              <a:gd name="T71" fmla="*/ 33 h 71"/>
              <a:gd name="T72" fmla="*/ 10 w 72"/>
              <a:gd name="T73" fmla="*/ 35 h 71"/>
              <a:gd name="T74" fmla="*/ 8 w 72"/>
              <a:gd name="T75" fmla="*/ 34 h 71"/>
              <a:gd name="T76" fmla="*/ 6 w 72"/>
              <a:gd name="T77" fmla="*/ 39 h 71"/>
              <a:gd name="T78" fmla="*/ 19 w 72"/>
              <a:gd name="T79" fmla="*/ 33 h 71"/>
              <a:gd name="T80" fmla="*/ 16 w 72"/>
              <a:gd name="T81" fmla="*/ 42 h 71"/>
              <a:gd name="T82" fmla="*/ 13 w 72"/>
              <a:gd name="T83" fmla="*/ 33 h 71"/>
              <a:gd name="T84" fmla="*/ 12 w 72"/>
              <a:gd name="T85" fmla="*/ 46 h 71"/>
              <a:gd name="T86" fmla="*/ 44 w 72"/>
              <a:gd name="T87" fmla="*/ 46 h 71"/>
              <a:gd name="T88" fmla="*/ 47 w 72"/>
              <a:gd name="T89" fmla="*/ 39 h 71"/>
              <a:gd name="T90" fmla="*/ 50 w 72"/>
              <a:gd name="T91" fmla="*/ 39 h 71"/>
              <a:gd name="T92" fmla="*/ 52 w 72"/>
              <a:gd name="T93" fmla="*/ 39 h 71"/>
              <a:gd name="T94" fmla="*/ 51 w 72"/>
              <a:gd name="T95" fmla="*/ 41 h 71"/>
              <a:gd name="T96" fmla="*/ 48 w 72"/>
              <a:gd name="T97" fmla="*/ 42 h 71"/>
              <a:gd name="T98" fmla="*/ 44 w 72"/>
              <a:gd name="T99" fmla="*/ 33 h 71"/>
              <a:gd name="T100" fmla="*/ 52 w 72"/>
              <a:gd name="T101" fmla="*/ 36 h 71"/>
              <a:gd name="T102" fmla="*/ 65 w 72"/>
              <a:gd name="T103" fmla="*/ 44 h 71"/>
              <a:gd name="T104" fmla="*/ 65 w 72"/>
              <a:gd name="T105" fmla="*/ 39 h 71"/>
              <a:gd name="T106" fmla="*/ 15 w 72"/>
              <a:gd name="T107" fmla="*/ 39 h 71"/>
              <a:gd name="T108" fmla="*/ 17 w 72"/>
              <a:gd name="T109" fmla="*/ 39 h 71"/>
              <a:gd name="T110" fmla="*/ 18 w 72"/>
              <a:gd name="T111" fmla="*/ 36 h 71"/>
              <a:gd name="T112" fmla="*/ 16 w 72"/>
              <a:gd name="T113" fmla="*/ 34 h 71"/>
              <a:gd name="T114" fmla="*/ 14 w 72"/>
              <a:gd name="T115" fmla="*/ 36 h 71"/>
              <a:gd name="T116" fmla="*/ 15 w 72"/>
              <a:gd name="T117" fmla="*/ 39 h 71"/>
              <a:gd name="T118" fmla="*/ 38 w 72"/>
              <a:gd name="T119" fmla="*/ 34 h 71"/>
              <a:gd name="T120" fmla="*/ 40 w 72"/>
              <a:gd name="T121" fmla="*/ 35 h 71"/>
              <a:gd name="T122" fmla="*/ 48 w 72"/>
              <a:gd name="T123" fmla="*/ 34 h 71"/>
              <a:gd name="T124" fmla="*/ 49 w 72"/>
              <a:gd name="T125" fmla="*/ 3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" h="71">
                <a:moveTo>
                  <a:pt x="55" y="23"/>
                </a:moveTo>
                <a:cubicBezTo>
                  <a:pt x="55" y="15"/>
                  <a:pt x="55" y="15"/>
                  <a:pt x="55" y="15"/>
                </a:cubicBezTo>
                <a:cubicBezTo>
                  <a:pt x="55" y="5"/>
                  <a:pt x="48" y="0"/>
                  <a:pt x="4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8"/>
                  <a:pt x="6" y="71"/>
                  <a:pt x="14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8" y="71"/>
                  <a:pt x="54" y="69"/>
                  <a:pt x="54" y="60"/>
                </a:cubicBezTo>
                <a:cubicBezTo>
                  <a:pt x="67" y="59"/>
                  <a:pt x="72" y="53"/>
                  <a:pt x="72" y="47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0"/>
                  <a:pt x="67" y="24"/>
                  <a:pt x="55" y="23"/>
                </a:cubicBezTo>
                <a:close/>
                <a:moveTo>
                  <a:pt x="11" y="3"/>
                </a:moveTo>
                <a:cubicBezTo>
                  <a:pt x="43" y="3"/>
                  <a:pt x="43" y="3"/>
                  <a:pt x="43" y="3"/>
                </a:cubicBezTo>
                <a:cubicBezTo>
                  <a:pt x="47" y="3"/>
                  <a:pt x="50" y="6"/>
                  <a:pt x="50" y="10"/>
                </a:cubicBezTo>
                <a:cubicBezTo>
                  <a:pt x="50" y="13"/>
                  <a:pt x="47" y="14"/>
                  <a:pt x="4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14"/>
                  <a:pt x="5" y="13"/>
                  <a:pt x="5" y="10"/>
                </a:cubicBezTo>
                <a:cubicBezTo>
                  <a:pt x="5" y="6"/>
                  <a:pt x="8" y="3"/>
                  <a:pt x="11" y="3"/>
                </a:cubicBezTo>
                <a:close/>
                <a:moveTo>
                  <a:pt x="37" y="38"/>
                </a:moveTo>
                <a:cubicBezTo>
                  <a:pt x="37" y="39"/>
                  <a:pt x="37" y="39"/>
                  <a:pt x="37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9" y="40"/>
                  <a:pt x="39" y="40"/>
                </a:cubicBezTo>
                <a:cubicBezTo>
                  <a:pt x="40" y="39"/>
                  <a:pt x="40" y="39"/>
                  <a:pt x="40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42" y="39"/>
                  <a:pt x="42" y="39"/>
                  <a:pt x="42" y="40"/>
                </a:cubicBezTo>
                <a:cubicBezTo>
                  <a:pt x="42" y="40"/>
                  <a:pt x="42" y="41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2"/>
                  <a:pt x="39" y="42"/>
                  <a:pt x="39" y="42"/>
                </a:cubicBezTo>
                <a:cubicBezTo>
                  <a:pt x="37" y="42"/>
                  <a:pt x="36" y="41"/>
                  <a:pt x="35" y="40"/>
                </a:cubicBezTo>
                <a:cubicBezTo>
                  <a:pt x="34" y="40"/>
                  <a:pt x="34" y="38"/>
                  <a:pt x="34" y="37"/>
                </a:cubicBezTo>
                <a:cubicBezTo>
                  <a:pt x="34" y="36"/>
                  <a:pt x="34" y="34"/>
                  <a:pt x="35" y="33"/>
                </a:cubicBezTo>
                <a:cubicBezTo>
                  <a:pt x="36" y="33"/>
                  <a:pt x="37" y="32"/>
                  <a:pt x="38" y="32"/>
                </a:cubicBezTo>
                <a:cubicBezTo>
                  <a:pt x="40" y="32"/>
                  <a:pt x="41" y="33"/>
                  <a:pt x="41" y="33"/>
                </a:cubicBezTo>
                <a:cubicBezTo>
                  <a:pt x="42" y="34"/>
                  <a:pt x="42" y="35"/>
                  <a:pt x="42" y="36"/>
                </a:cubicBezTo>
                <a:cubicBezTo>
                  <a:pt x="42" y="37"/>
                  <a:pt x="41" y="37"/>
                  <a:pt x="39" y="37"/>
                </a:cubicBezTo>
                <a:cubicBezTo>
                  <a:pt x="38" y="37"/>
                  <a:pt x="36" y="38"/>
                  <a:pt x="36" y="38"/>
                </a:cubicBezTo>
                <a:lnTo>
                  <a:pt x="37" y="38"/>
                </a:lnTo>
                <a:close/>
                <a:moveTo>
                  <a:pt x="32" y="32"/>
                </a:moveTo>
                <a:cubicBezTo>
                  <a:pt x="33" y="32"/>
                  <a:pt x="33" y="33"/>
                  <a:pt x="33" y="33"/>
                </a:cubicBezTo>
                <a:cubicBezTo>
                  <a:pt x="33" y="34"/>
                  <a:pt x="33" y="34"/>
                  <a:pt x="32" y="34"/>
                </a:cubicBezTo>
                <a:cubicBezTo>
                  <a:pt x="32" y="34"/>
                  <a:pt x="31" y="36"/>
                  <a:pt x="31" y="38"/>
                </a:cubicBezTo>
                <a:cubicBezTo>
                  <a:pt x="31" y="40"/>
                  <a:pt x="30" y="41"/>
                  <a:pt x="30" y="41"/>
                </a:cubicBezTo>
                <a:cubicBezTo>
                  <a:pt x="29" y="41"/>
                  <a:pt x="28" y="40"/>
                  <a:pt x="28" y="38"/>
                </a:cubicBezTo>
                <a:cubicBezTo>
                  <a:pt x="28" y="36"/>
                  <a:pt x="28" y="34"/>
                  <a:pt x="28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33"/>
                  <a:pt x="27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1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0" y="29"/>
                  <a:pt x="31" y="29"/>
                  <a:pt x="32" y="29"/>
                </a:cubicBezTo>
                <a:cubicBezTo>
                  <a:pt x="32" y="29"/>
                  <a:pt x="32" y="29"/>
                  <a:pt x="33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30"/>
                  <a:pt x="34" y="31"/>
                  <a:pt x="34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2"/>
                  <a:pt x="31" y="32"/>
                  <a:pt x="32" y="32"/>
                </a:cubicBezTo>
                <a:close/>
                <a:moveTo>
                  <a:pt x="26" y="32"/>
                </a:moveTo>
                <a:cubicBezTo>
                  <a:pt x="26" y="32"/>
                  <a:pt x="27" y="33"/>
                  <a:pt x="27" y="33"/>
                </a:cubicBezTo>
                <a:cubicBezTo>
                  <a:pt x="27" y="34"/>
                  <a:pt x="27" y="34"/>
                  <a:pt x="26" y="34"/>
                </a:cubicBezTo>
                <a:cubicBezTo>
                  <a:pt x="25" y="34"/>
                  <a:pt x="25" y="36"/>
                  <a:pt x="25" y="38"/>
                </a:cubicBezTo>
                <a:cubicBezTo>
                  <a:pt x="25" y="40"/>
                  <a:pt x="24" y="41"/>
                  <a:pt x="24" y="41"/>
                </a:cubicBezTo>
                <a:cubicBezTo>
                  <a:pt x="23" y="41"/>
                  <a:pt x="22" y="40"/>
                  <a:pt x="22" y="38"/>
                </a:cubicBezTo>
                <a:cubicBezTo>
                  <a:pt x="22" y="36"/>
                  <a:pt x="22" y="34"/>
                  <a:pt x="22" y="34"/>
                </a:cubicBezTo>
                <a:cubicBezTo>
                  <a:pt x="21" y="34"/>
                  <a:pt x="21" y="34"/>
                  <a:pt x="21" y="33"/>
                </a:cubicBezTo>
                <a:cubicBezTo>
                  <a:pt x="21" y="33"/>
                  <a:pt x="21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1"/>
                  <a:pt x="22" y="30"/>
                </a:cubicBezTo>
                <a:cubicBezTo>
                  <a:pt x="22" y="30"/>
                  <a:pt x="22" y="30"/>
                  <a:pt x="23" y="30"/>
                </a:cubicBezTo>
                <a:cubicBezTo>
                  <a:pt x="24" y="29"/>
                  <a:pt x="24" y="29"/>
                  <a:pt x="26" y="29"/>
                </a:cubicBezTo>
                <a:cubicBezTo>
                  <a:pt x="26" y="29"/>
                  <a:pt x="26" y="29"/>
                  <a:pt x="27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1"/>
                  <a:pt x="27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5" y="31"/>
                  <a:pt x="25" y="31"/>
                </a:cubicBezTo>
                <a:cubicBezTo>
                  <a:pt x="25" y="31"/>
                  <a:pt x="25" y="32"/>
                  <a:pt x="25" y="32"/>
                </a:cubicBezTo>
                <a:cubicBezTo>
                  <a:pt x="25" y="32"/>
                  <a:pt x="25" y="32"/>
                  <a:pt x="26" y="32"/>
                </a:cubicBezTo>
                <a:close/>
                <a:moveTo>
                  <a:pt x="6" y="39"/>
                </a:moveTo>
                <a:cubicBezTo>
                  <a:pt x="7" y="39"/>
                  <a:pt x="7" y="40"/>
                  <a:pt x="8" y="40"/>
                </a:cubicBezTo>
                <a:cubicBezTo>
                  <a:pt x="9" y="39"/>
                  <a:pt x="9" y="39"/>
                  <a:pt x="9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1" y="39"/>
                  <a:pt x="11" y="39"/>
                  <a:pt x="11" y="40"/>
                </a:cubicBezTo>
                <a:cubicBezTo>
                  <a:pt x="11" y="40"/>
                  <a:pt x="11" y="41"/>
                  <a:pt x="10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8" y="42"/>
                  <a:pt x="8" y="42"/>
                </a:cubicBezTo>
                <a:cubicBezTo>
                  <a:pt x="7" y="42"/>
                  <a:pt x="6" y="41"/>
                  <a:pt x="6" y="41"/>
                </a:cubicBezTo>
                <a:cubicBezTo>
                  <a:pt x="5" y="41"/>
                  <a:pt x="5" y="41"/>
                  <a:pt x="4" y="40"/>
                </a:cubicBezTo>
                <a:cubicBezTo>
                  <a:pt x="4" y="40"/>
                  <a:pt x="3" y="40"/>
                  <a:pt x="3" y="39"/>
                </a:cubicBezTo>
                <a:cubicBezTo>
                  <a:pt x="3" y="38"/>
                  <a:pt x="3" y="38"/>
                  <a:pt x="3" y="37"/>
                </a:cubicBezTo>
                <a:cubicBezTo>
                  <a:pt x="3" y="36"/>
                  <a:pt x="3" y="35"/>
                  <a:pt x="3" y="35"/>
                </a:cubicBezTo>
                <a:cubicBezTo>
                  <a:pt x="4" y="34"/>
                  <a:pt x="4" y="34"/>
                  <a:pt x="4" y="33"/>
                </a:cubicBezTo>
                <a:cubicBezTo>
                  <a:pt x="5" y="33"/>
                  <a:pt x="5" y="33"/>
                  <a:pt x="6" y="33"/>
                </a:cubicBezTo>
                <a:cubicBezTo>
                  <a:pt x="6" y="32"/>
                  <a:pt x="7" y="32"/>
                  <a:pt x="8" y="32"/>
                </a:cubicBezTo>
                <a:cubicBezTo>
                  <a:pt x="8" y="32"/>
                  <a:pt x="9" y="32"/>
                  <a:pt x="9" y="32"/>
                </a:cubicBezTo>
                <a:cubicBezTo>
                  <a:pt x="10" y="33"/>
                  <a:pt x="10" y="33"/>
                  <a:pt x="11" y="33"/>
                </a:cubicBezTo>
                <a:cubicBezTo>
                  <a:pt x="11" y="34"/>
                  <a:pt x="11" y="35"/>
                  <a:pt x="10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4"/>
                  <a:pt x="9" y="34"/>
                  <a:pt x="9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7" y="34"/>
                  <a:pt x="7" y="34"/>
                  <a:pt x="6" y="35"/>
                </a:cubicBezTo>
                <a:cubicBezTo>
                  <a:pt x="6" y="35"/>
                  <a:pt x="6" y="36"/>
                  <a:pt x="6" y="37"/>
                </a:cubicBezTo>
                <a:cubicBezTo>
                  <a:pt x="6" y="38"/>
                  <a:pt x="6" y="38"/>
                  <a:pt x="6" y="39"/>
                </a:cubicBezTo>
                <a:close/>
                <a:moveTo>
                  <a:pt x="13" y="33"/>
                </a:moveTo>
                <a:cubicBezTo>
                  <a:pt x="13" y="33"/>
                  <a:pt x="14" y="32"/>
                  <a:pt x="16" y="32"/>
                </a:cubicBezTo>
                <a:cubicBezTo>
                  <a:pt x="17" y="32"/>
                  <a:pt x="18" y="33"/>
                  <a:pt x="19" y="33"/>
                </a:cubicBezTo>
                <a:cubicBezTo>
                  <a:pt x="20" y="34"/>
                  <a:pt x="20" y="35"/>
                  <a:pt x="20" y="37"/>
                </a:cubicBezTo>
                <a:cubicBezTo>
                  <a:pt x="20" y="38"/>
                  <a:pt x="20" y="40"/>
                  <a:pt x="19" y="40"/>
                </a:cubicBezTo>
                <a:cubicBezTo>
                  <a:pt x="18" y="41"/>
                  <a:pt x="17" y="42"/>
                  <a:pt x="16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2" y="40"/>
                  <a:pt x="11" y="38"/>
                  <a:pt x="11" y="37"/>
                </a:cubicBezTo>
                <a:cubicBezTo>
                  <a:pt x="11" y="35"/>
                  <a:pt x="12" y="34"/>
                  <a:pt x="13" y="33"/>
                </a:cubicBezTo>
                <a:close/>
                <a:moveTo>
                  <a:pt x="43" y="48"/>
                </a:move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2" y="47"/>
                  <a:pt x="12" y="46"/>
                </a:cubicBezTo>
                <a:cubicBezTo>
                  <a:pt x="12" y="45"/>
                  <a:pt x="12" y="45"/>
                  <a:pt x="1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4" y="45"/>
                  <a:pt x="44" y="46"/>
                </a:cubicBezTo>
                <a:cubicBezTo>
                  <a:pt x="44" y="47"/>
                  <a:pt x="43" y="48"/>
                  <a:pt x="43" y="48"/>
                </a:cubicBezTo>
                <a:close/>
                <a:moveTo>
                  <a:pt x="46" y="38"/>
                </a:moveTo>
                <a:cubicBezTo>
                  <a:pt x="47" y="39"/>
                  <a:pt x="47" y="39"/>
                  <a:pt x="47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40"/>
                  <a:pt x="48" y="40"/>
                  <a:pt x="49" y="40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9"/>
                  <a:pt x="50" y="39"/>
                  <a:pt x="50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9"/>
                  <a:pt x="52" y="39"/>
                  <a:pt x="52" y="40"/>
                </a:cubicBezTo>
                <a:cubicBezTo>
                  <a:pt x="52" y="40"/>
                  <a:pt x="52" y="41"/>
                  <a:pt x="51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2"/>
                  <a:pt x="49" y="42"/>
                  <a:pt x="48" y="42"/>
                </a:cubicBezTo>
                <a:cubicBezTo>
                  <a:pt x="47" y="42"/>
                  <a:pt x="45" y="41"/>
                  <a:pt x="44" y="40"/>
                </a:cubicBezTo>
                <a:cubicBezTo>
                  <a:pt x="44" y="40"/>
                  <a:pt x="43" y="38"/>
                  <a:pt x="43" y="37"/>
                </a:cubicBezTo>
                <a:cubicBezTo>
                  <a:pt x="43" y="36"/>
                  <a:pt x="44" y="34"/>
                  <a:pt x="44" y="33"/>
                </a:cubicBezTo>
                <a:cubicBezTo>
                  <a:pt x="45" y="33"/>
                  <a:pt x="46" y="32"/>
                  <a:pt x="48" y="32"/>
                </a:cubicBezTo>
                <a:cubicBezTo>
                  <a:pt x="49" y="32"/>
                  <a:pt x="50" y="33"/>
                  <a:pt x="51" y="33"/>
                </a:cubicBezTo>
                <a:cubicBezTo>
                  <a:pt x="52" y="34"/>
                  <a:pt x="52" y="35"/>
                  <a:pt x="52" y="36"/>
                </a:cubicBezTo>
                <a:cubicBezTo>
                  <a:pt x="52" y="37"/>
                  <a:pt x="51" y="37"/>
                  <a:pt x="49" y="37"/>
                </a:cubicBezTo>
                <a:cubicBezTo>
                  <a:pt x="47" y="37"/>
                  <a:pt x="46" y="38"/>
                  <a:pt x="46" y="38"/>
                </a:cubicBezTo>
                <a:close/>
                <a:moveTo>
                  <a:pt x="65" y="44"/>
                </a:moveTo>
                <a:cubicBezTo>
                  <a:pt x="65" y="49"/>
                  <a:pt x="63" y="53"/>
                  <a:pt x="55" y="54"/>
                </a:cubicBezTo>
                <a:cubicBezTo>
                  <a:pt x="55" y="29"/>
                  <a:pt x="55" y="29"/>
                  <a:pt x="55" y="29"/>
                </a:cubicBezTo>
                <a:cubicBezTo>
                  <a:pt x="63" y="30"/>
                  <a:pt x="65" y="34"/>
                  <a:pt x="65" y="39"/>
                </a:cubicBezTo>
                <a:lnTo>
                  <a:pt x="65" y="44"/>
                </a:lnTo>
                <a:close/>
                <a:moveTo>
                  <a:pt x="15" y="39"/>
                </a:moveTo>
                <a:cubicBezTo>
                  <a:pt x="15" y="39"/>
                  <a:pt x="15" y="39"/>
                  <a:pt x="15" y="39"/>
                </a:cubicBezTo>
                <a:cubicBezTo>
                  <a:pt x="16" y="40"/>
                  <a:pt x="16" y="40"/>
                  <a:pt x="16" y="40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8" y="37"/>
                  <a:pt x="18" y="37"/>
                </a:cubicBezTo>
                <a:cubicBezTo>
                  <a:pt x="18" y="36"/>
                  <a:pt x="18" y="36"/>
                  <a:pt x="18" y="36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4"/>
                  <a:pt x="17" y="34"/>
                  <a:pt x="17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4" y="36"/>
                  <a:pt x="14" y="37"/>
                </a:cubicBezTo>
                <a:cubicBezTo>
                  <a:pt x="14" y="37"/>
                  <a:pt x="14" y="38"/>
                  <a:pt x="14" y="38"/>
                </a:cubicBezTo>
                <a:lnTo>
                  <a:pt x="15" y="39"/>
                </a:lnTo>
                <a:close/>
                <a:moveTo>
                  <a:pt x="40" y="35"/>
                </a:move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4"/>
                  <a:pt x="38" y="34"/>
                </a:cubicBezTo>
                <a:cubicBezTo>
                  <a:pt x="38" y="34"/>
                  <a:pt x="37" y="34"/>
                  <a:pt x="37" y="34"/>
                </a:cubicBezTo>
                <a:cubicBezTo>
                  <a:pt x="37" y="35"/>
                  <a:pt x="36" y="35"/>
                  <a:pt x="36" y="36"/>
                </a:cubicBezTo>
                <a:cubicBezTo>
                  <a:pt x="38" y="36"/>
                  <a:pt x="40" y="35"/>
                  <a:pt x="40" y="35"/>
                </a:cubicBezTo>
                <a:close/>
                <a:moveTo>
                  <a:pt x="49" y="35"/>
                </a:move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8" y="34"/>
                  <a:pt x="48" y="34"/>
                </a:cubicBezTo>
                <a:cubicBezTo>
                  <a:pt x="47" y="34"/>
                  <a:pt x="47" y="34"/>
                  <a:pt x="46" y="34"/>
                </a:cubicBezTo>
                <a:cubicBezTo>
                  <a:pt x="46" y="35"/>
                  <a:pt x="46" y="35"/>
                  <a:pt x="46" y="36"/>
                </a:cubicBezTo>
                <a:cubicBezTo>
                  <a:pt x="48" y="36"/>
                  <a:pt x="49" y="35"/>
                  <a:pt x="49" y="35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8" name="Freeform 409"/>
          <p:cNvSpPr>
            <a:spLocks noEditPoints="1"/>
          </p:cNvSpPr>
          <p:nvPr/>
        </p:nvSpPr>
        <p:spPr bwMode="auto">
          <a:xfrm>
            <a:off x="6414209" y="3999029"/>
            <a:ext cx="290513" cy="285750"/>
          </a:xfrm>
          <a:custGeom>
            <a:avLst/>
            <a:gdLst>
              <a:gd name="T0" fmla="*/ 55 w 72"/>
              <a:gd name="T1" fmla="*/ 15 h 71"/>
              <a:gd name="T2" fmla="*/ 14 w 72"/>
              <a:gd name="T3" fmla="*/ 0 h 71"/>
              <a:gd name="T4" fmla="*/ 0 w 72"/>
              <a:gd name="T5" fmla="*/ 58 h 71"/>
              <a:gd name="T6" fmla="*/ 41 w 72"/>
              <a:gd name="T7" fmla="*/ 71 h 71"/>
              <a:gd name="T8" fmla="*/ 72 w 72"/>
              <a:gd name="T9" fmla="*/ 47 h 71"/>
              <a:gd name="T10" fmla="*/ 55 w 72"/>
              <a:gd name="T11" fmla="*/ 23 h 71"/>
              <a:gd name="T12" fmla="*/ 13 w 72"/>
              <a:gd name="T13" fmla="*/ 48 h 71"/>
              <a:gd name="T14" fmla="*/ 13 w 72"/>
              <a:gd name="T15" fmla="*/ 45 h 71"/>
              <a:gd name="T16" fmla="*/ 44 w 72"/>
              <a:gd name="T17" fmla="*/ 46 h 71"/>
              <a:gd name="T18" fmla="*/ 19 w 72"/>
              <a:gd name="T19" fmla="*/ 38 h 71"/>
              <a:gd name="T20" fmla="*/ 19 w 72"/>
              <a:gd name="T21" fmla="*/ 39 h 71"/>
              <a:gd name="T22" fmla="*/ 20 w 72"/>
              <a:gd name="T23" fmla="*/ 40 h 71"/>
              <a:gd name="T24" fmla="*/ 21 w 72"/>
              <a:gd name="T25" fmla="*/ 39 h 71"/>
              <a:gd name="T26" fmla="*/ 21 w 72"/>
              <a:gd name="T27" fmla="*/ 41 h 71"/>
              <a:gd name="T28" fmla="*/ 19 w 72"/>
              <a:gd name="T29" fmla="*/ 41 h 71"/>
              <a:gd name="T30" fmla="*/ 16 w 72"/>
              <a:gd name="T31" fmla="*/ 39 h 71"/>
              <a:gd name="T32" fmla="*/ 15 w 72"/>
              <a:gd name="T33" fmla="*/ 33 h 71"/>
              <a:gd name="T34" fmla="*/ 16 w 72"/>
              <a:gd name="T35" fmla="*/ 31 h 71"/>
              <a:gd name="T36" fmla="*/ 19 w 72"/>
              <a:gd name="T37" fmla="*/ 31 h 71"/>
              <a:gd name="T38" fmla="*/ 21 w 72"/>
              <a:gd name="T39" fmla="*/ 33 h 71"/>
              <a:gd name="T40" fmla="*/ 19 w 72"/>
              <a:gd name="T41" fmla="*/ 36 h 71"/>
              <a:gd name="T42" fmla="*/ 25 w 72"/>
              <a:gd name="T43" fmla="*/ 38 h 71"/>
              <a:gd name="T44" fmla="*/ 26 w 72"/>
              <a:gd name="T45" fmla="*/ 39 h 71"/>
              <a:gd name="T46" fmla="*/ 28 w 72"/>
              <a:gd name="T47" fmla="*/ 39 h 71"/>
              <a:gd name="T48" fmla="*/ 30 w 72"/>
              <a:gd name="T49" fmla="*/ 39 h 71"/>
              <a:gd name="T50" fmla="*/ 31 w 72"/>
              <a:gd name="T51" fmla="*/ 40 h 71"/>
              <a:gd name="T52" fmla="*/ 30 w 72"/>
              <a:gd name="T53" fmla="*/ 41 h 71"/>
              <a:gd name="T54" fmla="*/ 28 w 72"/>
              <a:gd name="T55" fmla="*/ 41 h 71"/>
              <a:gd name="T56" fmla="*/ 23 w 72"/>
              <a:gd name="T57" fmla="*/ 40 h 71"/>
              <a:gd name="T58" fmla="*/ 23 w 72"/>
              <a:gd name="T59" fmla="*/ 33 h 71"/>
              <a:gd name="T60" fmla="*/ 30 w 72"/>
              <a:gd name="T61" fmla="*/ 33 h 71"/>
              <a:gd name="T62" fmla="*/ 28 w 72"/>
              <a:gd name="T63" fmla="*/ 37 h 71"/>
              <a:gd name="T64" fmla="*/ 37 w 72"/>
              <a:gd name="T65" fmla="*/ 35 h 71"/>
              <a:gd name="T66" fmla="*/ 35 w 72"/>
              <a:gd name="T67" fmla="*/ 34 h 71"/>
              <a:gd name="T68" fmla="*/ 32 w 72"/>
              <a:gd name="T69" fmla="*/ 35 h 71"/>
              <a:gd name="T70" fmla="*/ 33 w 72"/>
              <a:gd name="T71" fmla="*/ 33 h 71"/>
              <a:gd name="T72" fmla="*/ 35 w 72"/>
              <a:gd name="T73" fmla="*/ 32 h 71"/>
              <a:gd name="T74" fmla="*/ 40 w 72"/>
              <a:gd name="T75" fmla="*/ 35 h 71"/>
              <a:gd name="T76" fmla="*/ 37 w 72"/>
              <a:gd name="T77" fmla="*/ 41 h 71"/>
              <a:gd name="T78" fmla="*/ 37 w 72"/>
              <a:gd name="T79" fmla="*/ 41 h 71"/>
              <a:gd name="T80" fmla="*/ 35 w 72"/>
              <a:gd name="T81" fmla="*/ 41 h 71"/>
              <a:gd name="T82" fmla="*/ 32 w 72"/>
              <a:gd name="T83" fmla="*/ 41 h 71"/>
              <a:gd name="T84" fmla="*/ 32 w 72"/>
              <a:gd name="T85" fmla="*/ 37 h 71"/>
              <a:gd name="T86" fmla="*/ 35 w 72"/>
              <a:gd name="T87" fmla="*/ 36 h 71"/>
              <a:gd name="T88" fmla="*/ 37 w 72"/>
              <a:gd name="T89" fmla="*/ 35 h 71"/>
              <a:gd name="T90" fmla="*/ 12 w 72"/>
              <a:gd name="T91" fmla="*/ 14 h 71"/>
              <a:gd name="T92" fmla="*/ 12 w 72"/>
              <a:gd name="T93" fmla="*/ 3 h 71"/>
              <a:gd name="T94" fmla="*/ 50 w 72"/>
              <a:gd name="T95" fmla="*/ 10 h 71"/>
              <a:gd name="T96" fmla="*/ 65 w 72"/>
              <a:gd name="T97" fmla="*/ 44 h 71"/>
              <a:gd name="T98" fmla="*/ 55 w 72"/>
              <a:gd name="T99" fmla="*/ 29 h 71"/>
              <a:gd name="T100" fmla="*/ 65 w 72"/>
              <a:gd name="T101" fmla="*/ 44 h 71"/>
              <a:gd name="T102" fmla="*/ 28 w 72"/>
              <a:gd name="T103" fmla="*/ 34 h 71"/>
              <a:gd name="T104" fmla="*/ 25 w 72"/>
              <a:gd name="T105" fmla="*/ 34 h 71"/>
              <a:gd name="T106" fmla="*/ 28 w 72"/>
              <a:gd name="T107" fmla="*/ 35 h 71"/>
              <a:gd name="T108" fmla="*/ 35 w 72"/>
              <a:gd name="T109" fmla="*/ 39 h 71"/>
              <a:gd name="T110" fmla="*/ 36 w 72"/>
              <a:gd name="T111" fmla="*/ 39 h 71"/>
              <a:gd name="T112" fmla="*/ 36 w 72"/>
              <a:gd name="T113" fmla="*/ 37 h 71"/>
              <a:gd name="T114" fmla="*/ 35 w 72"/>
              <a:gd name="T115" fmla="*/ 37 h 71"/>
              <a:gd name="T116" fmla="*/ 34 w 72"/>
              <a:gd name="T117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2" h="71">
                <a:moveTo>
                  <a:pt x="55" y="23"/>
                </a:moveTo>
                <a:cubicBezTo>
                  <a:pt x="55" y="15"/>
                  <a:pt x="55" y="15"/>
                  <a:pt x="55" y="15"/>
                </a:cubicBezTo>
                <a:cubicBezTo>
                  <a:pt x="55" y="5"/>
                  <a:pt x="49" y="0"/>
                  <a:pt x="41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8"/>
                  <a:pt x="6" y="71"/>
                  <a:pt x="14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8" y="71"/>
                  <a:pt x="54" y="69"/>
                  <a:pt x="55" y="60"/>
                </a:cubicBezTo>
                <a:cubicBezTo>
                  <a:pt x="67" y="59"/>
                  <a:pt x="72" y="53"/>
                  <a:pt x="72" y="47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0"/>
                  <a:pt x="67" y="24"/>
                  <a:pt x="55" y="23"/>
                </a:cubicBezTo>
                <a:close/>
                <a:moveTo>
                  <a:pt x="43" y="48"/>
                </a:move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2" y="47"/>
                  <a:pt x="12" y="46"/>
                </a:cubicBezTo>
                <a:cubicBezTo>
                  <a:pt x="12" y="45"/>
                  <a:pt x="13" y="45"/>
                  <a:pt x="1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5"/>
                  <a:pt x="44" y="45"/>
                  <a:pt x="44" y="46"/>
                </a:cubicBezTo>
                <a:cubicBezTo>
                  <a:pt x="44" y="47"/>
                  <a:pt x="44" y="48"/>
                  <a:pt x="43" y="48"/>
                </a:cubicBezTo>
                <a:close/>
                <a:moveTo>
                  <a:pt x="19" y="38"/>
                </a:move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39"/>
                  <a:pt x="19" y="39"/>
                  <a:pt x="19" y="39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18" y="41"/>
                  <a:pt x="17" y="41"/>
                  <a:pt x="17" y="41"/>
                </a:cubicBezTo>
                <a:cubicBezTo>
                  <a:pt x="16" y="40"/>
                  <a:pt x="16" y="40"/>
                  <a:pt x="16" y="39"/>
                </a:cubicBezTo>
                <a:cubicBezTo>
                  <a:pt x="16" y="36"/>
                  <a:pt x="16" y="34"/>
                  <a:pt x="16" y="34"/>
                </a:cubicBezTo>
                <a:cubicBezTo>
                  <a:pt x="15" y="34"/>
                  <a:pt x="15" y="34"/>
                  <a:pt x="15" y="33"/>
                </a:cubicBezTo>
                <a:cubicBezTo>
                  <a:pt x="15" y="33"/>
                  <a:pt x="15" y="32"/>
                  <a:pt x="16" y="32"/>
                </a:cubicBezTo>
                <a:cubicBezTo>
                  <a:pt x="16" y="32"/>
                  <a:pt x="16" y="32"/>
                  <a:pt x="16" y="31"/>
                </a:cubicBezTo>
                <a:cubicBezTo>
                  <a:pt x="16" y="31"/>
                  <a:pt x="17" y="30"/>
                  <a:pt x="17" y="30"/>
                </a:cubicBezTo>
                <a:cubicBezTo>
                  <a:pt x="18" y="30"/>
                  <a:pt x="19" y="31"/>
                  <a:pt x="19" y="31"/>
                </a:cubicBezTo>
                <a:cubicBezTo>
                  <a:pt x="19" y="32"/>
                  <a:pt x="19" y="32"/>
                  <a:pt x="20" y="32"/>
                </a:cubicBezTo>
                <a:cubicBezTo>
                  <a:pt x="21" y="32"/>
                  <a:pt x="21" y="33"/>
                  <a:pt x="21" y="33"/>
                </a:cubicBezTo>
                <a:cubicBezTo>
                  <a:pt x="21" y="34"/>
                  <a:pt x="21" y="34"/>
                  <a:pt x="20" y="34"/>
                </a:cubicBezTo>
                <a:cubicBezTo>
                  <a:pt x="19" y="34"/>
                  <a:pt x="19" y="35"/>
                  <a:pt x="19" y="36"/>
                </a:cubicBezTo>
                <a:cubicBezTo>
                  <a:pt x="19" y="37"/>
                  <a:pt x="19" y="38"/>
                  <a:pt x="19" y="38"/>
                </a:cubicBezTo>
                <a:close/>
                <a:moveTo>
                  <a:pt x="25" y="38"/>
                </a:move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40"/>
                  <a:pt x="27" y="40"/>
                  <a:pt x="27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1" y="39"/>
                  <a:pt x="31" y="40"/>
                </a:cubicBezTo>
                <a:cubicBezTo>
                  <a:pt x="31" y="40"/>
                  <a:pt x="30" y="41"/>
                  <a:pt x="30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7" y="42"/>
                </a:cubicBezTo>
                <a:cubicBezTo>
                  <a:pt x="25" y="42"/>
                  <a:pt x="24" y="41"/>
                  <a:pt x="23" y="40"/>
                </a:cubicBezTo>
                <a:cubicBezTo>
                  <a:pt x="22" y="40"/>
                  <a:pt x="22" y="38"/>
                  <a:pt x="22" y="37"/>
                </a:cubicBezTo>
                <a:cubicBezTo>
                  <a:pt x="22" y="36"/>
                  <a:pt x="22" y="34"/>
                  <a:pt x="23" y="33"/>
                </a:cubicBezTo>
                <a:cubicBezTo>
                  <a:pt x="24" y="33"/>
                  <a:pt x="25" y="32"/>
                  <a:pt x="27" y="32"/>
                </a:cubicBezTo>
                <a:cubicBezTo>
                  <a:pt x="28" y="32"/>
                  <a:pt x="29" y="33"/>
                  <a:pt x="30" y="33"/>
                </a:cubicBezTo>
                <a:cubicBezTo>
                  <a:pt x="30" y="34"/>
                  <a:pt x="31" y="35"/>
                  <a:pt x="31" y="36"/>
                </a:cubicBezTo>
                <a:cubicBezTo>
                  <a:pt x="31" y="37"/>
                  <a:pt x="29" y="37"/>
                  <a:pt x="28" y="37"/>
                </a:cubicBezTo>
                <a:cubicBezTo>
                  <a:pt x="26" y="37"/>
                  <a:pt x="25" y="38"/>
                  <a:pt x="25" y="38"/>
                </a:cubicBezTo>
                <a:close/>
                <a:moveTo>
                  <a:pt x="37" y="35"/>
                </a:move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6" y="34"/>
                  <a:pt x="35" y="34"/>
                </a:cubicBezTo>
                <a:cubicBezTo>
                  <a:pt x="35" y="34"/>
                  <a:pt x="34" y="34"/>
                  <a:pt x="34" y="34"/>
                </a:cubicBezTo>
                <a:cubicBezTo>
                  <a:pt x="33" y="34"/>
                  <a:pt x="33" y="35"/>
                  <a:pt x="32" y="35"/>
                </a:cubicBezTo>
                <a:cubicBezTo>
                  <a:pt x="32" y="35"/>
                  <a:pt x="32" y="34"/>
                  <a:pt x="32" y="34"/>
                </a:cubicBezTo>
                <a:cubicBezTo>
                  <a:pt x="32" y="33"/>
                  <a:pt x="33" y="33"/>
                  <a:pt x="33" y="33"/>
                </a:cubicBezTo>
                <a:cubicBezTo>
                  <a:pt x="33" y="33"/>
                  <a:pt x="33" y="33"/>
                  <a:pt x="34" y="32"/>
                </a:cubicBezTo>
                <a:cubicBezTo>
                  <a:pt x="34" y="32"/>
                  <a:pt x="35" y="32"/>
                  <a:pt x="35" y="32"/>
                </a:cubicBezTo>
                <a:cubicBezTo>
                  <a:pt x="37" y="32"/>
                  <a:pt x="38" y="32"/>
                  <a:pt x="39" y="33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39"/>
                  <a:pt x="39" y="41"/>
                  <a:pt x="38" y="41"/>
                </a:cubicBezTo>
                <a:cubicBezTo>
                  <a:pt x="38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2"/>
                  <a:pt x="35" y="42"/>
                  <a:pt x="34" y="42"/>
                </a:cubicBezTo>
                <a:cubicBezTo>
                  <a:pt x="33" y="42"/>
                  <a:pt x="33" y="41"/>
                  <a:pt x="32" y="41"/>
                </a:cubicBezTo>
                <a:cubicBezTo>
                  <a:pt x="32" y="40"/>
                  <a:pt x="32" y="40"/>
                  <a:pt x="32" y="39"/>
                </a:cubicBezTo>
                <a:cubicBezTo>
                  <a:pt x="32" y="38"/>
                  <a:pt x="32" y="38"/>
                  <a:pt x="32" y="37"/>
                </a:cubicBezTo>
                <a:cubicBezTo>
                  <a:pt x="32" y="37"/>
                  <a:pt x="33" y="36"/>
                  <a:pt x="33" y="36"/>
                </a:cubicBezTo>
                <a:cubicBezTo>
                  <a:pt x="34" y="36"/>
                  <a:pt x="34" y="36"/>
                  <a:pt x="35" y="36"/>
                </a:cubicBezTo>
                <a:cubicBezTo>
                  <a:pt x="36" y="36"/>
                  <a:pt x="36" y="36"/>
                  <a:pt x="37" y="36"/>
                </a:cubicBezTo>
                <a:cubicBezTo>
                  <a:pt x="37" y="35"/>
                  <a:pt x="37" y="35"/>
                  <a:pt x="37" y="35"/>
                </a:cubicBezTo>
                <a:close/>
                <a:moveTo>
                  <a:pt x="44" y="14"/>
                </a:moveTo>
                <a:cubicBezTo>
                  <a:pt x="12" y="14"/>
                  <a:pt x="12" y="14"/>
                  <a:pt x="12" y="14"/>
                </a:cubicBezTo>
                <a:cubicBezTo>
                  <a:pt x="8" y="14"/>
                  <a:pt x="5" y="13"/>
                  <a:pt x="5" y="10"/>
                </a:cubicBezTo>
                <a:cubicBezTo>
                  <a:pt x="5" y="6"/>
                  <a:pt x="8" y="3"/>
                  <a:pt x="12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7" y="3"/>
                  <a:pt x="50" y="6"/>
                  <a:pt x="50" y="10"/>
                </a:cubicBezTo>
                <a:cubicBezTo>
                  <a:pt x="50" y="13"/>
                  <a:pt x="47" y="14"/>
                  <a:pt x="44" y="14"/>
                </a:cubicBezTo>
                <a:close/>
                <a:moveTo>
                  <a:pt x="65" y="44"/>
                </a:moveTo>
                <a:cubicBezTo>
                  <a:pt x="65" y="49"/>
                  <a:pt x="63" y="53"/>
                  <a:pt x="55" y="54"/>
                </a:cubicBezTo>
                <a:cubicBezTo>
                  <a:pt x="55" y="29"/>
                  <a:pt x="55" y="29"/>
                  <a:pt x="55" y="29"/>
                </a:cubicBezTo>
                <a:cubicBezTo>
                  <a:pt x="63" y="30"/>
                  <a:pt x="65" y="34"/>
                  <a:pt x="65" y="39"/>
                </a:cubicBezTo>
                <a:lnTo>
                  <a:pt x="65" y="44"/>
                </a:lnTo>
                <a:close/>
                <a:moveTo>
                  <a:pt x="28" y="35"/>
                </a:moveTo>
                <a:cubicBezTo>
                  <a:pt x="28" y="34"/>
                  <a:pt x="28" y="34"/>
                  <a:pt x="28" y="34"/>
                </a:cubicBezTo>
                <a:cubicBezTo>
                  <a:pt x="27" y="34"/>
                  <a:pt x="27" y="34"/>
                  <a:pt x="26" y="34"/>
                </a:cubicBezTo>
                <a:cubicBezTo>
                  <a:pt x="26" y="34"/>
                  <a:pt x="26" y="34"/>
                  <a:pt x="25" y="34"/>
                </a:cubicBezTo>
                <a:cubicBezTo>
                  <a:pt x="25" y="35"/>
                  <a:pt x="25" y="35"/>
                  <a:pt x="25" y="36"/>
                </a:cubicBezTo>
                <a:cubicBezTo>
                  <a:pt x="27" y="36"/>
                  <a:pt x="28" y="35"/>
                  <a:pt x="28" y="35"/>
                </a:cubicBezTo>
                <a:close/>
                <a:moveTo>
                  <a:pt x="34" y="39"/>
                </a:moveTo>
                <a:cubicBezTo>
                  <a:pt x="34" y="39"/>
                  <a:pt x="34" y="39"/>
                  <a:pt x="35" y="39"/>
                </a:cubicBezTo>
                <a:cubicBezTo>
                  <a:pt x="35" y="40"/>
                  <a:pt x="35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8"/>
                  <a:pt x="37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4" y="38"/>
                  <a:pt x="34" y="38"/>
                  <a:pt x="34" y="38"/>
                </a:cubicBezTo>
                <a:lnTo>
                  <a:pt x="34" y="39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" name="Freeform 410"/>
          <p:cNvSpPr>
            <a:spLocks/>
          </p:cNvSpPr>
          <p:nvPr/>
        </p:nvSpPr>
        <p:spPr bwMode="auto">
          <a:xfrm>
            <a:off x="8249359" y="3986329"/>
            <a:ext cx="217488" cy="309562"/>
          </a:xfrm>
          <a:custGeom>
            <a:avLst/>
            <a:gdLst>
              <a:gd name="T0" fmla="*/ 36 w 54"/>
              <a:gd name="T1" fmla="*/ 29 h 77"/>
              <a:gd name="T2" fmla="*/ 43 w 54"/>
              <a:gd name="T3" fmla="*/ 16 h 77"/>
              <a:gd name="T4" fmla="*/ 27 w 54"/>
              <a:gd name="T5" fmla="*/ 0 h 77"/>
              <a:gd name="T6" fmla="*/ 10 w 54"/>
              <a:gd name="T7" fmla="*/ 16 h 77"/>
              <a:gd name="T8" fmla="*/ 18 w 54"/>
              <a:gd name="T9" fmla="*/ 29 h 77"/>
              <a:gd name="T10" fmla="*/ 0 w 54"/>
              <a:gd name="T11" fmla="*/ 58 h 77"/>
              <a:gd name="T12" fmla="*/ 0 w 54"/>
              <a:gd name="T13" fmla="*/ 64 h 77"/>
              <a:gd name="T14" fmla="*/ 27 w 54"/>
              <a:gd name="T15" fmla="*/ 77 h 77"/>
              <a:gd name="T16" fmla="*/ 53 w 54"/>
              <a:gd name="T17" fmla="*/ 64 h 77"/>
              <a:gd name="T18" fmla="*/ 54 w 54"/>
              <a:gd name="T19" fmla="*/ 58 h 77"/>
              <a:gd name="T20" fmla="*/ 36 w 54"/>
              <a:gd name="T21" fmla="*/ 2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" h="77">
                <a:moveTo>
                  <a:pt x="36" y="29"/>
                </a:moveTo>
                <a:cubicBezTo>
                  <a:pt x="40" y="26"/>
                  <a:pt x="43" y="21"/>
                  <a:pt x="43" y="16"/>
                </a:cubicBezTo>
                <a:cubicBezTo>
                  <a:pt x="43" y="7"/>
                  <a:pt x="36" y="0"/>
                  <a:pt x="27" y="0"/>
                </a:cubicBezTo>
                <a:cubicBezTo>
                  <a:pt x="17" y="0"/>
                  <a:pt x="10" y="7"/>
                  <a:pt x="10" y="16"/>
                </a:cubicBezTo>
                <a:cubicBezTo>
                  <a:pt x="10" y="21"/>
                  <a:pt x="13" y="26"/>
                  <a:pt x="18" y="29"/>
                </a:cubicBezTo>
                <a:cubicBezTo>
                  <a:pt x="7" y="33"/>
                  <a:pt x="0" y="44"/>
                  <a:pt x="0" y="58"/>
                </a:cubicBezTo>
                <a:cubicBezTo>
                  <a:pt x="0" y="60"/>
                  <a:pt x="0" y="62"/>
                  <a:pt x="0" y="64"/>
                </a:cubicBezTo>
                <a:cubicBezTo>
                  <a:pt x="7" y="72"/>
                  <a:pt x="16" y="77"/>
                  <a:pt x="27" y="77"/>
                </a:cubicBezTo>
                <a:cubicBezTo>
                  <a:pt x="37" y="77"/>
                  <a:pt x="47" y="72"/>
                  <a:pt x="53" y="64"/>
                </a:cubicBezTo>
                <a:cubicBezTo>
                  <a:pt x="53" y="62"/>
                  <a:pt x="54" y="60"/>
                  <a:pt x="54" y="58"/>
                </a:cubicBezTo>
                <a:cubicBezTo>
                  <a:pt x="54" y="44"/>
                  <a:pt x="46" y="33"/>
                  <a:pt x="36" y="2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0" name="Freeform 411"/>
          <p:cNvSpPr>
            <a:spLocks noEditPoints="1"/>
          </p:cNvSpPr>
          <p:nvPr/>
        </p:nvSpPr>
        <p:spPr bwMode="auto">
          <a:xfrm>
            <a:off x="8671634" y="3986329"/>
            <a:ext cx="217488" cy="309562"/>
          </a:xfrm>
          <a:custGeom>
            <a:avLst/>
            <a:gdLst>
              <a:gd name="T0" fmla="*/ 36 w 54"/>
              <a:gd name="T1" fmla="*/ 29 h 77"/>
              <a:gd name="T2" fmla="*/ 44 w 54"/>
              <a:gd name="T3" fmla="*/ 16 h 77"/>
              <a:gd name="T4" fmla="*/ 27 w 54"/>
              <a:gd name="T5" fmla="*/ 0 h 77"/>
              <a:gd name="T6" fmla="*/ 10 w 54"/>
              <a:gd name="T7" fmla="*/ 16 h 77"/>
              <a:gd name="T8" fmla="*/ 18 w 54"/>
              <a:gd name="T9" fmla="*/ 29 h 77"/>
              <a:gd name="T10" fmla="*/ 0 w 54"/>
              <a:gd name="T11" fmla="*/ 58 h 77"/>
              <a:gd name="T12" fmla="*/ 1 w 54"/>
              <a:gd name="T13" fmla="*/ 64 h 77"/>
              <a:gd name="T14" fmla="*/ 27 w 54"/>
              <a:gd name="T15" fmla="*/ 77 h 77"/>
              <a:gd name="T16" fmla="*/ 54 w 54"/>
              <a:gd name="T17" fmla="*/ 64 h 77"/>
              <a:gd name="T18" fmla="*/ 54 w 54"/>
              <a:gd name="T19" fmla="*/ 58 h 77"/>
              <a:gd name="T20" fmla="*/ 36 w 54"/>
              <a:gd name="T21" fmla="*/ 29 h 77"/>
              <a:gd name="T22" fmla="*/ 43 w 54"/>
              <a:gd name="T23" fmla="*/ 40 h 77"/>
              <a:gd name="T24" fmla="*/ 27 w 54"/>
              <a:gd name="T25" fmla="*/ 65 h 77"/>
              <a:gd name="T26" fmla="*/ 25 w 54"/>
              <a:gd name="T27" fmla="*/ 67 h 77"/>
              <a:gd name="T28" fmla="*/ 25 w 54"/>
              <a:gd name="T29" fmla="*/ 67 h 77"/>
              <a:gd name="T30" fmla="*/ 22 w 54"/>
              <a:gd name="T31" fmla="*/ 66 h 77"/>
              <a:gd name="T32" fmla="*/ 11 w 54"/>
              <a:gd name="T33" fmla="*/ 50 h 77"/>
              <a:gd name="T34" fmla="*/ 11 w 54"/>
              <a:gd name="T35" fmla="*/ 50 h 77"/>
              <a:gd name="T36" fmla="*/ 17 w 54"/>
              <a:gd name="T37" fmla="*/ 50 h 77"/>
              <a:gd name="T38" fmla="*/ 24 w 54"/>
              <a:gd name="T39" fmla="*/ 59 h 77"/>
              <a:gd name="T40" fmla="*/ 39 w 54"/>
              <a:gd name="T41" fmla="*/ 37 h 77"/>
              <a:gd name="T42" fmla="*/ 43 w 54"/>
              <a:gd name="T43" fmla="*/ 36 h 77"/>
              <a:gd name="T44" fmla="*/ 43 w 54"/>
              <a:gd name="T45" fmla="*/ 4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" h="77">
                <a:moveTo>
                  <a:pt x="36" y="29"/>
                </a:moveTo>
                <a:cubicBezTo>
                  <a:pt x="41" y="26"/>
                  <a:pt x="44" y="21"/>
                  <a:pt x="44" y="16"/>
                </a:cubicBezTo>
                <a:cubicBezTo>
                  <a:pt x="44" y="7"/>
                  <a:pt x="36" y="0"/>
                  <a:pt x="27" y="0"/>
                </a:cubicBezTo>
                <a:cubicBezTo>
                  <a:pt x="18" y="0"/>
                  <a:pt x="10" y="7"/>
                  <a:pt x="10" y="16"/>
                </a:cubicBezTo>
                <a:cubicBezTo>
                  <a:pt x="10" y="21"/>
                  <a:pt x="13" y="26"/>
                  <a:pt x="18" y="29"/>
                </a:cubicBezTo>
                <a:cubicBezTo>
                  <a:pt x="8" y="33"/>
                  <a:pt x="0" y="44"/>
                  <a:pt x="0" y="58"/>
                </a:cubicBezTo>
                <a:cubicBezTo>
                  <a:pt x="0" y="60"/>
                  <a:pt x="0" y="62"/>
                  <a:pt x="1" y="64"/>
                </a:cubicBezTo>
                <a:cubicBezTo>
                  <a:pt x="7" y="72"/>
                  <a:pt x="17" y="77"/>
                  <a:pt x="27" y="77"/>
                </a:cubicBezTo>
                <a:cubicBezTo>
                  <a:pt x="38" y="77"/>
                  <a:pt x="47" y="72"/>
                  <a:pt x="54" y="64"/>
                </a:cubicBezTo>
                <a:cubicBezTo>
                  <a:pt x="54" y="62"/>
                  <a:pt x="54" y="60"/>
                  <a:pt x="54" y="58"/>
                </a:cubicBezTo>
                <a:cubicBezTo>
                  <a:pt x="54" y="44"/>
                  <a:pt x="47" y="33"/>
                  <a:pt x="36" y="29"/>
                </a:cubicBezTo>
                <a:close/>
                <a:moveTo>
                  <a:pt x="43" y="40"/>
                </a:moveTo>
                <a:cubicBezTo>
                  <a:pt x="27" y="65"/>
                  <a:pt x="27" y="65"/>
                  <a:pt x="27" y="65"/>
                </a:cubicBezTo>
                <a:cubicBezTo>
                  <a:pt x="26" y="66"/>
                  <a:pt x="26" y="67"/>
                  <a:pt x="25" y="67"/>
                </a:cubicBezTo>
                <a:cubicBezTo>
                  <a:pt x="25" y="67"/>
                  <a:pt x="25" y="67"/>
                  <a:pt x="25" y="67"/>
                </a:cubicBezTo>
                <a:cubicBezTo>
                  <a:pt x="24" y="67"/>
                  <a:pt x="23" y="66"/>
                  <a:pt x="22" y="66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24" y="59"/>
                  <a:pt x="24" y="59"/>
                  <a:pt x="24" y="59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36"/>
                  <a:pt x="41" y="35"/>
                  <a:pt x="43" y="36"/>
                </a:cubicBezTo>
                <a:cubicBezTo>
                  <a:pt x="44" y="37"/>
                  <a:pt x="44" y="39"/>
                  <a:pt x="43" y="4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1" name="Freeform 412"/>
          <p:cNvSpPr>
            <a:spLocks noEditPoints="1"/>
          </p:cNvSpPr>
          <p:nvPr/>
        </p:nvSpPr>
        <p:spPr bwMode="auto">
          <a:xfrm>
            <a:off x="6922209" y="3986329"/>
            <a:ext cx="217488" cy="309562"/>
          </a:xfrm>
          <a:custGeom>
            <a:avLst/>
            <a:gdLst>
              <a:gd name="T0" fmla="*/ 36 w 54"/>
              <a:gd name="T1" fmla="*/ 29 h 77"/>
              <a:gd name="T2" fmla="*/ 43 w 54"/>
              <a:gd name="T3" fmla="*/ 16 h 77"/>
              <a:gd name="T4" fmla="*/ 27 w 54"/>
              <a:gd name="T5" fmla="*/ 0 h 77"/>
              <a:gd name="T6" fmla="*/ 10 w 54"/>
              <a:gd name="T7" fmla="*/ 16 h 77"/>
              <a:gd name="T8" fmla="*/ 18 w 54"/>
              <a:gd name="T9" fmla="*/ 29 h 77"/>
              <a:gd name="T10" fmla="*/ 0 w 54"/>
              <a:gd name="T11" fmla="*/ 58 h 77"/>
              <a:gd name="T12" fmla="*/ 0 w 54"/>
              <a:gd name="T13" fmla="*/ 64 h 77"/>
              <a:gd name="T14" fmla="*/ 27 w 54"/>
              <a:gd name="T15" fmla="*/ 77 h 77"/>
              <a:gd name="T16" fmla="*/ 53 w 54"/>
              <a:gd name="T17" fmla="*/ 64 h 77"/>
              <a:gd name="T18" fmla="*/ 54 w 54"/>
              <a:gd name="T19" fmla="*/ 58 h 77"/>
              <a:gd name="T20" fmla="*/ 36 w 54"/>
              <a:gd name="T21" fmla="*/ 29 h 77"/>
              <a:gd name="T22" fmla="*/ 40 w 54"/>
              <a:gd name="T23" fmla="*/ 62 h 77"/>
              <a:gd name="T24" fmla="*/ 40 w 54"/>
              <a:gd name="T25" fmla="*/ 66 h 77"/>
              <a:gd name="T26" fmla="*/ 38 w 54"/>
              <a:gd name="T27" fmla="*/ 67 h 77"/>
              <a:gd name="T28" fmla="*/ 36 w 54"/>
              <a:gd name="T29" fmla="*/ 66 h 77"/>
              <a:gd name="T30" fmla="*/ 27 w 54"/>
              <a:gd name="T31" fmla="*/ 57 h 77"/>
              <a:gd name="T32" fmla="*/ 18 w 54"/>
              <a:gd name="T33" fmla="*/ 66 h 77"/>
              <a:gd name="T34" fmla="*/ 16 w 54"/>
              <a:gd name="T35" fmla="*/ 67 h 77"/>
              <a:gd name="T36" fmla="*/ 14 w 54"/>
              <a:gd name="T37" fmla="*/ 66 h 77"/>
              <a:gd name="T38" fmla="*/ 14 w 54"/>
              <a:gd name="T39" fmla="*/ 62 h 77"/>
              <a:gd name="T40" fmla="*/ 23 w 54"/>
              <a:gd name="T41" fmla="*/ 53 h 77"/>
              <a:gd name="T42" fmla="*/ 14 w 54"/>
              <a:gd name="T43" fmla="*/ 44 h 77"/>
              <a:gd name="T44" fmla="*/ 14 w 54"/>
              <a:gd name="T45" fmla="*/ 40 h 77"/>
              <a:gd name="T46" fmla="*/ 18 w 54"/>
              <a:gd name="T47" fmla="*/ 40 h 77"/>
              <a:gd name="T48" fmla="*/ 27 w 54"/>
              <a:gd name="T49" fmla="*/ 49 h 77"/>
              <a:gd name="T50" fmla="*/ 36 w 54"/>
              <a:gd name="T51" fmla="*/ 40 h 77"/>
              <a:gd name="T52" fmla="*/ 40 w 54"/>
              <a:gd name="T53" fmla="*/ 40 h 77"/>
              <a:gd name="T54" fmla="*/ 40 w 54"/>
              <a:gd name="T55" fmla="*/ 44 h 77"/>
              <a:gd name="T56" fmla="*/ 31 w 54"/>
              <a:gd name="T57" fmla="*/ 53 h 77"/>
              <a:gd name="T58" fmla="*/ 40 w 54"/>
              <a:gd name="T59" fmla="*/ 6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4" h="77">
                <a:moveTo>
                  <a:pt x="36" y="29"/>
                </a:moveTo>
                <a:cubicBezTo>
                  <a:pt x="40" y="26"/>
                  <a:pt x="43" y="21"/>
                  <a:pt x="43" y="16"/>
                </a:cubicBezTo>
                <a:cubicBezTo>
                  <a:pt x="43" y="7"/>
                  <a:pt x="36" y="0"/>
                  <a:pt x="27" y="0"/>
                </a:cubicBezTo>
                <a:cubicBezTo>
                  <a:pt x="17" y="0"/>
                  <a:pt x="10" y="7"/>
                  <a:pt x="10" y="16"/>
                </a:cubicBezTo>
                <a:cubicBezTo>
                  <a:pt x="10" y="21"/>
                  <a:pt x="13" y="26"/>
                  <a:pt x="18" y="29"/>
                </a:cubicBezTo>
                <a:cubicBezTo>
                  <a:pt x="7" y="33"/>
                  <a:pt x="0" y="44"/>
                  <a:pt x="0" y="58"/>
                </a:cubicBezTo>
                <a:cubicBezTo>
                  <a:pt x="0" y="60"/>
                  <a:pt x="0" y="62"/>
                  <a:pt x="0" y="64"/>
                </a:cubicBezTo>
                <a:cubicBezTo>
                  <a:pt x="7" y="72"/>
                  <a:pt x="16" y="77"/>
                  <a:pt x="27" y="77"/>
                </a:cubicBezTo>
                <a:cubicBezTo>
                  <a:pt x="37" y="77"/>
                  <a:pt x="47" y="72"/>
                  <a:pt x="53" y="64"/>
                </a:cubicBezTo>
                <a:cubicBezTo>
                  <a:pt x="53" y="62"/>
                  <a:pt x="54" y="60"/>
                  <a:pt x="54" y="58"/>
                </a:cubicBezTo>
                <a:cubicBezTo>
                  <a:pt x="54" y="44"/>
                  <a:pt x="46" y="33"/>
                  <a:pt x="36" y="29"/>
                </a:cubicBezTo>
                <a:close/>
                <a:moveTo>
                  <a:pt x="40" y="62"/>
                </a:moveTo>
                <a:cubicBezTo>
                  <a:pt x="41" y="63"/>
                  <a:pt x="41" y="65"/>
                  <a:pt x="40" y="66"/>
                </a:cubicBezTo>
                <a:cubicBezTo>
                  <a:pt x="39" y="67"/>
                  <a:pt x="38" y="67"/>
                  <a:pt x="38" y="67"/>
                </a:cubicBezTo>
                <a:cubicBezTo>
                  <a:pt x="37" y="67"/>
                  <a:pt x="36" y="67"/>
                  <a:pt x="36" y="66"/>
                </a:cubicBezTo>
                <a:cubicBezTo>
                  <a:pt x="27" y="57"/>
                  <a:pt x="27" y="57"/>
                  <a:pt x="27" y="57"/>
                </a:cubicBezTo>
                <a:cubicBezTo>
                  <a:pt x="18" y="66"/>
                  <a:pt x="18" y="66"/>
                  <a:pt x="18" y="66"/>
                </a:cubicBezTo>
                <a:cubicBezTo>
                  <a:pt x="17" y="67"/>
                  <a:pt x="16" y="67"/>
                  <a:pt x="16" y="67"/>
                </a:cubicBezTo>
                <a:cubicBezTo>
                  <a:pt x="15" y="67"/>
                  <a:pt x="14" y="67"/>
                  <a:pt x="14" y="66"/>
                </a:cubicBezTo>
                <a:cubicBezTo>
                  <a:pt x="13" y="65"/>
                  <a:pt x="13" y="63"/>
                  <a:pt x="14" y="62"/>
                </a:cubicBezTo>
                <a:cubicBezTo>
                  <a:pt x="23" y="53"/>
                  <a:pt x="23" y="53"/>
                  <a:pt x="23" y="53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3"/>
                  <a:pt x="13" y="41"/>
                  <a:pt x="14" y="40"/>
                </a:cubicBezTo>
                <a:cubicBezTo>
                  <a:pt x="15" y="39"/>
                  <a:pt x="17" y="39"/>
                  <a:pt x="18" y="40"/>
                </a:cubicBezTo>
                <a:cubicBezTo>
                  <a:pt x="27" y="49"/>
                  <a:pt x="27" y="49"/>
                  <a:pt x="27" y="4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39"/>
                  <a:pt x="39" y="39"/>
                  <a:pt x="40" y="40"/>
                </a:cubicBezTo>
                <a:cubicBezTo>
                  <a:pt x="41" y="41"/>
                  <a:pt x="41" y="43"/>
                  <a:pt x="40" y="44"/>
                </a:cubicBezTo>
                <a:cubicBezTo>
                  <a:pt x="31" y="53"/>
                  <a:pt x="31" y="53"/>
                  <a:pt x="31" y="53"/>
                </a:cubicBezTo>
                <a:lnTo>
                  <a:pt x="40" y="6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2" name="Freeform 413"/>
          <p:cNvSpPr>
            <a:spLocks noEditPoints="1"/>
          </p:cNvSpPr>
          <p:nvPr/>
        </p:nvSpPr>
        <p:spPr bwMode="auto">
          <a:xfrm>
            <a:off x="7782634" y="3983154"/>
            <a:ext cx="241300" cy="320675"/>
          </a:xfrm>
          <a:custGeom>
            <a:avLst/>
            <a:gdLst>
              <a:gd name="T0" fmla="*/ 46 w 60"/>
              <a:gd name="T1" fmla="*/ 36 h 80"/>
              <a:gd name="T2" fmla="*/ 49 w 60"/>
              <a:gd name="T3" fmla="*/ 28 h 80"/>
              <a:gd name="T4" fmla="*/ 49 w 60"/>
              <a:gd name="T5" fmla="*/ 16 h 80"/>
              <a:gd name="T6" fmla="*/ 30 w 60"/>
              <a:gd name="T7" fmla="*/ 0 h 80"/>
              <a:gd name="T8" fmla="*/ 12 w 60"/>
              <a:gd name="T9" fmla="*/ 16 h 80"/>
              <a:gd name="T10" fmla="*/ 12 w 60"/>
              <a:gd name="T11" fmla="*/ 28 h 80"/>
              <a:gd name="T12" fmla="*/ 14 w 60"/>
              <a:gd name="T13" fmla="*/ 36 h 80"/>
              <a:gd name="T14" fmla="*/ 0 w 60"/>
              <a:gd name="T15" fmla="*/ 61 h 80"/>
              <a:gd name="T16" fmla="*/ 0 w 60"/>
              <a:gd name="T17" fmla="*/ 69 h 80"/>
              <a:gd name="T18" fmla="*/ 30 w 60"/>
              <a:gd name="T19" fmla="*/ 80 h 80"/>
              <a:gd name="T20" fmla="*/ 60 w 60"/>
              <a:gd name="T21" fmla="*/ 69 h 80"/>
              <a:gd name="T22" fmla="*/ 60 w 60"/>
              <a:gd name="T23" fmla="*/ 61 h 80"/>
              <a:gd name="T24" fmla="*/ 46 w 60"/>
              <a:gd name="T25" fmla="*/ 36 h 80"/>
              <a:gd name="T26" fmla="*/ 33 w 60"/>
              <a:gd name="T27" fmla="*/ 47 h 80"/>
              <a:gd name="T28" fmla="*/ 33 w 60"/>
              <a:gd name="T29" fmla="*/ 73 h 80"/>
              <a:gd name="T30" fmla="*/ 27 w 60"/>
              <a:gd name="T31" fmla="*/ 73 h 80"/>
              <a:gd name="T32" fmla="*/ 27 w 60"/>
              <a:gd name="T33" fmla="*/ 47 h 80"/>
              <a:gd name="T34" fmla="*/ 25 w 60"/>
              <a:gd name="T35" fmla="*/ 43 h 80"/>
              <a:gd name="T36" fmla="*/ 30 w 60"/>
              <a:gd name="T37" fmla="*/ 44 h 80"/>
              <a:gd name="T38" fmla="*/ 35 w 60"/>
              <a:gd name="T39" fmla="*/ 43 h 80"/>
              <a:gd name="T40" fmla="*/ 33 w 60"/>
              <a:gd name="T41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" h="80">
                <a:moveTo>
                  <a:pt x="46" y="36"/>
                </a:moveTo>
                <a:cubicBezTo>
                  <a:pt x="48" y="34"/>
                  <a:pt x="49" y="31"/>
                  <a:pt x="49" y="28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7"/>
                  <a:pt x="40" y="0"/>
                  <a:pt x="30" y="0"/>
                </a:cubicBezTo>
                <a:cubicBezTo>
                  <a:pt x="20" y="0"/>
                  <a:pt x="12" y="7"/>
                  <a:pt x="12" y="16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3" y="34"/>
                  <a:pt x="14" y="36"/>
                </a:cubicBezTo>
                <a:cubicBezTo>
                  <a:pt x="6" y="41"/>
                  <a:pt x="0" y="51"/>
                  <a:pt x="0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8" y="75"/>
                  <a:pt x="19" y="80"/>
                  <a:pt x="30" y="80"/>
                </a:cubicBezTo>
                <a:cubicBezTo>
                  <a:pt x="42" y="80"/>
                  <a:pt x="52" y="75"/>
                  <a:pt x="60" y="69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51"/>
                  <a:pt x="54" y="41"/>
                  <a:pt x="46" y="36"/>
                </a:cubicBezTo>
                <a:close/>
                <a:moveTo>
                  <a:pt x="33" y="47"/>
                </a:moveTo>
                <a:cubicBezTo>
                  <a:pt x="33" y="73"/>
                  <a:pt x="33" y="73"/>
                  <a:pt x="33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7" y="47"/>
                  <a:pt x="27" y="47"/>
                  <a:pt x="27" y="47"/>
                </a:cubicBezTo>
                <a:cubicBezTo>
                  <a:pt x="26" y="46"/>
                  <a:pt x="25" y="45"/>
                  <a:pt x="25" y="43"/>
                </a:cubicBezTo>
                <a:cubicBezTo>
                  <a:pt x="27" y="44"/>
                  <a:pt x="28" y="44"/>
                  <a:pt x="30" y="44"/>
                </a:cubicBezTo>
                <a:cubicBezTo>
                  <a:pt x="32" y="44"/>
                  <a:pt x="33" y="44"/>
                  <a:pt x="35" y="43"/>
                </a:cubicBezTo>
                <a:cubicBezTo>
                  <a:pt x="35" y="45"/>
                  <a:pt x="34" y="46"/>
                  <a:pt x="33" y="47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3" name="Freeform 414"/>
          <p:cNvSpPr>
            <a:spLocks noEditPoints="1"/>
          </p:cNvSpPr>
          <p:nvPr/>
        </p:nvSpPr>
        <p:spPr bwMode="auto">
          <a:xfrm>
            <a:off x="9046284" y="5796079"/>
            <a:ext cx="365125" cy="346075"/>
          </a:xfrm>
          <a:custGeom>
            <a:avLst/>
            <a:gdLst>
              <a:gd name="T0" fmla="*/ 73 w 91"/>
              <a:gd name="T1" fmla="*/ 7 h 86"/>
              <a:gd name="T2" fmla="*/ 64 w 91"/>
              <a:gd name="T3" fmla="*/ 22 h 86"/>
              <a:gd name="T4" fmla="*/ 63 w 91"/>
              <a:gd name="T5" fmla="*/ 21 h 86"/>
              <a:gd name="T6" fmla="*/ 31 w 91"/>
              <a:gd name="T7" fmla="*/ 21 h 86"/>
              <a:gd name="T8" fmla="*/ 5 w 91"/>
              <a:gd name="T9" fmla="*/ 63 h 86"/>
              <a:gd name="T10" fmla="*/ 39 w 91"/>
              <a:gd name="T11" fmla="*/ 82 h 86"/>
              <a:gd name="T12" fmla="*/ 73 w 91"/>
              <a:gd name="T13" fmla="*/ 39 h 86"/>
              <a:gd name="T14" fmla="*/ 65 w 91"/>
              <a:gd name="T15" fmla="*/ 23 h 86"/>
              <a:gd name="T16" fmla="*/ 84 w 91"/>
              <a:gd name="T17" fmla="*/ 13 h 86"/>
              <a:gd name="T18" fmla="*/ 87 w 91"/>
              <a:gd name="T19" fmla="*/ 9 h 86"/>
              <a:gd name="T20" fmla="*/ 24 w 91"/>
              <a:gd name="T21" fmla="*/ 40 h 86"/>
              <a:gd name="T22" fmla="*/ 35 w 91"/>
              <a:gd name="T23" fmla="*/ 39 h 86"/>
              <a:gd name="T24" fmla="*/ 23 w 91"/>
              <a:gd name="T25" fmla="*/ 51 h 86"/>
              <a:gd name="T26" fmla="*/ 38 w 91"/>
              <a:gd name="T27" fmla="*/ 70 h 86"/>
              <a:gd name="T28" fmla="*/ 29 w 91"/>
              <a:gd name="T29" fmla="*/ 61 h 86"/>
              <a:gd name="T30" fmla="*/ 39 w 91"/>
              <a:gd name="T31" fmla="*/ 60 h 86"/>
              <a:gd name="T32" fmla="*/ 37 w 91"/>
              <a:gd name="T33" fmla="*/ 55 h 86"/>
              <a:gd name="T34" fmla="*/ 15 w 91"/>
              <a:gd name="T35" fmla="*/ 59 h 86"/>
              <a:gd name="T36" fmla="*/ 35 w 91"/>
              <a:gd name="T37" fmla="*/ 53 h 86"/>
              <a:gd name="T38" fmla="*/ 37 w 91"/>
              <a:gd name="T39" fmla="*/ 55 h 86"/>
              <a:gd name="T40" fmla="*/ 52 w 91"/>
              <a:gd name="T41" fmla="*/ 34 h 86"/>
              <a:gd name="T42" fmla="*/ 59 w 91"/>
              <a:gd name="T43" fmla="*/ 27 h 86"/>
              <a:gd name="T44" fmla="*/ 85 w 91"/>
              <a:gd name="T45" fmla="*/ 10 h 86"/>
              <a:gd name="T46" fmla="*/ 83 w 91"/>
              <a:gd name="T47" fmla="*/ 12 h 86"/>
              <a:gd name="T48" fmla="*/ 68 w 91"/>
              <a:gd name="T49" fmla="*/ 14 h 86"/>
              <a:gd name="T50" fmla="*/ 78 w 91"/>
              <a:gd name="T51" fmla="*/ 4 h 86"/>
              <a:gd name="T52" fmla="*/ 31 w 91"/>
              <a:gd name="T53" fmla="*/ 63 h 86"/>
              <a:gd name="T54" fmla="*/ 36 w 91"/>
              <a:gd name="T55" fmla="*/ 68 h 86"/>
              <a:gd name="T56" fmla="*/ 38 w 91"/>
              <a:gd name="T57" fmla="*/ 61 h 86"/>
              <a:gd name="T58" fmla="*/ 31 w 91"/>
              <a:gd name="T59" fmla="*/ 47 h 86"/>
              <a:gd name="T60" fmla="*/ 33 w 91"/>
              <a:gd name="T61" fmla="*/ 41 h 86"/>
              <a:gd name="T62" fmla="*/ 25 w 91"/>
              <a:gd name="T63" fmla="*/ 49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" h="86">
                <a:moveTo>
                  <a:pt x="78" y="4"/>
                </a:moveTo>
                <a:cubicBezTo>
                  <a:pt x="75" y="5"/>
                  <a:pt x="75" y="5"/>
                  <a:pt x="73" y="7"/>
                </a:cubicBezTo>
                <a:cubicBezTo>
                  <a:pt x="70" y="9"/>
                  <a:pt x="68" y="12"/>
                  <a:pt x="67" y="13"/>
                </a:cubicBezTo>
                <a:cubicBezTo>
                  <a:pt x="66" y="16"/>
                  <a:pt x="65" y="19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3" y="21"/>
                  <a:pt x="63" y="21"/>
                  <a:pt x="63" y="21"/>
                </a:cubicBezTo>
                <a:cubicBezTo>
                  <a:pt x="59" y="17"/>
                  <a:pt x="52" y="13"/>
                  <a:pt x="47" y="13"/>
                </a:cubicBezTo>
                <a:cubicBezTo>
                  <a:pt x="42" y="13"/>
                  <a:pt x="35" y="17"/>
                  <a:pt x="31" y="21"/>
                </a:cubicBezTo>
                <a:cubicBezTo>
                  <a:pt x="5" y="47"/>
                  <a:pt x="5" y="47"/>
                  <a:pt x="5" y="47"/>
                </a:cubicBezTo>
                <a:cubicBezTo>
                  <a:pt x="0" y="52"/>
                  <a:pt x="0" y="58"/>
                  <a:pt x="5" y="63"/>
                </a:cubicBezTo>
                <a:cubicBezTo>
                  <a:pt x="24" y="82"/>
                  <a:pt x="24" y="82"/>
                  <a:pt x="24" y="82"/>
                </a:cubicBezTo>
                <a:cubicBezTo>
                  <a:pt x="28" y="86"/>
                  <a:pt x="35" y="86"/>
                  <a:pt x="39" y="82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51"/>
                  <a:pt x="73" y="44"/>
                  <a:pt x="73" y="39"/>
                </a:cubicBezTo>
                <a:cubicBezTo>
                  <a:pt x="73" y="35"/>
                  <a:pt x="69" y="27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72" y="21"/>
                  <a:pt x="79" y="18"/>
                  <a:pt x="84" y="13"/>
                </a:cubicBezTo>
                <a:cubicBezTo>
                  <a:pt x="84" y="12"/>
                  <a:pt x="84" y="12"/>
                  <a:pt x="84" y="12"/>
                </a:cubicBezTo>
                <a:cubicBezTo>
                  <a:pt x="85" y="11"/>
                  <a:pt x="85" y="11"/>
                  <a:pt x="87" y="9"/>
                </a:cubicBezTo>
                <a:cubicBezTo>
                  <a:pt x="91" y="3"/>
                  <a:pt x="83" y="1"/>
                  <a:pt x="78" y="4"/>
                </a:cubicBezTo>
                <a:close/>
                <a:moveTo>
                  <a:pt x="24" y="40"/>
                </a:moveTo>
                <a:cubicBezTo>
                  <a:pt x="28" y="37"/>
                  <a:pt x="28" y="37"/>
                  <a:pt x="28" y="37"/>
                </a:cubicBezTo>
                <a:cubicBezTo>
                  <a:pt x="32" y="38"/>
                  <a:pt x="35" y="39"/>
                  <a:pt x="35" y="39"/>
                </a:cubicBezTo>
                <a:cubicBezTo>
                  <a:pt x="37" y="42"/>
                  <a:pt x="37" y="46"/>
                  <a:pt x="34" y="49"/>
                </a:cubicBezTo>
                <a:cubicBezTo>
                  <a:pt x="30" y="53"/>
                  <a:pt x="25" y="53"/>
                  <a:pt x="23" y="51"/>
                </a:cubicBezTo>
                <a:cubicBezTo>
                  <a:pt x="21" y="48"/>
                  <a:pt x="20" y="44"/>
                  <a:pt x="24" y="40"/>
                </a:cubicBezTo>
                <a:close/>
                <a:moveTo>
                  <a:pt x="38" y="70"/>
                </a:moveTo>
                <a:cubicBezTo>
                  <a:pt x="34" y="74"/>
                  <a:pt x="30" y="74"/>
                  <a:pt x="27" y="71"/>
                </a:cubicBezTo>
                <a:cubicBezTo>
                  <a:pt x="25" y="69"/>
                  <a:pt x="25" y="65"/>
                  <a:pt x="29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6" y="58"/>
                  <a:pt x="39" y="60"/>
                  <a:pt x="39" y="60"/>
                </a:cubicBezTo>
                <a:cubicBezTo>
                  <a:pt x="42" y="62"/>
                  <a:pt x="42" y="66"/>
                  <a:pt x="38" y="70"/>
                </a:cubicBezTo>
                <a:close/>
                <a:moveTo>
                  <a:pt x="37" y="55"/>
                </a:moveTo>
                <a:cubicBezTo>
                  <a:pt x="27" y="57"/>
                  <a:pt x="27" y="57"/>
                  <a:pt x="27" y="57"/>
                </a:cubicBezTo>
                <a:cubicBezTo>
                  <a:pt x="21" y="59"/>
                  <a:pt x="16" y="60"/>
                  <a:pt x="15" y="59"/>
                </a:cubicBezTo>
                <a:cubicBezTo>
                  <a:pt x="15" y="59"/>
                  <a:pt x="19" y="57"/>
                  <a:pt x="25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41" y="51"/>
                  <a:pt x="46" y="50"/>
                  <a:pt x="47" y="51"/>
                </a:cubicBezTo>
                <a:cubicBezTo>
                  <a:pt x="47" y="51"/>
                  <a:pt x="43" y="53"/>
                  <a:pt x="37" y="55"/>
                </a:cubicBezTo>
                <a:close/>
                <a:moveTo>
                  <a:pt x="59" y="34"/>
                </a:moveTo>
                <a:cubicBezTo>
                  <a:pt x="57" y="36"/>
                  <a:pt x="54" y="36"/>
                  <a:pt x="52" y="34"/>
                </a:cubicBezTo>
                <a:cubicBezTo>
                  <a:pt x="51" y="32"/>
                  <a:pt x="51" y="29"/>
                  <a:pt x="52" y="27"/>
                </a:cubicBezTo>
                <a:cubicBezTo>
                  <a:pt x="54" y="25"/>
                  <a:pt x="57" y="25"/>
                  <a:pt x="59" y="27"/>
                </a:cubicBezTo>
                <a:cubicBezTo>
                  <a:pt x="61" y="29"/>
                  <a:pt x="61" y="32"/>
                  <a:pt x="59" y="34"/>
                </a:cubicBezTo>
                <a:close/>
                <a:moveTo>
                  <a:pt x="85" y="10"/>
                </a:moveTo>
                <a:cubicBezTo>
                  <a:pt x="84" y="11"/>
                  <a:pt x="84" y="11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78" y="17"/>
                  <a:pt x="72" y="20"/>
                  <a:pt x="65" y="22"/>
                </a:cubicBezTo>
                <a:cubicBezTo>
                  <a:pt x="66" y="19"/>
                  <a:pt x="66" y="16"/>
                  <a:pt x="68" y="14"/>
                </a:cubicBezTo>
                <a:cubicBezTo>
                  <a:pt x="69" y="12"/>
                  <a:pt x="71" y="10"/>
                  <a:pt x="73" y="8"/>
                </a:cubicBezTo>
                <a:cubicBezTo>
                  <a:pt x="75" y="6"/>
                  <a:pt x="76" y="5"/>
                  <a:pt x="78" y="4"/>
                </a:cubicBezTo>
                <a:cubicBezTo>
                  <a:pt x="86" y="0"/>
                  <a:pt x="89" y="5"/>
                  <a:pt x="85" y="10"/>
                </a:cubicBezTo>
                <a:close/>
                <a:moveTo>
                  <a:pt x="31" y="63"/>
                </a:moveTo>
                <a:cubicBezTo>
                  <a:pt x="28" y="65"/>
                  <a:pt x="28" y="68"/>
                  <a:pt x="29" y="70"/>
                </a:cubicBezTo>
                <a:cubicBezTo>
                  <a:pt x="31" y="71"/>
                  <a:pt x="33" y="70"/>
                  <a:pt x="36" y="68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61"/>
                </a:cubicBezTo>
                <a:cubicBezTo>
                  <a:pt x="36" y="59"/>
                  <a:pt x="33" y="60"/>
                  <a:pt x="31" y="63"/>
                </a:cubicBezTo>
                <a:close/>
                <a:moveTo>
                  <a:pt x="31" y="47"/>
                </a:moveTo>
                <a:cubicBezTo>
                  <a:pt x="34" y="45"/>
                  <a:pt x="34" y="45"/>
                  <a:pt x="34" y="45"/>
                </a:cubicBezTo>
                <a:cubicBezTo>
                  <a:pt x="33" y="43"/>
                  <a:pt x="33" y="41"/>
                  <a:pt x="33" y="41"/>
                </a:cubicBezTo>
                <a:cubicBezTo>
                  <a:pt x="32" y="39"/>
                  <a:pt x="29" y="40"/>
                  <a:pt x="26" y="42"/>
                </a:cubicBezTo>
                <a:cubicBezTo>
                  <a:pt x="24" y="45"/>
                  <a:pt x="23" y="48"/>
                  <a:pt x="25" y="49"/>
                </a:cubicBezTo>
                <a:cubicBezTo>
                  <a:pt x="26" y="51"/>
                  <a:pt x="29" y="50"/>
                  <a:pt x="31" y="47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4" name="Freeform 415"/>
          <p:cNvSpPr>
            <a:spLocks/>
          </p:cNvSpPr>
          <p:nvPr/>
        </p:nvSpPr>
        <p:spPr bwMode="auto">
          <a:xfrm>
            <a:off x="8217609" y="1674929"/>
            <a:ext cx="200025" cy="217487"/>
          </a:xfrm>
          <a:custGeom>
            <a:avLst/>
            <a:gdLst>
              <a:gd name="T0" fmla="*/ 0 w 50"/>
              <a:gd name="T1" fmla="*/ 22 h 54"/>
              <a:gd name="T2" fmla="*/ 0 w 50"/>
              <a:gd name="T3" fmla="*/ 52 h 54"/>
              <a:gd name="T4" fmla="*/ 1 w 50"/>
              <a:gd name="T5" fmla="*/ 54 h 54"/>
              <a:gd name="T6" fmla="*/ 3 w 50"/>
              <a:gd name="T7" fmla="*/ 54 h 54"/>
              <a:gd name="T8" fmla="*/ 16 w 50"/>
              <a:gd name="T9" fmla="*/ 54 h 54"/>
              <a:gd name="T10" fmla="*/ 18 w 50"/>
              <a:gd name="T11" fmla="*/ 54 h 54"/>
              <a:gd name="T12" fmla="*/ 18 w 50"/>
              <a:gd name="T13" fmla="*/ 53 h 54"/>
              <a:gd name="T14" fmla="*/ 18 w 50"/>
              <a:gd name="T15" fmla="*/ 39 h 54"/>
              <a:gd name="T16" fmla="*/ 31 w 50"/>
              <a:gd name="T17" fmla="*/ 39 h 54"/>
              <a:gd name="T18" fmla="*/ 31 w 50"/>
              <a:gd name="T19" fmla="*/ 53 h 54"/>
              <a:gd name="T20" fmla="*/ 32 w 50"/>
              <a:gd name="T21" fmla="*/ 54 h 54"/>
              <a:gd name="T22" fmla="*/ 33 w 50"/>
              <a:gd name="T23" fmla="*/ 54 h 54"/>
              <a:gd name="T24" fmla="*/ 46 w 50"/>
              <a:gd name="T25" fmla="*/ 54 h 54"/>
              <a:gd name="T26" fmla="*/ 48 w 50"/>
              <a:gd name="T27" fmla="*/ 54 h 54"/>
              <a:gd name="T28" fmla="*/ 50 w 50"/>
              <a:gd name="T29" fmla="*/ 52 h 54"/>
              <a:gd name="T30" fmla="*/ 50 w 50"/>
              <a:gd name="T31" fmla="*/ 22 h 54"/>
              <a:gd name="T32" fmla="*/ 25 w 50"/>
              <a:gd name="T33" fmla="*/ 0 h 54"/>
              <a:gd name="T34" fmla="*/ 0 w 50"/>
              <a:gd name="T35" fmla="*/ 2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54">
                <a:moveTo>
                  <a:pt x="0" y="22"/>
                </a:move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1" y="54"/>
                  <a:pt x="1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4"/>
                  <a:pt x="17" y="54"/>
                  <a:pt x="18" y="54"/>
                </a:cubicBezTo>
                <a:cubicBezTo>
                  <a:pt x="18" y="54"/>
                  <a:pt x="18" y="53"/>
                  <a:pt x="18" y="53"/>
                </a:cubicBezTo>
                <a:cubicBezTo>
                  <a:pt x="18" y="39"/>
                  <a:pt x="18" y="39"/>
                  <a:pt x="18" y="39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2" y="54"/>
                  <a:pt x="32" y="54"/>
                </a:cubicBezTo>
                <a:cubicBezTo>
                  <a:pt x="32" y="54"/>
                  <a:pt x="33" y="54"/>
                  <a:pt x="33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7" y="54"/>
                  <a:pt x="48" y="54"/>
                  <a:pt x="48" y="54"/>
                </a:cubicBezTo>
                <a:cubicBezTo>
                  <a:pt x="49" y="54"/>
                  <a:pt x="50" y="53"/>
                  <a:pt x="50" y="52"/>
                </a:cubicBezTo>
                <a:cubicBezTo>
                  <a:pt x="50" y="22"/>
                  <a:pt x="50" y="22"/>
                  <a:pt x="50" y="22"/>
                </a:cubicBezTo>
                <a:cubicBezTo>
                  <a:pt x="25" y="0"/>
                  <a:pt x="25" y="0"/>
                  <a:pt x="25" y="0"/>
                </a:cubicBezTo>
                <a:lnTo>
                  <a:pt x="0" y="22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5" name="Freeform 416"/>
          <p:cNvSpPr>
            <a:spLocks/>
          </p:cNvSpPr>
          <p:nvPr/>
        </p:nvSpPr>
        <p:spPr bwMode="auto">
          <a:xfrm>
            <a:off x="8168396" y="1609842"/>
            <a:ext cx="293688" cy="157162"/>
          </a:xfrm>
          <a:custGeom>
            <a:avLst/>
            <a:gdLst>
              <a:gd name="T0" fmla="*/ 71 w 73"/>
              <a:gd name="T1" fmla="*/ 30 h 39"/>
              <a:gd name="T2" fmla="*/ 40 w 73"/>
              <a:gd name="T3" fmla="*/ 2 h 39"/>
              <a:gd name="T4" fmla="*/ 34 w 73"/>
              <a:gd name="T5" fmla="*/ 2 h 39"/>
              <a:gd name="T6" fmla="*/ 2 w 73"/>
              <a:gd name="T7" fmla="*/ 30 h 39"/>
              <a:gd name="T8" fmla="*/ 2 w 73"/>
              <a:gd name="T9" fmla="*/ 37 h 39"/>
              <a:gd name="T10" fmla="*/ 2 w 73"/>
              <a:gd name="T11" fmla="*/ 37 h 39"/>
              <a:gd name="T12" fmla="*/ 5 w 73"/>
              <a:gd name="T13" fmla="*/ 38 h 39"/>
              <a:gd name="T14" fmla="*/ 8 w 73"/>
              <a:gd name="T15" fmla="*/ 37 h 39"/>
              <a:gd name="T16" fmla="*/ 37 w 73"/>
              <a:gd name="T17" fmla="*/ 11 h 39"/>
              <a:gd name="T18" fmla="*/ 65 w 73"/>
              <a:gd name="T19" fmla="*/ 37 h 39"/>
              <a:gd name="T20" fmla="*/ 72 w 73"/>
              <a:gd name="T21" fmla="*/ 37 h 39"/>
              <a:gd name="T22" fmla="*/ 71 w 73"/>
              <a:gd name="T23" fmla="*/ 3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39">
                <a:moveTo>
                  <a:pt x="71" y="30"/>
                </a:moveTo>
                <a:cubicBezTo>
                  <a:pt x="40" y="2"/>
                  <a:pt x="40" y="2"/>
                  <a:pt x="40" y="2"/>
                </a:cubicBezTo>
                <a:cubicBezTo>
                  <a:pt x="38" y="0"/>
                  <a:pt x="35" y="0"/>
                  <a:pt x="34" y="2"/>
                </a:cubicBezTo>
                <a:cubicBezTo>
                  <a:pt x="2" y="30"/>
                  <a:pt x="2" y="30"/>
                  <a:pt x="2" y="30"/>
                </a:cubicBezTo>
                <a:cubicBezTo>
                  <a:pt x="0" y="32"/>
                  <a:pt x="0" y="35"/>
                  <a:pt x="2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3" y="38"/>
                  <a:pt x="4" y="38"/>
                  <a:pt x="5" y="38"/>
                </a:cubicBezTo>
                <a:cubicBezTo>
                  <a:pt x="6" y="38"/>
                  <a:pt x="8" y="38"/>
                  <a:pt x="8" y="37"/>
                </a:cubicBezTo>
                <a:cubicBezTo>
                  <a:pt x="37" y="11"/>
                  <a:pt x="37" y="11"/>
                  <a:pt x="37" y="11"/>
                </a:cubicBezTo>
                <a:cubicBezTo>
                  <a:pt x="65" y="37"/>
                  <a:pt x="65" y="37"/>
                  <a:pt x="65" y="37"/>
                </a:cubicBezTo>
                <a:cubicBezTo>
                  <a:pt x="67" y="39"/>
                  <a:pt x="70" y="39"/>
                  <a:pt x="72" y="37"/>
                </a:cubicBezTo>
                <a:cubicBezTo>
                  <a:pt x="73" y="35"/>
                  <a:pt x="73" y="32"/>
                  <a:pt x="71" y="3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6" name="Freeform 417"/>
          <p:cNvSpPr>
            <a:spLocks noEditPoints="1"/>
          </p:cNvSpPr>
          <p:nvPr/>
        </p:nvSpPr>
        <p:spPr bwMode="auto">
          <a:xfrm>
            <a:off x="9878134" y="1609842"/>
            <a:ext cx="277813" cy="265112"/>
          </a:xfrm>
          <a:custGeom>
            <a:avLst/>
            <a:gdLst>
              <a:gd name="T0" fmla="*/ 16 w 69"/>
              <a:gd name="T1" fmla="*/ 33 h 66"/>
              <a:gd name="T2" fmla="*/ 21 w 69"/>
              <a:gd name="T3" fmla="*/ 38 h 66"/>
              <a:gd name="T4" fmla="*/ 51 w 69"/>
              <a:gd name="T5" fmla="*/ 65 h 66"/>
              <a:gd name="T6" fmla="*/ 52 w 69"/>
              <a:gd name="T7" fmla="*/ 66 h 66"/>
              <a:gd name="T8" fmla="*/ 57 w 69"/>
              <a:gd name="T9" fmla="*/ 55 h 66"/>
              <a:gd name="T10" fmla="*/ 69 w 69"/>
              <a:gd name="T11" fmla="*/ 50 h 66"/>
              <a:gd name="T12" fmla="*/ 67 w 69"/>
              <a:gd name="T13" fmla="*/ 48 h 66"/>
              <a:gd name="T14" fmla="*/ 54 w 69"/>
              <a:gd name="T15" fmla="*/ 33 h 66"/>
              <a:gd name="T16" fmla="*/ 55 w 69"/>
              <a:gd name="T17" fmla="*/ 32 h 66"/>
              <a:gd name="T18" fmla="*/ 55 w 69"/>
              <a:gd name="T19" fmla="*/ 32 h 66"/>
              <a:gd name="T20" fmla="*/ 55 w 69"/>
              <a:gd name="T21" fmla="*/ 27 h 66"/>
              <a:gd name="T22" fmla="*/ 30 w 69"/>
              <a:gd name="T23" fmla="*/ 2 h 66"/>
              <a:gd name="T24" fmla="*/ 30 w 69"/>
              <a:gd name="T25" fmla="*/ 2 h 66"/>
              <a:gd name="T26" fmla="*/ 26 w 69"/>
              <a:gd name="T27" fmla="*/ 2 h 66"/>
              <a:gd name="T28" fmla="*/ 23 w 69"/>
              <a:gd name="T29" fmla="*/ 4 h 66"/>
              <a:gd name="T30" fmla="*/ 23 w 69"/>
              <a:gd name="T31" fmla="*/ 4 h 66"/>
              <a:gd name="T32" fmla="*/ 23 w 69"/>
              <a:gd name="T33" fmla="*/ 5 h 66"/>
              <a:gd name="T34" fmla="*/ 14 w 69"/>
              <a:gd name="T35" fmla="*/ 1 h 66"/>
              <a:gd name="T36" fmla="*/ 2 w 69"/>
              <a:gd name="T37" fmla="*/ 13 h 66"/>
              <a:gd name="T38" fmla="*/ 16 w 69"/>
              <a:gd name="T39" fmla="*/ 33 h 66"/>
              <a:gd name="T40" fmla="*/ 25 w 69"/>
              <a:gd name="T41" fmla="*/ 4 h 66"/>
              <a:gd name="T42" fmla="*/ 25 w 69"/>
              <a:gd name="T43" fmla="*/ 4 h 66"/>
              <a:gd name="T44" fmla="*/ 25 w 69"/>
              <a:gd name="T45" fmla="*/ 4 h 66"/>
              <a:gd name="T46" fmla="*/ 25 w 69"/>
              <a:gd name="T47" fmla="*/ 4 h 66"/>
              <a:gd name="T48" fmla="*/ 25 w 69"/>
              <a:gd name="T49" fmla="*/ 4 h 66"/>
              <a:gd name="T50" fmla="*/ 52 w 69"/>
              <a:gd name="T51" fmla="*/ 31 h 66"/>
              <a:gd name="T52" fmla="*/ 40 w 69"/>
              <a:gd name="T53" fmla="*/ 19 h 66"/>
              <a:gd name="T54" fmla="*/ 35 w 69"/>
              <a:gd name="T55" fmla="*/ 14 h 66"/>
              <a:gd name="T56" fmla="*/ 25 w 69"/>
              <a:gd name="T57" fmla="*/ 6 h 66"/>
              <a:gd name="T58" fmla="*/ 28 w 69"/>
              <a:gd name="T59" fmla="*/ 4 h 66"/>
              <a:gd name="T60" fmla="*/ 28 w 69"/>
              <a:gd name="T61" fmla="*/ 4 h 66"/>
              <a:gd name="T62" fmla="*/ 28 w 69"/>
              <a:gd name="T63" fmla="*/ 4 h 66"/>
              <a:gd name="T64" fmla="*/ 53 w 69"/>
              <a:gd name="T65" fmla="*/ 29 h 66"/>
              <a:gd name="T66" fmla="*/ 53 w 69"/>
              <a:gd name="T67" fmla="*/ 30 h 66"/>
              <a:gd name="T68" fmla="*/ 53 w 69"/>
              <a:gd name="T69" fmla="*/ 30 h 66"/>
              <a:gd name="T70" fmla="*/ 52 w 69"/>
              <a:gd name="T71" fmla="*/ 31 h 66"/>
              <a:gd name="T72" fmla="*/ 27 w 69"/>
              <a:gd name="T73" fmla="*/ 39 h 66"/>
              <a:gd name="T74" fmla="*/ 28 w 69"/>
              <a:gd name="T75" fmla="*/ 38 h 66"/>
              <a:gd name="T76" fmla="*/ 30 w 69"/>
              <a:gd name="T77" fmla="*/ 39 h 66"/>
              <a:gd name="T78" fmla="*/ 49 w 69"/>
              <a:gd name="T79" fmla="*/ 56 h 66"/>
              <a:gd name="T80" fmla="*/ 50 w 69"/>
              <a:gd name="T81" fmla="*/ 57 h 66"/>
              <a:gd name="T82" fmla="*/ 49 w 69"/>
              <a:gd name="T83" fmla="*/ 59 h 66"/>
              <a:gd name="T84" fmla="*/ 47 w 69"/>
              <a:gd name="T85" fmla="*/ 58 h 66"/>
              <a:gd name="T86" fmla="*/ 28 w 69"/>
              <a:gd name="T87" fmla="*/ 41 h 66"/>
              <a:gd name="T88" fmla="*/ 27 w 69"/>
              <a:gd name="T89" fmla="*/ 3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9" h="66">
                <a:moveTo>
                  <a:pt x="16" y="33"/>
                </a:moveTo>
                <a:cubicBezTo>
                  <a:pt x="21" y="38"/>
                  <a:pt x="21" y="38"/>
                  <a:pt x="21" y="3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2"/>
                  <a:pt x="54" y="59"/>
                  <a:pt x="57" y="55"/>
                </a:cubicBezTo>
                <a:cubicBezTo>
                  <a:pt x="61" y="52"/>
                  <a:pt x="64" y="51"/>
                  <a:pt x="69" y="50"/>
                </a:cubicBezTo>
                <a:cubicBezTo>
                  <a:pt x="68" y="49"/>
                  <a:pt x="68" y="49"/>
                  <a:pt x="67" y="48"/>
                </a:cubicBezTo>
                <a:cubicBezTo>
                  <a:pt x="54" y="33"/>
                  <a:pt x="54" y="33"/>
                  <a:pt x="54" y="33"/>
                </a:cubicBezTo>
                <a:cubicBezTo>
                  <a:pt x="55" y="32"/>
                  <a:pt x="55" y="32"/>
                  <a:pt x="55" y="32"/>
                </a:cubicBezTo>
                <a:cubicBezTo>
                  <a:pt x="55" y="32"/>
                  <a:pt x="55" y="32"/>
                  <a:pt x="55" y="32"/>
                </a:cubicBezTo>
                <a:cubicBezTo>
                  <a:pt x="57" y="31"/>
                  <a:pt x="57" y="28"/>
                  <a:pt x="55" y="27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29" y="1"/>
                  <a:pt x="27" y="1"/>
                  <a:pt x="26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19" y="2"/>
                  <a:pt x="15" y="0"/>
                  <a:pt x="14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15"/>
                  <a:pt x="14" y="31"/>
                  <a:pt x="16" y="33"/>
                </a:cubicBezTo>
                <a:close/>
                <a:moveTo>
                  <a:pt x="25" y="4"/>
                </a:move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lose/>
                <a:moveTo>
                  <a:pt x="25" y="4"/>
                </a:moveTo>
                <a:cubicBezTo>
                  <a:pt x="25" y="4"/>
                  <a:pt x="25" y="4"/>
                  <a:pt x="25" y="4"/>
                </a:cubicBezTo>
                <a:close/>
                <a:moveTo>
                  <a:pt x="52" y="31"/>
                </a:moveTo>
                <a:cubicBezTo>
                  <a:pt x="40" y="19"/>
                  <a:pt x="40" y="19"/>
                  <a:pt x="40" y="19"/>
                </a:cubicBezTo>
                <a:cubicBezTo>
                  <a:pt x="35" y="14"/>
                  <a:pt x="35" y="14"/>
                  <a:pt x="35" y="14"/>
                </a:cubicBezTo>
                <a:cubicBezTo>
                  <a:pt x="34" y="13"/>
                  <a:pt x="30" y="9"/>
                  <a:pt x="25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30"/>
                  <a:pt x="53" y="30"/>
                  <a:pt x="53" y="30"/>
                </a:cubicBezTo>
                <a:cubicBezTo>
                  <a:pt x="53" y="30"/>
                  <a:pt x="53" y="30"/>
                  <a:pt x="53" y="30"/>
                </a:cubicBezTo>
                <a:lnTo>
                  <a:pt x="52" y="31"/>
                </a:lnTo>
                <a:close/>
                <a:moveTo>
                  <a:pt x="27" y="39"/>
                </a:move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9" y="38"/>
                  <a:pt x="30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6"/>
                  <a:pt x="50" y="57"/>
                  <a:pt x="50" y="57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8" y="59"/>
                  <a:pt x="47" y="58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0"/>
                  <a:pt x="27" y="40"/>
                  <a:pt x="27" y="3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7" name="Freeform 418"/>
          <p:cNvSpPr>
            <a:spLocks noEditPoints="1"/>
          </p:cNvSpPr>
          <p:nvPr/>
        </p:nvSpPr>
        <p:spPr bwMode="auto">
          <a:xfrm>
            <a:off x="10095621" y="1819392"/>
            <a:ext cx="76200" cy="76200"/>
          </a:xfrm>
          <a:custGeom>
            <a:avLst/>
            <a:gdLst>
              <a:gd name="T0" fmla="*/ 0 w 19"/>
              <a:gd name="T1" fmla="*/ 14 h 19"/>
              <a:gd name="T2" fmla="*/ 1 w 19"/>
              <a:gd name="T3" fmla="*/ 15 h 19"/>
              <a:gd name="T4" fmla="*/ 2 w 19"/>
              <a:gd name="T5" fmla="*/ 15 h 19"/>
              <a:gd name="T6" fmla="*/ 13 w 19"/>
              <a:gd name="T7" fmla="*/ 18 h 19"/>
              <a:gd name="T8" fmla="*/ 18 w 19"/>
              <a:gd name="T9" fmla="*/ 13 h 19"/>
              <a:gd name="T10" fmla="*/ 14 w 19"/>
              <a:gd name="T11" fmla="*/ 1 h 19"/>
              <a:gd name="T12" fmla="*/ 14 w 19"/>
              <a:gd name="T13" fmla="*/ 1 h 19"/>
              <a:gd name="T14" fmla="*/ 14 w 19"/>
              <a:gd name="T15" fmla="*/ 0 h 19"/>
              <a:gd name="T16" fmla="*/ 4 w 19"/>
              <a:gd name="T17" fmla="*/ 5 h 19"/>
              <a:gd name="T18" fmla="*/ 0 w 19"/>
              <a:gd name="T19" fmla="*/ 14 h 19"/>
              <a:gd name="T20" fmla="*/ 4 w 19"/>
              <a:gd name="T21" fmla="*/ 12 h 19"/>
              <a:gd name="T22" fmla="*/ 4 w 19"/>
              <a:gd name="T23" fmla="*/ 12 h 19"/>
              <a:gd name="T24" fmla="*/ 5 w 19"/>
              <a:gd name="T25" fmla="*/ 12 h 19"/>
              <a:gd name="T26" fmla="*/ 12 w 19"/>
              <a:gd name="T27" fmla="*/ 15 h 19"/>
              <a:gd name="T28" fmla="*/ 13 w 19"/>
              <a:gd name="T29" fmla="*/ 15 h 19"/>
              <a:gd name="T30" fmla="*/ 13 w 19"/>
              <a:gd name="T31" fmla="*/ 16 h 19"/>
              <a:gd name="T32" fmla="*/ 12 w 19"/>
              <a:gd name="T33" fmla="*/ 16 h 19"/>
              <a:gd name="T34" fmla="*/ 4 w 19"/>
              <a:gd name="T35" fmla="*/ 13 h 19"/>
              <a:gd name="T36" fmla="*/ 4 w 19"/>
              <a:gd name="T37" fmla="*/ 1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" h="19">
                <a:moveTo>
                  <a:pt x="0" y="14"/>
                </a:moveTo>
                <a:cubicBezTo>
                  <a:pt x="1" y="15"/>
                  <a:pt x="1" y="15"/>
                  <a:pt x="1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7" y="19"/>
                  <a:pt x="19" y="16"/>
                  <a:pt x="18" y="13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7" y="2"/>
                  <a:pt x="4" y="5"/>
                </a:cubicBezTo>
                <a:cubicBezTo>
                  <a:pt x="2" y="8"/>
                  <a:pt x="1" y="10"/>
                  <a:pt x="0" y="14"/>
                </a:cubicBezTo>
                <a:close/>
                <a:moveTo>
                  <a:pt x="4" y="12"/>
                </a:moveTo>
                <a:cubicBezTo>
                  <a:pt x="4" y="12"/>
                  <a:pt x="4" y="12"/>
                  <a:pt x="4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12" y="15"/>
                  <a:pt x="12" y="15"/>
                  <a:pt x="12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6"/>
                  <a:pt x="13" y="16"/>
                  <a:pt x="13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4" y="13"/>
                  <a:pt x="4" y="13"/>
                  <a:pt x="4" y="13"/>
                </a:cubicBezTo>
                <a:lnTo>
                  <a:pt x="4" y="1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8" name="Freeform 419"/>
          <p:cNvSpPr>
            <a:spLocks/>
          </p:cNvSpPr>
          <p:nvPr/>
        </p:nvSpPr>
        <p:spPr bwMode="auto">
          <a:xfrm>
            <a:off x="10394071" y="5819892"/>
            <a:ext cx="273050" cy="274637"/>
          </a:xfrm>
          <a:custGeom>
            <a:avLst/>
            <a:gdLst>
              <a:gd name="T0" fmla="*/ 0 w 68"/>
              <a:gd name="T1" fmla="*/ 34 h 68"/>
              <a:gd name="T2" fmla="*/ 34 w 68"/>
              <a:gd name="T3" fmla="*/ 0 h 68"/>
              <a:gd name="T4" fmla="*/ 34 w 68"/>
              <a:gd name="T5" fmla="*/ 2 h 68"/>
              <a:gd name="T6" fmla="*/ 34 w 68"/>
              <a:gd name="T7" fmla="*/ 4 h 68"/>
              <a:gd name="T8" fmla="*/ 4 w 68"/>
              <a:gd name="T9" fmla="*/ 34 h 68"/>
              <a:gd name="T10" fmla="*/ 34 w 68"/>
              <a:gd name="T11" fmla="*/ 63 h 68"/>
              <a:gd name="T12" fmla="*/ 64 w 68"/>
              <a:gd name="T13" fmla="*/ 34 h 68"/>
              <a:gd name="T14" fmla="*/ 34 w 68"/>
              <a:gd name="T15" fmla="*/ 4 h 68"/>
              <a:gd name="T16" fmla="*/ 34 w 68"/>
              <a:gd name="T17" fmla="*/ 2 h 68"/>
              <a:gd name="T18" fmla="*/ 34 w 68"/>
              <a:gd name="T19" fmla="*/ 0 h 68"/>
              <a:gd name="T20" fmla="*/ 68 w 68"/>
              <a:gd name="T21" fmla="*/ 34 h 68"/>
              <a:gd name="T22" fmla="*/ 34 w 68"/>
              <a:gd name="T23" fmla="*/ 68 h 68"/>
              <a:gd name="T24" fmla="*/ 0 w 68"/>
              <a:gd name="T25" fmla="*/ 3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68">
                <a:moveTo>
                  <a:pt x="0" y="34"/>
                </a:moveTo>
                <a:cubicBezTo>
                  <a:pt x="0" y="15"/>
                  <a:pt x="15" y="0"/>
                  <a:pt x="34" y="0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4"/>
                  <a:pt x="34" y="4"/>
                  <a:pt x="34" y="4"/>
                </a:cubicBezTo>
                <a:cubicBezTo>
                  <a:pt x="17" y="4"/>
                  <a:pt x="4" y="17"/>
                  <a:pt x="4" y="34"/>
                </a:cubicBezTo>
                <a:cubicBezTo>
                  <a:pt x="4" y="50"/>
                  <a:pt x="17" y="63"/>
                  <a:pt x="34" y="63"/>
                </a:cubicBezTo>
                <a:cubicBezTo>
                  <a:pt x="50" y="63"/>
                  <a:pt x="64" y="50"/>
                  <a:pt x="64" y="34"/>
                </a:cubicBezTo>
                <a:cubicBezTo>
                  <a:pt x="64" y="17"/>
                  <a:pt x="50" y="4"/>
                  <a:pt x="34" y="4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0"/>
                  <a:pt x="34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" name="Freeform 420"/>
          <p:cNvSpPr>
            <a:spLocks noEditPoints="1"/>
          </p:cNvSpPr>
          <p:nvPr/>
        </p:nvSpPr>
        <p:spPr bwMode="auto">
          <a:xfrm>
            <a:off x="10470271" y="5872279"/>
            <a:ext cx="128588" cy="177800"/>
          </a:xfrm>
          <a:custGeom>
            <a:avLst/>
            <a:gdLst>
              <a:gd name="T0" fmla="*/ 20 w 32"/>
              <a:gd name="T1" fmla="*/ 30 h 44"/>
              <a:gd name="T2" fmla="*/ 18 w 32"/>
              <a:gd name="T3" fmla="*/ 30 h 44"/>
              <a:gd name="T4" fmla="*/ 9 w 32"/>
              <a:gd name="T5" fmla="*/ 30 h 44"/>
              <a:gd name="T6" fmla="*/ 9 w 32"/>
              <a:gd name="T7" fmla="*/ 25 h 44"/>
              <a:gd name="T8" fmla="*/ 10 w 32"/>
              <a:gd name="T9" fmla="*/ 24 h 44"/>
              <a:gd name="T10" fmla="*/ 12 w 32"/>
              <a:gd name="T11" fmla="*/ 21 h 44"/>
              <a:gd name="T12" fmla="*/ 17 w 32"/>
              <a:gd name="T13" fmla="*/ 16 h 44"/>
              <a:gd name="T14" fmla="*/ 20 w 32"/>
              <a:gd name="T15" fmla="*/ 12 h 44"/>
              <a:gd name="T16" fmla="*/ 19 w 32"/>
              <a:gd name="T17" fmla="*/ 10 h 44"/>
              <a:gd name="T18" fmla="*/ 16 w 32"/>
              <a:gd name="T19" fmla="*/ 9 h 44"/>
              <a:gd name="T20" fmla="*/ 12 w 32"/>
              <a:gd name="T21" fmla="*/ 10 h 44"/>
              <a:gd name="T22" fmla="*/ 11 w 32"/>
              <a:gd name="T23" fmla="*/ 15 h 44"/>
              <a:gd name="T24" fmla="*/ 8 w 32"/>
              <a:gd name="T25" fmla="*/ 15 h 44"/>
              <a:gd name="T26" fmla="*/ 1 w 32"/>
              <a:gd name="T27" fmla="*/ 6 h 44"/>
              <a:gd name="T28" fmla="*/ 4 w 32"/>
              <a:gd name="T29" fmla="*/ 3 h 44"/>
              <a:gd name="T30" fmla="*/ 16 w 32"/>
              <a:gd name="T31" fmla="*/ 0 h 44"/>
              <a:gd name="T32" fmla="*/ 27 w 32"/>
              <a:gd name="T33" fmla="*/ 2 h 44"/>
              <a:gd name="T34" fmla="*/ 32 w 32"/>
              <a:gd name="T35" fmla="*/ 12 h 44"/>
              <a:gd name="T36" fmla="*/ 31 w 32"/>
              <a:gd name="T37" fmla="*/ 17 h 44"/>
              <a:gd name="T38" fmla="*/ 25 w 32"/>
              <a:gd name="T39" fmla="*/ 23 h 44"/>
              <a:gd name="T40" fmla="*/ 21 w 32"/>
              <a:gd name="T41" fmla="*/ 26 h 44"/>
              <a:gd name="T42" fmla="*/ 20 w 32"/>
              <a:gd name="T43" fmla="*/ 30 h 44"/>
              <a:gd name="T44" fmla="*/ 9 w 32"/>
              <a:gd name="T45" fmla="*/ 38 h 44"/>
              <a:gd name="T46" fmla="*/ 15 w 32"/>
              <a:gd name="T47" fmla="*/ 33 h 44"/>
              <a:gd name="T48" fmla="*/ 21 w 32"/>
              <a:gd name="T49" fmla="*/ 38 h 44"/>
              <a:gd name="T50" fmla="*/ 15 w 32"/>
              <a:gd name="T51" fmla="*/ 44 h 44"/>
              <a:gd name="T52" fmla="*/ 9 w 32"/>
              <a:gd name="T53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44">
                <a:moveTo>
                  <a:pt x="20" y="30"/>
                </a:moveTo>
                <a:cubicBezTo>
                  <a:pt x="18" y="30"/>
                  <a:pt x="18" y="30"/>
                  <a:pt x="18" y="30"/>
                </a:cubicBezTo>
                <a:cubicBezTo>
                  <a:pt x="13" y="30"/>
                  <a:pt x="9" y="30"/>
                  <a:pt x="9" y="30"/>
                </a:cubicBezTo>
                <a:cubicBezTo>
                  <a:pt x="9" y="29"/>
                  <a:pt x="9" y="27"/>
                  <a:pt x="9" y="25"/>
                </a:cubicBezTo>
                <a:cubicBezTo>
                  <a:pt x="9" y="25"/>
                  <a:pt x="9" y="25"/>
                  <a:pt x="10" y="24"/>
                </a:cubicBezTo>
                <a:cubicBezTo>
                  <a:pt x="10" y="23"/>
                  <a:pt x="11" y="22"/>
                  <a:pt x="12" y="21"/>
                </a:cubicBezTo>
                <a:cubicBezTo>
                  <a:pt x="12" y="20"/>
                  <a:pt x="14" y="18"/>
                  <a:pt x="17" y="16"/>
                </a:cubicBezTo>
                <a:cubicBezTo>
                  <a:pt x="19" y="14"/>
                  <a:pt x="20" y="13"/>
                  <a:pt x="20" y="12"/>
                </a:cubicBezTo>
                <a:cubicBezTo>
                  <a:pt x="20" y="11"/>
                  <a:pt x="20" y="10"/>
                  <a:pt x="19" y="10"/>
                </a:cubicBezTo>
                <a:cubicBezTo>
                  <a:pt x="18" y="9"/>
                  <a:pt x="17" y="9"/>
                  <a:pt x="16" y="9"/>
                </a:cubicBezTo>
                <a:cubicBezTo>
                  <a:pt x="15" y="9"/>
                  <a:pt x="13" y="9"/>
                  <a:pt x="12" y="10"/>
                </a:cubicBezTo>
                <a:cubicBezTo>
                  <a:pt x="11" y="11"/>
                  <a:pt x="11" y="13"/>
                  <a:pt x="11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3" y="14"/>
                  <a:pt x="0" y="10"/>
                  <a:pt x="1" y="6"/>
                </a:cubicBezTo>
                <a:cubicBezTo>
                  <a:pt x="1" y="6"/>
                  <a:pt x="1" y="6"/>
                  <a:pt x="4" y="3"/>
                </a:cubicBezTo>
                <a:cubicBezTo>
                  <a:pt x="6" y="1"/>
                  <a:pt x="11" y="0"/>
                  <a:pt x="16" y="0"/>
                </a:cubicBezTo>
                <a:cubicBezTo>
                  <a:pt x="20" y="0"/>
                  <a:pt x="24" y="0"/>
                  <a:pt x="27" y="2"/>
                </a:cubicBezTo>
                <a:cubicBezTo>
                  <a:pt x="30" y="5"/>
                  <a:pt x="32" y="8"/>
                  <a:pt x="32" y="12"/>
                </a:cubicBezTo>
                <a:cubicBezTo>
                  <a:pt x="32" y="14"/>
                  <a:pt x="32" y="15"/>
                  <a:pt x="31" y="17"/>
                </a:cubicBezTo>
                <a:cubicBezTo>
                  <a:pt x="30" y="18"/>
                  <a:pt x="28" y="20"/>
                  <a:pt x="25" y="23"/>
                </a:cubicBezTo>
                <a:cubicBezTo>
                  <a:pt x="23" y="24"/>
                  <a:pt x="22" y="25"/>
                  <a:pt x="21" y="26"/>
                </a:cubicBezTo>
                <a:cubicBezTo>
                  <a:pt x="21" y="27"/>
                  <a:pt x="20" y="29"/>
                  <a:pt x="20" y="30"/>
                </a:cubicBezTo>
                <a:close/>
                <a:moveTo>
                  <a:pt x="9" y="38"/>
                </a:moveTo>
                <a:cubicBezTo>
                  <a:pt x="9" y="35"/>
                  <a:pt x="11" y="33"/>
                  <a:pt x="15" y="33"/>
                </a:cubicBezTo>
                <a:cubicBezTo>
                  <a:pt x="18" y="33"/>
                  <a:pt x="21" y="35"/>
                  <a:pt x="21" y="38"/>
                </a:cubicBezTo>
                <a:cubicBezTo>
                  <a:pt x="21" y="41"/>
                  <a:pt x="18" y="44"/>
                  <a:pt x="15" y="44"/>
                </a:cubicBezTo>
                <a:cubicBezTo>
                  <a:pt x="11" y="44"/>
                  <a:pt x="9" y="41"/>
                  <a:pt x="9" y="3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" name="Freeform 421"/>
          <p:cNvSpPr>
            <a:spLocks noEditPoints="1"/>
          </p:cNvSpPr>
          <p:nvPr/>
        </p:nvSpPr>
        <p:spPr bwMode="auto">
          <a:xfrm>
            <a:off x="10470271" y="5872279"/>
            <a:ext cx="128588" cy="177800"/>
          </a:xfrm>
          <a:custGeom>
            <a:avLst/>
            <a:gdLst>
              <a:gd name="T0" fmla="*/ 20 w 32"/>
              <a:gd name="T1" fmla="*/ 30 h 44"/>
              <a:gd name="T2" fmla="*/ 18 w 32"/>
              <a:gd name="T3" fmla="*/ 30 h 44"/>
              <a:gd name="T4" fmla="*/ 9 w 32"/>
              <a:gd name="T5" fmla="*/ 30 h 44"/>
              <a:gd name="T6" fmla="*/ 9 w 32"/>
              <a:gd name="T7" fmla="*/ 25 h 44"/>
              <a:gd name="T8" fmla="*/ 10 w 32"/>
              <a:gd name="T9" fmla="*/ 24 h 44"/>
              <a:gd name="T10" fmla="*/ 12 w 32"/>
              <a:gd name="T11" fmla="*/ 21 h 44"/>
              <a:gd name="T12" fmla="*/ 17 w 32"/>
              <a:gd name="T13" fmla="*/ 16 h 44"/>
              <a:gd name="T14" fmla="*/ 20 w 32"/>
              <a:gd name="T15" fmla="*/ 12 h 44"/>
              <a:gd name="T16" fmla="*/ 19 w 32"/>
              <a:gd name="T17" fmla="*/ 10 h 44"/>
              <a:gd name="T18" fmla="*/ 16 w 32"/>
              <a:gd name="T19" fmla="*/ 9 h 44"/>
              <a:gd name="T20" fmla="*/ 12 w 32"/>
              <a:gd name="T21" fmla="*/ 10 h 44"/>
              <a:gd name="T22" fmla="*/ 11 w 32"/>
              <a:gd name="T23" fmla="*/ 15 h 44"/>
              <a:gd name="T24" fmla="*/ 8 w 32"/>
              <a:gd name="T25" fmla="*/ 15 h 44"/>
              <a:gd name="T26" fmla="*/ 1 w 32"/>
              <a:gd name="T27" fmla="*/ 6 h 44"/>
              <a:gd name="T28" fmla="*/ 4 w 32"/>
              <a:gd name="T29" fmla="*/ 3 h 44"/>
              <a:gd name="T30" fmla="*/ 16 w 32"/>
              <a:gd name="T31" fmla="*/ 0 h 44"/>
              <a:gd name="T32" fmla="*/ 27 w 32"/>
              <a:gd name="T33" fmla="*/ 2 h 44"/>
              <a:gd name="T34" fmla="*/ 32 w 32"/>
              <a:gd name="T35" fmla="*/ 12 h 44"/>
              <a:gd name="T36" fmla="*/ 31 w 32"/>
              <a:gd name="T37" fmla="*/ 17 h 44"/>
              <a:gd name="T38" fmla="*/ 25 w 32"/>
              <a:gd name="T39" fmla="*/ 23 h 44"/>
              <a:gd name="T40" fmla="*/ 21 w 32"/>
              <a:gd name="T41" fmla="*/ 26 h 44"/>
              <a:gd name="T42" fmla="*/ 20 w 32"/>
              <a:gd name="T43" fmla="*/ 30 h 44"/>
              <a:gd name="T44" fmla="*/ 9 w 32"/>
              <a:gd name="T45" fmla="*/ 38 h 44"/>
              <a:gd name="T46" fmla="*/ 15 w 32"/>
              <a:gd name="T47" fmla="*/ 33 h 44"/>
              <a:gd name="T48" fmla="*/ 21 w 32"/>
              <a:gd name="T49" fmla="*/ 38 h 44"/>
              <a:gd name="T50" fmla="*/ 15 w 32"/>
              <a:gd name="T51" fmla="*/ 44 h 44"/>
              <a:gd name="T52" fmla="*/ 9 w 32"/>
              <a:gd name="T53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44">
                <a:moveTo>
                  <a:pt x="20" y="30"/>
                </a:moveTo>
                <a:cubicBezTo>
                  <a:pt x="18" y="30"/>
                  <a:pt x="18" y="30"/>
                  <a:pt x="18" y="30"/>
                </a:cubicBezTo>
                <a:cubicBezTo>
                  <a:pt x="13" y="30"/>
                  <a:pt x="9" y="30"/>
                  <a:pt x="9" y="30"/>
                </a:cubicBezTo>
                <a:cubicBezTo>
                  <a:pt x="9" y="29"/>
                  <a:pt x="9" y="27"/>
                  <a:pt x="9" y="25"/>
                </a:cubicBezTo>
                <a:cubicBezTo>
                  <a:pt x="9" y="25"/>
                  <a:pt x="9" y="25"/>
                  <a:pt x="10" y="24"/>
                </a:cubicBezTo>
                <a:cubicBezTo>
                  <a:pt x="10" y="23"/>
                  <a:pt x="11" y="22"/>
                  <a:pt x="12" y="21"/>
                </a:cubicBezTo>
                <a:cubicBezTo>
                  <a:pt x="12" y="20"/>
                  <a:pt x="14" y="18"/>
                  <a:pt x="17" y="16"/>
                </a:cubicBezTo>
                <a:cubicBezTo>
                  <a:pt x="19" y="14"/>
                  <a:pt x="20" y="13"/>
                  <a:pt x="20" y="12"/>
                </a:cubicBezTo>
                <a:cubicBezTo>
                  <a:pt x="20" y="11"/>
                  <a:pt x="20" y="10"/>
                  <a:pt x="19" y="10"/>
                </a:cubicBezTo>
                <a:cubicBezTo>
                  <a:pt x="18" y="9"/>
                  <a:pt x="17" y="9"/>
                  <a:pt x="16" y="9"/>
                </a:cubicBezTo>
                <a:cubicBezTo>
                  <a:pt x="15" y="9"/>
                  <a:pt x="13" y="9"/>
                  <a:pt x="12" y="10"/>
                </a:cubicBezTo>
                <a:cubicBezTo>
                  <a:pt x="11" y="11"/>
                  <a:pt x="11" y="13"/>
                  <a:pt x="11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3" y="14"/>
                  <a:pt x="0" y="10"/>
                  <a:pt x="1" y="6"/>
                </a:cubicBezTo>
                <a:cubicBezTo>
                  <a:pt x="1" y="6"/>
                  <a:pt x="1" y="6"/>
                  <a:pt x="4" y="3"/>
                </a:cubicBezTo>
                <a:cubicBezTo>
                  <a:pt x="6" y="1"/>
                  <a:pt x="11" y="0"/>
                  <a:pt x="16" y="0"/>
                </a:cubicBezTo>
                <a:cubicBezTo>
                  <a:pt x="20" y="0"/>
                  <a:pt x="24" y="0"/>
                  <a:pt x="27" y="2"/>
                </a:cubicBezTo>
                <a:cubicBezTo>
                  <a:pt x="30" y="5"/>
                  <a:pt x="32" y="8"/>
                  <a:pt x="32" y="12"/>
                </a:cubicBezTo>
                <a:cubicBezTo>
                  <a:pt x="32" y="14"/>
                  <a:pt x="32" y="15"/>
                  <a:pt x="31" y="17"/>
                </a:cubicBezTo>
                <a:cubicBezTo>
                  <a:pt x="30" y="18"/>
                  <a:pt x="28" y="20"/>
                  <a:pt x="25" y="23"/>
                </a:cubicBezTo>
                <a:cubicBezTo>
                  <a:pt x="23" y="24"/>
                  <a:pt x="22" y="25"/>
                  <a:pt x="21" y="26"/>
                </a:cubicBezTo>
                <a:cubicBezTo>
                  <a:pt x="21" y="27"/>
                  <a:pt x="20" y="29"/>
                  <a:pt x="20" y="30"/>
                </a:cubicBezTo>
                <a:close/>
                <a:moveTo>
                  <a:pt x="9" y="38"/>
                </a:moveTo>
                <a:cubicBezTo>
                  <a:pt x="9" y="35"/>
                  <a:pt x="11" y="33"/>
                  <a:pt x="15" y="33"/>
                </a:cubicBezTo>
                <a:cubicBezTo>
                  <a:pt x="18" y="33"/>
                  <a:pt x="21" y="35"/>
                  <a:pt x="21" y="38"/>
                </a:cubicBezTo>
                <a:cubicBezTo>
                  <a:pt x="21" y="41"/>
                  <a:pt x="18" y="44"/>
                  <a:pt x="15" y="44"/>
                </a:cubicBezTo>
                <a:cubicBezTo>
                  <a:pt x="11" y="44"/>
                  <a:pt x="9" y="41"/>
                  <a:pt x="9" y="3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1" name="Freeform 422"/>
          <p:cNvSpPr>
            <a:spLocks/>
          </p:cNvSpPr>
          <p:nvPr/>
        </p:nvSpPr>
        <p:spPr bwMode="auto">
          <a:xfrm>
            <a:off x="6906334" y="5856404"/>
            <a:ext cx="273050" cy="157162"/>
          </a:xfrm>
          <a:custGeom>
            <a:avLst/>
            <a:gdLst>
              <a:gd name="T0" fmla="*/ 44 w 68"/>
              <a:gd name="T1" fmla="*/ 39 h 39"/>
              <a:gd name="T2" fmla="*/ 58 w 68"/>
              <a:gd name="T3" fmla="*/ 30 h 39"/>
              <a:gd name="T4" fmla="*/ 66 w 68"/>
              <a:gd name="T5" fmla="*/ 9 h 39"/>
              <a:gd name="T6" fmla="*/ 59 w 68"/>
              <a:gd name="T7" fmla="*/ 0 h 39"/>
              <a:gd name="T8" fmla="*/ 44 w 68"/>
              <a:gd name="T9" fmla="*/ 0 h 39"/>
              <a:gd name="T10" fmla="*/ 24 w 68"/>
              <a:gd name="T11" fmla="*/ 0 h 39"/>
              <a:gd name="T12" fmla="*/ 8 w 68"/>
              <a:gd name="T13" fmla="*/ 0 h 39"/>
              <a:gd name="T14" fmla="*/ 2 w 68"/>
              <a:gd name="T15" fmla="*/ 9 h 39"/>
              <a:gd name="T16" fmla="*/ 10 w 68"/>
              <a:gd name="T17" fmla="*/ 30 h 39"/>
              <a:gd name="T18" fmla="*/ 24 w 68"/>
              <a:gd name="T19" fmla="*/ 39 h 39"/>
              <a:gd name="T20" fmla="*/ 44 w 68"/>
              <a:gd name="T21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39">
                <a:moveTo>
                  <a:pt x="44" y="39"/>
                </a:moveTo>
                <a:cubicBezTo>
                  <a:pt x="49" y="39"/>
                  <a:pt x="56" y="35"/>
                  <a:pt x="58" y="30"/>
                </a:cubicBezTo>
                <a:cubicBezTo>
                  <a:pt x="66" y="9"/>
                  <a:pt x="66" y="9"/>
                  <a:pt x="66" y="9"/>
                </a:cubicBezTo>
                <a:cubicBezTo>
                  <a:pt x="68" y="4"/>
                  <a:pt x="65" y="0"/>
                  <a:pt x="5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8" y="0"/>
                  <a:pt x="29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2" y="9"/>
                </a:cubicBezTo>
                <a:cubicBezTo>
                  <a:pt x="10" y="30"/>
                  <a:pt x="10" y="30"/>
                  <a:pt x="10" y="30"/>
                </a:cubicBezTo>
                <a:cubicBezTo>
                  <a:pt x="12" y="35"/>
                  <a:pt x="18" y="39"/>
                  <a:pt x="24" y="39"/>
                </a:cubicBezTo>
                <a:lnTo>
                  <a:pt x="44" y="39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" name="Oval 423"/>
          <p:cNvSpPr>
            <a:spLocks noChangeArrowheads="1"/>
          </p:cNvSpPr>
          <p:nvPr/>
        </p:nvSpPr>
        <p:spPr bwMode="auto">
          <a:xfrm>
            <a:off x="6953959" y="6058017"/>
            <a:ext cx="44450" cy="44450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" name="Oval 424"/>
          <p:cNvSpPr>
            <a:spLocks noChangeArrowheads="1"/>
          </p:cNvSpPr>
          <p:nvPr/>
        </p:nvSpPr>
        <p:spPr bwMode="auto">
          <a:xfrm>
            <a:off x="7074609" y="6058017"/>
            <a:ext cx="47625" cy="44450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" name="Freeform 425"/>
          <p:cNvSpPr>
            <a:spLocks/>
          </p:cNvSpPr>
          <p:nvPr/>
        </p:nvSpPr>
        <p:spPr bwMode="auto">
          <a:xfrm>
            <a:off x="6804734" y="5892917"/>
            <a:ext cx="327025" cy="157162"/>
          </a:xfrm>
          <a:custGeom>
            <a:avLst/>
            <a:gdLst>
              <a:gd name="T0" fmla="*/ 33 w 81"/>
              <a:gd name="T1" fmla="*/ 39 h 39"/>
              <a:gd name="T2" fmla="*/ 30 w 81"/>
              <a:gd name="T3" fmla="*/ 37 h 39"/>
              <a:gd name="T4" fmla="*/ 17 w 81"/>
              <a:gd name="T5" fmla="*/ 7 h 39"/>
              <a:gd name="T6" fmla="*/ 4 w 81"/>
              <a:gd name="T7" fmla="*/ 7 h 39"/>
              <a:gd name="T8" fmla="*/ 0 w 81"/>
              <a:gd name="T9" fmla="*/ 3 h 39"/>
              <a:gd name="T10" fmla="*/ 4 w 81"/>
              <a:gd name="T11" fmla="*/ 0 h 39"/>
              <a:gd name="T12" fmla="*/ 19 w 81"/>
              <a:gd name="T13" fmla="*/ 0 h 39"/>
              <a:gd name="T14" fmla="*/ 22 w 81"/>
              <a:gd name="T15" fmla="*/ 2 h 39"/>
              <a:gd name="T16" fmla="*/ 36 w 81"/>
              <a:gd name="T17" fmla="*/ 33 h 39"/>
              <a:gd name="T18" fmla="*/ 78 w 81"/>
              <a:gd name="T19" fmla="*/ 33 h 39"/>
              <a:gd name="T20" fmla="*/ 81 w 81"/>
              <a:gd name="T21" fmla="*/ 36 h 39"/>
              <a:gd name="T22" fmla="*/ 78 w 81"/>
              <a:gd name="T23" fmla="*/ 39 h 39"/>
              <a:gd name="T24" fmla="*/ 33 w 81"/>
              <a:gd name="T2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" h="39">
                <a:moveTo>
                  <a:pt x="33" y="39"/>
                </a:moveTo>
                <a:cubicBezTo>
                  <a:pt x="30" y="37"/>
                  <a:pt x="30" y="37"/>
                  <a:pt x="30" y="37"/>
                </a:cubicBezTo>
                <a:cubicBezTo>
                  <a:pt x="17" y="7"/>
                  <a:pt x="17" y="7"/>
                  <a:pt x="17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2"/>
                  <a:pt x="2" y="0"/>
                  <a:pt x="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2" y="2"/>
                  <a:pt x="22" y="2"/>
                  <a:pt x="22" y="2"/>
                </a:cubicBezTo>
                <a:cubicBezTo>
                  <a:pt x="36" y="33"/>
                  <a:pt x="36" y="33"/>
                  <a:pt x="36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80" y="33"/>
                  <a:pt x="81" y="34"/>
                  <a:pt x="81" y="36"/>
                </a:cubicBezTo>
                <a:cubicBezTo>
                  <a:pt x="81" y="38"/>
                  <a:pt x="80" y="39"/>
                  <a:pt x="78" y="39"/>
                </a:cubicBezTo>
                <a:lnTo>
                  <a:pt x="33" y="3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" name="Freeform 426"/>
          <p:cNvSpPr>
            <a:spLocks noEditPoints="1"/>
          </p:cNvSpPr>
          <p:nvPr/>
        </p:nvSpPr>
        <p:spPr bwMode="auto">
          <a:xfrm>
            <a:off x="6387221" y="5824654"/>
            <a:ext cx="265113" cy="265112"/>
          </a:xfrm>
          <a:custGeom>
            <a:avLst/>
            <a:gdLst>
              <a:gd name="T0" fmla="*/ 33 w 66"/>
              <a:gd name="T1" fmla="*/ 21 h 66"/>
              <a:gd name="T2" fmla="*/ 33 w 66"/>
              <a:gd name="T3" fmla="*/ 21 h 66"/>
              <a:gd name="T4" fmla="*/ 38 w 66"/>
              <a:gd name="T5" fmla="*/ 19 h 66"/>
              <a:gd name="T6" fmla="*/ 40 w 66"/>
              <a:gd name="T7" fmla="*/ 14 h 66"/>
              <a:gd name="T8" fmla="*/ 38 w 66"/>
              <a:gd name="T9" fmla="*/ 9 h 66"/>
              <a:gd name="T10" fmla="*/ 33 w 66"/>
              <a:gd name="T11" fmla="*/ 6 h 66"/>
              <a:gd name="T12" fmla="*/ 28 w 66"/>
              <a:gd name="T13" fmla="*/ 9 h 66"/>
              <a:gd name="T14" fmla="*/ 29 w 66"/>
              <a:gd name="T15" fmla="*/ 10 h 66"/>
              <a:gd name="T16" fmla="*/ 28 w 66"/>
              <a:gd name="T17" fmla="*/ 9 h 66"/>
              <a:gd name="T18" fmla="*/ 25 w 66"/>
              <a:gd name="T19" fmla="*/ 14 h 66"/>
              <a:gd name="T20" fmla="*/ 28 w 66"/>
              <a:gd name="T21" fmla="*/ 19 h 66"/>
              <a:gd name="T22" fmla="*/ 33 w 66"/>
              <a:gd name="T23" fmla="*/ 21 h 66"/>
              <a:gd name="T24" fmla="*/ 40 w 66"/>
              <a:gd name="T25" fmla="*/ 53 h 66"/>
              <a:gd name="T26" fmla="*/ 40 w 66"/>
              <a:gd name="T27" fmla="*/ 53 h 66"/>
              <a:gd name="T28" fmla="*/ 40 w 66"/>
              <a:gd name="T29" fmla="*/ 53 h 66"/>
              <a:gd name="T30" fmla="*/ 40 w 66"/>
              <a:gd name="T31" fmla="*/ 50 h 66"/>
              <a:gd name="T32" fmla="*/ 40 w 66"/>
              <a:gd name="T33" fmla="*/ 22 h 66"/>
              <a:gd name="T34" fmla="*/ 22 w 66"/>
              <a:gd name="T35" fmla="*/ 22 h 66"/>
              <a:gd name="T36" fmla="*/ 22 w 66"/>
              <a:gd name="T37" fmla="*/ 28 h 66"/>
              <a:gd name="T38" fmla="*/ 24 w 66"/>
              <a:gd name="T39" fmla="*/ 28 h 66"/>
              <a:gd name="T40" fmla="*/ 25 w 66"/>
              <a:gd name="T41" fmla="*/ 28 h 66"/>
              <a:gd name="T42" fmla="*/ 26 w 66"/>
              <a:gd name="T43" fmla="*/ 28 h 66"/>
              <a:gd name="T44" fmla="*/ 26 w 66"/>
              <a:gd name="T45" fmla="*/ 28 h 66"/>
              <a:gd name="T46" fmla="*/ 26 w 66"/>
              <a:gd name="T47" fmla="*/ 31 h 66"/>
              <a:gd name="T48" fmla="*/ 26 w 66"/>
              <a:gd name="T49" fmla="*/ 50 h 66"/>
              <a:gd name="T50" fmla="*/ 26 w 66"/>
              <a:gd name="T51" fmla="*/ 53 h 66"/>
              <a:gd name="T52" fmla="*/ 26 w 66"/>
              <a:gd name="T53" fmla="*/ 53 h 66"/>
              <a:gd name="T54" fmla="*/ 24 w 66"/>
              <a:gd name="T55" fmla="*/ 54 h 66"/>
              <a:gd name="T56" fmla="*/ 22 w 66"/>
              <a:gd name="T57" fmla="*/ 54 h 66"/>
              <a:gd name="T58" fmla="*/ 22 w 66"/>
              <a:gd name="T59" fmla="*/ 59 h 66"/>
              <a:gd name="T60" fmla="*/ 44 w 66"/>
              <a:gd name="T61" fmla="*/ 59 h 66"/>
              <a:gd name="T62" fmla="*/ 44 w 66"/>
              <a:gd name="T63" fmla="*/ 57 h 66"/>
              <a:gd name="T64" fmla="*/ 44 w 66"/>
              <a:gd name="T65" fmla="*/ 56 h 66"/>
              <a:gd name="T66" fmla="*/ 44 w 66"/>
              <a:gd name="T67" fmla="*/ 54 h 66"/>
              <a:gd name="T68" fmla="*/ 42 w 66"/>
              <a:gd name="T69" fmla="*/ 54 h 66"/>
              <a:gd name="T70" fmla="*/ 40 w 66"/>
              <a:gd name="T71" fmla="*/ 53 h 66"/>
              <a:gd name="T72" fmla="*/ 33 w 66"/>
              <a:gd name="T73" fmla="*/ 0 h 66"/>
              <a:gd name="T74" fmla="*/ 0 w 66"/>
              <a:gd name="T75" fmla="*/ 33 h 66"/>
              <a:gd name="T76" fmla="*/ 33 w 66"/>
              <a:gd name="T77" fmla="*/ 66 h 66"/>
              <a:gd name="T78" fmla="*/ 66 w 66"/>
              <a:gd name="T79" fmla="*/ 33 h 66"/>
              <a:gd name="T80" fmla="*/ 33 w 66"/>
              <a:gd name="T81" fmla="*/ 0 h 66"/>
              <a:gd name="T82" fmla="*/ 33 w 66"/>
              <a:gd name="T83" fmla="*/ 62 h 66"/>
              <a:gd name="T84" fmla="*/ 4 w 66"/>
              <a:gd name="T85" fmla="*/ 33 h 66"/>
              <a:gd name="T86" fmla="*/ 33 w 66"/>
              <a:gd name="T87" fmla="*/ 4 h 66"/>
              <a:gd name="T88" fmla="*/ 62 w 66"/>
              <a:gd name="T89" fmla="*/ 33 h 66"/>
              <a:gd name="T90" fmla="*/ 33 w 66"/>
              <a:gd name="T91" fmla="*/ 62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6" h="66">
                <a:moveTo>
                  <a:pt x="33" y="21"/>
                </a:moveTo>
                <a:cubicBezTo>
                  <a:pt x="33" y="21"/>
                  <a:pt x="33" y="21"/>
                  <a:pt x="33" y="21"/>
                </a:cubicBezTo>
                <a:cubicBezTo>
                  <a:pt x="35" y="21"/>
                  <a:pt x="37" y="21"/>
                  <a:pt x="38" y="19"/>
                </a:cubicBezTo>
                <a:cubicBezTo>
                  <a:pt x="40" y="18"/>
                  <a:pt x="40" y="16"/>
                  <a:pt x="40" y="14"/>
                </a:cubicBezTo>
                <a:cubicBezTo>
                  <a:pt x="40" y="12"/>
                  <a:pt x="40" y="10"/>
                  <a:pt x="38" y="9"/>
                </a:cubicBezTo>
                <a:cubicBezTo>
                  <a:pt x="37" y="7"/>
                  <a:pt x="35" y="6"/>
                  <a:pt x="33" y="6"/>
                </a:cubicBezTo>
                <a:cubicBezTo>
                  <a:pt x="31" y="6"/>
                  <a:pt x="29" y="7"/>
                  <a:pt x="28" y="9"/>
                </a:cubicBezTo>
                <a:cubicBezTo>
                  <a:pt x="29" y="10"/>
                  <a:pt x="29" y="10"/>
                  <a:pt x="29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6" y="10"/>
                  <a:pt x="25" y="12"/>
                  <a:pt x="25" y="14"/>
                </a:cubicBezTo>
                <a:cubicBezTo>
                  <a:pt x="25" y="16"/>
                  <a:pt x="26" y="18"/>
                  <a:pt x="28" y="19"/>
                </a:cubicBezTo>
                <a:cubicBezTo>
                  <a:pt x="29" y="21"/>
                  <a:pt x="31" y="21"/>
                  <a:pt x="33" y="21"/>
                </a:cubicBezTo>
                <a:close/>
                <a:moveTo>
                  <a:pt x="40" y="53"/>
                </a:move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2"/>
                  <a:pt x="40" y="50"/>
                </a:cubicBezTo>
                <a:cubicBezTo>
                  <a:pt x="40" y="22"/>
                  <a:pt x="40" y="22"/>
                  <a:pt x="40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8"/>
                  <a:pt x="22" y="28"/>
                  <a:pt x="22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6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3"/>
                  <a:pt x="25" y="54"/>
                  <a:pt x="24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9"/>
                  <a:pt x="22" y="59"/>
                  <a:pt x="22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4"/>
                  <a:pt x="44" y="54"/>
                  <a:pt x="44" y="54"/>
                </a:cubicBezTo>
                <a:cubicBezTo>
                  <a:pt x="42" y="54"/>
                  <a:pt x="42" y="54"/>
                  <a:pt x="42" y="54"/>
                </a:cubicBezTo>
                <a:cubicBezTo>
                  <a:pt x="41" y="54"/>
                  <a:pt x="41" y="54"/>
                  <a:pt x="40" y="53"/>
                </a:cubicBezTo>
                <a:close/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51"/>
                  <a:pt x="15" y="66"/>
                  <a:pt x="33" y="66"/>
                </a:cubicBezTo>
                <a:cubicBezTo>
                  <a:pt x="51" y="66"/>
                  <a:pt x="66" y="51"/>
                  <a:pt x="66" y="33"/>
                </a:cubicBezTo>
                <a:cubicBezTo>
                  <a:pt x="66" y="15"/>
                  <a:pt x="51" y="0"/>
                  <a:pt x="33" y="0"/>
                </a:cubicBezTo>
                <a:close/>
                <a:moveTo>
                  <a:pt x="33" y="62"/>
                </a:moveTo>
                <a:cubicBezTo>
                  <a:pt x="17" y="62"/>
                  <a:pt x="4" y="49"/>
                  <a:pt x="4" y="33"/>
                </a:cubicBezTo>
                <a:cubicBezTo>
                  <a:pt x="4" y="17"/>
                  <a:pt x="17" y="4"/>
                  <a:pt x="33" y="4"/>
                </a:cubicBezTo>
                <a:cubicBezTo>
                  <a:pt x="49" y="4"/>
                  <a:pt x="62" y="17"/>
                  <a:pt x="62" y="33"/>
                </a:cubicBezTo>
                <a:cubicBezTo>
                  <a:pt x="62" y="49"/>
                  <a:pt x="49" y="62"/>
                  <a:pt x="33" y="6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" name="Oval 427"/>
          <p:cNvSpPr>
            <a:spLocks noChangeArrowheads="1"/>
          </p:cNvSpPr>
          <p:nvPr/>
        </p:nvSpPr>
        <p:spPr bwMode="auto">
          <a:xfrm>
            <a:off x="7363534" y="6061192"/>
            <a:ext cx="49213" cy="49212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" name="Oval 428"/>
          <p:cNvSpPr>
            <a:spLocks noChangeArrowheads="1"/>
          </p:cNvSpPr>
          <p:nvPr/>
        </p:nvSpPr>
        <p:spPr bwMode="auto">
          <a:xfrm>
            <a:off x="7488946" y="6061192"/>
            <a:ext cx="47625" cy="49212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" name="Freeform 429"/>
          <p:cNvSpPr>
            <a:spLocks/>
          </p:cNvSpPr>
          <p:nvPr/>
        </p:nvSpPr>
        <p:spPr bwMode="auto">
          <a:xfrm>
            <a:off x="7219071" y="5900854"/>
            <a:ext cx="327025" cy="157162"/>
          </a:xfrm>
          <a:custGeom>
            <a:avLst/>
            <a:gdLst>
              <a:gd name="T0" fmla="*/ 33 w 81"/>
              <a:gd name="T1" fmla="*/ 39 h 39"/>
              <a:gd name="T2" fmla="*/ 30 w 81"/>
              <a:gd name="T3" fmla="*/ 37 h 39"/>
              <a:gd name="T4" fmla="*/ 17 w 81"/>
              <a:gd name="T5" fmla="*/ 6 h 39"/>
              <a:gd name="T6" fmla="*/ 3 w 81"/>
              <a:gd name="T7" fmla="*/ 6 h 39"/>
              <a:gd name="T8" fmla="*/ 0 w 81"/>
              <a:gd name="T9" fmla="*/ 3 h 39"/>
              <a:gd name="T10" fmla="*/ 3 w 81"/>
              <a:gd name="T11" fmla="*/ 0 h 39"/>
              <a:gd name="T12" fmla="*/ 19 w 81"/>
              <a:gd name="T13" fmla="*/ 0 h 39"/>
              <a:gd name="T14" fmla="*/ 22 w 81"/>
              <a:gd name="T15" fmla="*/ 2 h 39"/>
              <a:gd name="T16" fmla="*/ 35 w 81"/>
              <a:gd name="T17" fmla="*/ 32 h 39"/>
              <a:gd name="T18" fmla="*/ 78 w 81"/>
              <a:gd name="T19" fmla="*/ 32 h 39"/>
              <a:gd name="T20" fmla="*/ 81 w 81"/>
              <a:gd name="T21" fmla="*/ 36 h 39"/>
              <a:gd name="T22" fmla="*/ 78 w 81"/>
              <a:gd name="T23" fmla="*/ 39 h 39"/>
              <a:gd name="T24" fmla="*/ 33 w 81"/>
              <a:gd name="T2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" h="39">
                <a:moveTo>
                  <a:pt x="33" y="39"/>
                </a:moveTo>
                <a:cubicBezTo>
                  <a:pt x="30" y="37"/>
                  <a:pt x="30" y="37"/>
                  <a:pt x="30" y="37"/>
                </a:cubicBezTo>
                <a:cubicBezTo>
                  <a:pt x="17" y="6"/>
                  <a:pt x="17" y="6"/>
                  <a:pt x="17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2" y="2"/>
                  <a:pt x="22" y="2"/>
                  <a:pt x="22" y="2"/>
                </a:cubicBezTo>
                <a:cubicBezTo>
                  <a:pt x="35" y="32"/>
                  <a:pt x="35" y="32"/>
                  <a:pt x="35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80" y="32"/>
                  <a:pt x="81" y="34"/>
                  <a:pt x="81" y="36"/>
                </a:cubicBezTo>
                <a:cubicBezTo>
                  <a:pt x="81" y="38"/>
                  <a:pt x="80" y="39"/>
                  <a:pt x="78" y="39"/>
                </a:cubicBezTo>
                <a:lnTo>
                  <a:pt x="33" y="3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" name="Freeform 430"/>
          <p:cNvSpPr>
            <a:spLocks/>
          </p:cNvSpPr>
          <p:nvPr/>
        </p:nvSpPr>
        <p:spPr bwMode="auto">
          <a:xfrm>
            <a:off x="7320671" y="5864342"/>
            <a:ext cx="273050" cy="152400"/>
          </a:xfrm>
          <a:custGeom>
            <a:avLst/>
            <a:gdLst>
              <a:gd name="T0" fmla="*/ 45 w 68"/>
              <a:gd name="T1" fmla="*/ 20 h 38"/>
              <a:gd name="T2" fmla="*/ 58 w 68"/>
              <a:gd name="T3" fmla="*/ 8 h 38"/>
              <a:gd name="T4" fmla="*/ 65 w 68"/>
              <a:gd name="T5" fmla="*/ 10 h 38"/>
              <a:gd name="T6" fmla="*/ 66 w 68"/>
              <a:gd name="T7" fmla="*/ 9 h 38"/>
              <a:gd name="T8" fmla="*/ 59 w 68"/>
              <a:gd name="T9" fmla="*/ 0 h 38"/>
              <a:gd name="T10" fmla="*/ 44 w 68"/>
              <a:gd name="T11" fmla="*/ 0 h 38"/>
              <a:gd name="T12" fmla="*/ 24 w 68"/>
              <a:gd name="T13" fmla="*/ 0 h 38"/>
              <a:gd name="T14" fmla="*/ 8 w 68"/>
              <a:gd name="T15" fmla="*/ 0 h 38"/>
              <a:gd name="T16" fmla="*/ 2 w 68"/>
              <a:gd name="T17" fmla="*/ 9 h 38"/>
              <a:gd name="T18" fmla="*/ 10 w 68"/>
              <a:gd name="T19" fmla="*/ 29 h 38"/>
              <a:gd name="T20" fmla="*/ 24 w 68"/>
              <a:gd name="T21" fmla="*/ 38 h 38"/>
              <a:gd name="T22" fmla="*/ 44 w 68"/>
              <a:gd name="T23" fmla="*/ 38 h 38"/>
              <a:gd name="T24" fmla="*/ 56 w 68"/>
              <a:gd name="T25" fmla="*/ 32 h 38"/>
              <a:gd name="T26" fmla="*/ 45 w 68"/>
              <a:gd name="T27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38">
                <a:moveTo>
                  <a:pt x="45" y="20"/>
                </a:moveTo>
                <a:cubicBezTo>
                  <a:pt x="45" y="13"/>
                  <a:pt x="51" y="8"/>
                  <a:pt x="58" y="8"/>
                </a:cubicBezTo>
                <a:cubicBezTo>
                  <a:pt x="60" y="8"/>
                  <a:pt x="63" y="9"/>
                  <a:pt x="65" y="10"/>
                </a:cubicBezTo>
                <a:cubicBezTo>
                  <a:pt x="66" y="9"/>
                  <a:pt x="66" y="9"/>
                  <a:pt x="66" y="9"/>
                </a:cubicBezTo>
                <a:cubicBezTo>
                  <a:pt x="68" y="4"/>
                  <a:pt x="65" y="0"/>
                  <a:pt x="5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8" y="0"/>
                  <a:pt x="29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2" y="9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8" y="38"/>
                  <a:pt x="24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8" y="38"/>
                  <a:pt x="53" y="36"/>
                  <a:pt x="56" y="32"/>
                </a:cubicBezTo>
                <a:cubicBezTo>
                  <a:pt x="50" y="31"/>
                  <a:pt x="45" y="26"/>
                  <a:pt x="45" y="2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" name="Freeform 431"/>
          <p:cNvSpPr>
            <a:spLocks noEditPoints="1"/>
          </p:cNvSpPr>
          <p:nvPr/>
        </p:nvSpPr>
        <p:spPr bwMode="auto">
          <a:xfrm>
            <a:off x="7509584" y="5905617"/>
            <a:ext cx="84138" cy="84137"/>
          </a:xfrm>
          <a:custGeom>
            <a:avLst/>
            <a:gdLst>
              <a:gd name="T0" fmla="*/ 17 w 21"/>
              <a:gd name="T1" fmla="*/ 2 h 21"/>
              <a:gd name="T2" fmla="*/ 11 w 21"/>
              <a:gd name="T3" fmla="*/ 0 h 21"/>
              <a:gd name="T4" fmla="*/ 0 w 21"/>
              <a:gd name="T5" fmla="*/ 10 h 21"/>
              <a:gd name="T6" fmla="*/ 10 w 21"/>
              <a:gd name="T7" fmla="*/ 20 h 21"/>
              <a:gd name="T8" fmla="*/ 11 w 21"/>
              <a:gd name="T9" fmla="*/ 21 h 21"/>
              <a:gd name="T10" fmla="*/ 21 w 21"/>
              <a:gd name="T11" fmla="*/ 10 h 21"/>
              <a:gd name="T12" fmla="*/ 17 w 21"/>
              <a:gd name="T13" fmla="*/ 2 h 21"/>
              <a:gd name="T14" fmla="*/ 14 w 21"/>
              <a:gd name="T15" fmla="*/ 11 h 21"/>
              <a:gd name="T16" fmla="*/ 17 w 21"/>
              <a:gd name="T17" fmla="*/ 15 h 21"/>
              <a:gd name="T18" fmla="*/ 17 w 21"/>
              <a:gd name="T19" fmla="*/ 17 h 21"/>
              <a:gd name="T20" fmla="*/ 16 w 21"/>
              <a:gd name="T21" fmla="*/ 17 h 21"/>
              <a:gd name="T22" fmla="*/ 15 w 21"/>
              <a:gd name="T23" fmla="*/ 17 h 21"/>
              <a:gd name="T24" fmla="*/ 13 w 21"/>
              <a:gd name="T25" fmla="*/ 14 h 21"/>
              <a:gd name="T26" fmla="*/ 11 w 21"/>
              <a:gd name="T27" fmla="*/ 12 h 21"/>
              <a:gd name="T28" fmla="*/ 6 w 21"/>
              <a:gd name="T29" fmla="*/ 17 h 21"/>
              <a:gd name="T30" fmla="*/ 5 w 21"/>
              <a:gd name="T31" fmla="*/ 17 h 21"/>
              <a:gd name="T32" fmla="*/ 4 w 21"/>
              <a:gd name="T33" fmla="*/ 17 h 21"/>
              <a:gd name="T34" fmla="*/ 4 w 21"/>
              <a:gd name="T35" fmla="*/ 15 h 21"/>
              <a:gd name="T36" fmla="*/ 9 w 21"/>
              <a:gd name="T37" fmla="*/ 10 h 21"/>
              <a:gd name="T38" fmla="*/ 4 w 21"/>
              <a:gd name="T39" fmla="*/ 6 h 21"/>
              <a:gd name="T40" fmla="*/ 4 w 21"/>
              <a:gd name="T41" fmla="*/ 4 h 21"/>
              <a:gd name="T42" fmla="*/ 6 w 21"/>
              <a:gd name="T43" fmla="*/ 4 h 21"/>
              <a:gd name="T44" fmla="*/ 11 w 21"/>
              <a:gd name="T45" fmla="*/ 8 h 21"/>
              <a:gd name="T46" fmla="*/ 15 w 21"/>
              <a:gd name="T47" fmla="*/ 4 h 21"/>
              <a:gd name="T48" fmla="*/ 17 w 21"/>
              <a:gd name="T49" fmla="*/ 3 h 21"/>
              <a:gd name="T50" fmla="*/ 17 w 21"/>
              <a:gd name="T51" fmla="*/ 4 h 21"/>
              <a:gd name="T52" fmla="*/ 17 w 21"/>
              <a:gd name="T53" fmla="*/ 6 h 21"/>
              <a:gd name="T54" fmla="*/ 15 w 21"/>
              <a:gd name="T55" fmla="*/ 8 h 21"/>
              <a:gd name="T56" fmla="*/ 13 w 21"/>
              <a:gd name="T57" fmla="*/ 10 h 21"/>
              <a:gd name="T58" fmla="*/ 14 w 21"/>
              <a:gd name="T59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" h="21">
                <a:moveTo>
                  <a:pt x="17" y="2"/>
                </a:moveTo>
                <a:cubicBezTo>
                  <a:pt x="15" y="1"/>
                  <a:pt x="13" y="0"/>
                  <a:pt x="11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6"/>
                  <a:pt x="5" y="20"/>
                  <a:pt x="10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16" y="20"/>
                  <a:pt x="21" y="16"/>
                  <a:pt x="21" y="10"/>
                </a:cubicBezTo>
                <a:cubicBezTo>
                  <a:pt x="21" y="7"/>
                  <a:pt x="20" y="4"/>
                  <a:pt x="17" y="2"/>
                </a:cubicBezTo>
                <a:close/>
                <a:moveTo>
                  <a:pt x="14" y="11"/>
                </a:move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6"/>
                  <a:pt x="17" y="17"/>
                </a:cubicBezTo>
                <a:cubicBezTo>
                  <a:pt x="17" y="17"/>
                  <a:pt x="17" y="17"/>
                  <a:pt x="16" y="17"/>
                </a:cubicBezTo>
                <a:cubicBezTo>
                  <a:pt x="16" y="17"/>
                  <a:pt x="15" y="17"/>
                  <a:pt x="15" y="17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2"/>
                  <a:pt x="11" y="12"/>
                  <a:pt x="11" y="12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5" y="17"/>
                  <a:pt x="5" y="17"/>
                </a:cubicBezTo>
                <a:cubicBezTo>
                  <a:pt x="5" y="17"/>
                  <a:pt x="4" y="17"/>
                  <a:pt x="4" y="17"/>
                </a:cubicBezTo>
                <a:cubicBezTo>
                  <a:pt x="3" y="16"/>
                  <a:pt x="3" y="15"/>
                  <a:pt x="4" y="15"/>
                </a:cubicBezTo>
                <a:cubicBezTo>
                  <a:pt x="9" y="10"/>
                  <a:pt x="9" y="10"/>
                  <a:pt x="9" y="10"/>
                </a:cubicBezTo>
                <a:cubicBezTo>
                  <a:pt x="4" y="6"/>
                  <a:pt x="4" y="6"/>
                  <a:pt x="4" y="6"/>
                </a:cubicBezTo>
                <a:cubicBezTo>
                  <a:pt x="3" y="5"/>
                  <a:pt x="3" y="4"/>
                  <a:pt x="4" y="4"/>
                </a:cubicBezTo>
                <a:cubicBezTo>
                  <a:pt x="5" y="3"/>
                  <a:pt x="6" y="3"/>
                  <a:pt x="6" y="4"/>
                </a:cubicBezTo>
                <a:cubicBezTo>
                  <a:pt x="11" y="8"/>
                  <a:pt x="11" y="8"/>
                  <a:pt x="11" y="8"/>
                </a:cubicBezTo>
                <a:cubicBezTo>
                  <a:pt x="15" y="4"/>
                  <a:pt x="15" y="4"/>
                  <a:pt x="15" y="4"/>
                </a:cubicBezTo>
                <a:cubicBezTo>
                  <a:pt x="16" y="3"/>
                  <a:pt x="16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4"/>
                  <a:pt x="18" y="5"/>
                  <a:pt x="17" y="6"/>
                </a:cubicBezTo>
                <a:cubicBezTo>
                  <a:pt x="15" y="8"/>
                  <a:pt x="15" y="8"/>
                  <a:pt x="15" y="8"/>
                </a:cubicBezTo>
                <a:cubicBezTo>
                  <a:pt x="13" y="10"/>
                  <a:pt x="13" y="10"/>
                  <a:pt x="13" y="10"/>
                </a:cubicBezTo>
                <a:lnTo>
                  <a:pt x="14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1" name="Freeform 432"/>
          <p:cNvSpPr>
            <a:spLocks noEditPoints="1"/>
          </p:cNvSpPr>
          <p:nvPr/>
        </p:nvSpPr>
        <p:spPr bwMode="auto">
          <a:xfrm>
            <a:off x="7822321" y="5827829"/>
            <a:ext cx="93663" cy="285750"/>
          </a:xfrm>
          <a:custGeom>
            <a:avLst/>
            <a:gdLst>
              <a:gd name="T0" fmla="*/ 20 w 23"/>
              <a:gd name="T1" fmla="*/ 0 h 71"/>
              <a:gd name="T2" fmla="*/ 4 w 23"/>
              <a:gd name="T3" fmla="*/ 0 h 71"/>
              <a:gd name="T4" fmla="*/ 0 w 23"/>
              <a:gd name="T5" fmla="*/ 1 h 71"/>
              <a:gd name="T6" fmla="*/ 0 w 23"/>
              <a:gd name="T7" fmla="*/ 70 h 71"/>
              <a:gd name="T8" fmla="*/ 4 w 23"/>
              <a:gd name="T9" fmla="*/ 71 h 71"/>
              <a:gd name="T10" fmla="*/ 20 w 23"/>
              <a:gd name="T11" fmla="*/ 71 h 71"/>
              <a:gd name="T12" fmla="*/ 23 w 23"/>
              <a:gd name="T13" fmla="*/ 70 h 71"/>
              <a:gd name="T14" fmla="*/ 23 w 23"/>
              <a:gd name="T15" fmla="*/ 1 h 71"/>
              <a:gd name="T16" fmla="*/ 20 w 23"/>
              <a:gd name="T17" fmla="*/ 0 h 71"/>
              <a:gd name="T18" fmla="*/ 21 w 23"/>
              <a:gd name="T19" fmla="*/ 63 h 71"/>
              <a:gd name="T20" fmla="*/ 21 w 23"/>
              <a:gd name="T21" fmla="*/ 63 h 71"/>
              <a:gd name="T22" fmla="*/ 4 w 23"/>
              <a:gd name="T23" fmla="*/ 63 h 71"/>
              <a:gd name="T24" fmla="*/ 3 w 23"/>
              <a:gd name="T25" fmla="*/ 63 h 71"/>
              <a:gd name="T26" fmla="*/ 3 w 23"/>
              <a:gd name="T27" fmla="*/ 61 h 71"/>
              <a:gd name="T28" fmla="*/ 4 w 23"/>
              <a:gd name="T29" fmla="*/ 60 h 71"/>
              <a:gd name="T30" fmla="*/ 21 w 23"/>
              <a:gd name="T31" fmla="*/ 60 h 71"/>
              <a:gd name="T32" fmla="*/ 21 w 23"/>
              <a:gd name="T33" fmla="*/ 61 h 71"/>
              <a:gd name="T34" fmla="*/ 21 w 23"/>
              <a:gd name="T35" fmla="*/ 63 h 71"/>
              <a:gd name="T36" fmla="*/ 21 w 23"/>
              <a:gd name="T37" fmla="*/ 20 h 71"/>
              <a:gd name="T38" fmla="*/ 21 w 23"/>
              <a:gd name="T39" fmla="*/ 21 h 71"/>
              <a:gd name="T40" fmla="*/ 4 w 23"/>
              <a:gd name="T41" fmla="*/ 21 h 71"/>
              <a:gd name="T42" fmla="*/ 3 w 23"/>
              <a:gd name="T43" fmla="*/ 20 h 71"/>
              <a:gd name="T44" fmla="*/ 3 w 23"/>
              <a:gd name="T45" fmla="*/ 18 h 71"/>
              <a:gd name="T46" fmla="*/ 4 w 23"/>
              <a:gd name="T47" fmla="*/ 18 h 71"/>
              <a:gd name="T48" fmla="*/ 21 w 23"/>
              <a:gd name="T49" fmla="*/ 18 h 71"/>
              <a:gd name="T50" fmla="*/ 21 w 23"/>
              <a:gd name="T51" fmla="*/ 18 h 71"/>
              <a:gd name="T52" fmla="*/ 21 w 23"/>
              <a:gd name="T53" fmla="*/ 20 h 71"/>
              <a:gd name="T54" fmla="*/ 21 w 23"/>
              <a:gd name="T55" fmla="*/ 12 h 71"/>
              <a:gd name="T56" fmla="*/ 21 w 23"/>
              <a:gd name="T57" fmla="*/ 12 h 71"/>
              <a:gd name="T58" fmla="*/ 4 w 23"/>
              <a:gd name="T59" fmla="*/ 12 h 71"/>
              <a:gd name="T60" fmla="*/ 3 w 23"/>
              <a:gd name="T61" fmla="*/ 12 h 71"/>
              <a:gd name="T62" fmla="*/ 3 w 23"/>
              <a:gd name="T63" fmla="*/ 10 h 71"/>
              <a:gd name="T64" fmla="*/ 4 w 23"/>
              <a:gd name="T65" fmla="*/ 9 h 71"/>
              <a:gd name="T66" fmla="*/ 21 w 23"/>
              <a:gd name="T67" fmla="*/ 9 h 71"/>
              <a:gd name="T68" fmla="*/ 21 w 23"/>
              <a:gd name="T69" fmla="*/ 10 h 71"/>
              <a:gd name="T70" fmla="*/ 21 w 23"/>
              <a:gd name="T71" fmla="*/ 1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" h="71">
                <a:moveTo>
                  <a:pt x="20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0"/>
                  <a:pt x="0" y="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2" y="71"/>
                  <a:pt x="23" y="71"/>
                  <a:pt x="23" y="70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2" y="0"/>
                  <a:pt x="20" y="0"/>
                </a:cubicBezTo>
                <a:close/>
                <a:moveTo>
                  <a:pt x="21" y="63"/>
                </a:moveTo>
                <a:cubicBezTo>
                  <a:pt x="21" y="63"/>
                  <a:pt x="21" y="63"/>
                  <a:pt x="21" y="63"/>
                </a:cubicBezTo>
                <a:cubicBezTo>
                  <a:pt x="4" y="63"/>
                  <a:pt x="4" y="63"/>
                  <a:pt x="4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3" y="61"/>
                  <a:pt x="3" y="61"/>
                  <a:pt x="3" y="61"/>
                </a:cubicBezTo>
                <a:cubicBezTo>
                  <a:pt x="4" y="60"/>
                  <a:pt x="4" y="60"/>
                  <a:pt x="4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1"/>
                  <a:pt x="21" y="61"/>
                  <a:pt x="21" y="61"/>
                </a:cubicBezTo>
                <a:lnTo>
                  <a:pt x="21" y="63"/>
                </a:lnTo>
                <a:close/>
                <a:moveTo>
                  <a:pt x="21" y="20"/>
                </a:moveTo>
                <a:cubicBezTo>
                  <a:pt x="21" y="21"/>
                  <a:pt x="21" y="21"/>
                  <a:pt x="21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8"/>
                  <a:pt x="3" y="18"/>
                  <a:pt x="3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1" y="18"/>
                  <a:pt x="21" y="18"/>
                </a:cubicBezTo>
                <a:lnTo>
                  <a:pt x="21" y="20"/>
                </a:lnTo>
                <a:close/>
                <a:moveTo>
                  <a:pt x="21" y="12"/>
                </a:moveTo>
                <a:cubicBezTo>
                  <a:pt x="21" y="12"/>
                  <a:pt x="21" y="12"/>
                  <a:pt x="2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0"/>
                  <a:pt x="3" y="10"/>
                  <a:pt x="3" y="10"/>
                </a:cubicBezTo>
                <a:cubicBezTo>
                  <a:pt x="4" y="9"/>
                  <a:pt x="4" y="9"/>
                  <a:pt x="4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0"/>
                  <a:pt x="21" y="10"/>
                </a:cubicBezTo>
                <a:lnTo>
                  <a:pt x="21" y="1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2" name="Freeform 433"/>
          <p:cNvSpPr>
            <a:spLocks noEditPoints="1"/>
          </p:cNvSpPr>
          <p:nvPr/>
        </p:nvSpPr>
        <p:spPr bwMode="auto">
          <a:xfrm>
            <a:off x="7919159" y="5811954"/>
            <a:ext cx="196850" cy="298450"/>
          </a:xfrm>
          <a:custGeom>
            <a:avLst/>
            <a:gdLst>
              <a:gd name="T0" fmla="*/ 48 w 49"/>
              <a:gd name="T1" fmla="*/ 65 h 74"/>
              <a:gd name="T2" fmla="*/ 22 w 49"/>
              <a:gd name="T3" fmla="*/ 1 h 74"/>
              <a:gd name="T4" fmla="*/ 18 w 49"/>
              <a:gd name="T5" fmla="*/ 1 h 74"/>
              <a:gd name="T6" fmla="*/ 3 w 49"/>
              <a:gd name="T7" fmla="*/ 8 h 74"/>
              <a:gd name="T8" fmla="*/ 0 w 49"/>
              <a:gd name="T9" fmla="*/ 10 h 74"/>
              <a:gd name="T10" fmla="*/ 27 w 49"/>
              <a:gd name="T11" fmla="*/ 74 h 74"/>
              <a:gd name="T12" fmla="*/ 30 w 49"/>
              <a:gd name="T13" fmla="*/ 73 h 74"/>
              <a:gd name="T14" fmla="*/ 46 w 49"/>
              <a:gd name="T15" fmla="*/ 67 h 74"/>
              <a:gd name="T16" fmla="*/ 48 w 49"/>
              <a:gd name="T17" fmla="*/ 65 h 74"/>
              <a:gd name="T18" fmla="*/ 7 w 49"/>
              <a:gd name="T19" fmla="*/ 19 h 74"/>
              <a:gd name="T20" fmla="*/ 7 w 49"/>
              <a:gd name="T21" fmla="*/ 17 h 74"/>
              <a:gd name="T22" fmla="*/ 7 w 49"/>
              <a:gd name="T23" fmla="*/ 17 h 74"/>
              <a:gd name="T24" fmla="*/ 23 w 49"/>
              <a:gd name="T25" fmla="*/ 10 h 74"/>
              <a:gd name="T26" fmla="*/ 23 w 49"/>
              <a:gd name="T27" fmla="*/ 10 h 74"/>
              <a:gd name="T28" fmla="*/ 24 w 49"/>
              <a:gd name="T29" fmla="*/ 12 h 74"/>
              <a:gd name="T30" fmla="*/ 24 w 49"/>
              <a:gd name="T31" fmla="*/ 12 h 74"/>
              <a:gd name="T32" fmla="*/ 8 w 49"/>
              <a:gd name="T33" fmla="*/ 19 h 74"/>
              <a:gd name="T34" fmla="*/ 7 w 49"/>
              <a:gd name="T35" fmla="*/ 19 h 74"/>
              <a:gd name="T36" fmla="*/ 11 w 49"/>
              <a:gd name="T37" fmla="*/ 27 h 74"/>
              <a:gd name="T38" fmla="*/ 10 w 49"/>
              <a:gd name="T39" fmla="*/ 25 h 74"/>
              <a:gd name="T40" fmla="*/ 10 w 49"/>
              <a:gd name="T41" fmla="*/ 24 h 74"/>
              <a:gd name="T42" fmla="*/ 26 w 49"/>
              <a:gd name="T43" fmla="*/ 18 h 74"/>
              <a:gd name="T44" fmla="*/ 27 w 49"/>
              <a:gd name="T45" fmla="*/ 18 h 74"/>
              <a:gd name="T46" fmla="*/ 27 w 49"/>
              <a:gd name="T47" fmla="*/ 20 h 74"/>
              <a:gd name="T48" fmla="*/ 27 w 49"/>
              <a:gd name="T49" fmla="*/ 20 h 74"/>
              <a:gd name="T50" fmla="*/ 11 w 49"/>
              <a:gd name="T51" fmla="*/ 27 h 74"/>
              <a:gd name="T52" fmla="*/ 43 w 49"/>
              <a:gd name="T53" fmla="*/ 59 h 74"/>
              <a:gd name="T54" fmla="*/ 27 w 49"/>
              <a:gd name="T55" fmla="*/ 66 h 74"/>
              <a:gd name="T56" fmla="*/ 27 w 49"/>
              <a:gd name="T57" fmla="*/ 66 h 74"/>
              <a:gd name="T58" fmla="*/ 26 w 49"/>
              <a:gd name="T59" fmla="*/ 64 h 74"/>
              <a:gd name="T60" fmla="*/ 26 w 49"/>
              <a:gd name="T61" fmla="*/ 63 h 74"/>
              <a:gd name="T62" fmla="*/ 42 w 49"/>
              <a:gd name="T63" fmla="*/ 57 h 74"/>
              <a:gd name="T64" fmla="*/ 43 w 49"/>
              <a:gd name="T65" fmla="*/ 57 h 74"/>
              <a:gd name="T66" fmla="*/ 43 w 49"/>
              <a:gd name="T67" fmla="*/ 5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" h="74">
                <a:moveTo>
                  <a:pt x="48" y="65"/>
                </a:move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0" y="1"/>
                  <a:pt x="18" y="1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9"/>
                  <a:pt x="0" y="10"/>
                </a:cubicBezTo>
                <a:cubicBezTo>
                  <a:pt x="27" y="74"/>
                  <a:pt x="27" y="74"/>
                  <a:pt x="27" y="74"/>
                </a:cubicBezTo>
                <a:cubicBezTo>
                  <a:pt x="27" y="74"/>
                  <a:pt x="29" y="74"/>
                  <a:pt x="30" y="73"/>
                </a:cubicBezTo>
                <a:cubicBezTo>
                  <a:pt x="46" y="67"/>
                  <a:pt x="46" y="67"/>
                  <a:pt x="46" y="67"/>
                </a:cubicBezTo>
                <a:cubicBezTo>
                  <a:pt x="47" y="66"/>
                  <a:pt x="49" y="65"/>
                  <a:pt x="48" y="65"/>
                </a:cubicBezTo>
                <a:close/>
                <a:moveTo>
                  <a:pt x="7" y="19"/>
                </a:move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8" y="19"/>
                  <a:pt x="8" y="19"/>
                  <a:pt x="8" y="19"/>
                </a:cubicBezTo>
                <a:lnTo>
                  <a:pt x="7" y="19"/>
                </a:lnTo>
                <a:close/>
                <a:moveTo>
                  <a:pt x="11" y="27"/>
                </a:moveTo>
                <a:cubicBezTo>
                  <a:pt x="10" y="25"/>
                  <a:pt x="10" y="25"/>
                  <a:pt x="10" y="25"/>
                </a:cubicBezTo>
                <a:cubicBezTo>
                  <a:pt x="10" y="24"/>
                  <a:pt x="10" y="24"/>
                  <a:pt x="10" y="24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11" y="27"/>
                  <a:pt x="11" y="27"/>
                  <a:pt x="11" y="27"/>
                </a:cubicBezTo>
                <a:close/>
                <a:moveTo>
                  <a:pt x="43" y="59"/>
                </a:moveTo>
                <a:cubicBezTo>
                  <a:pt x="27" y="66"/>
                  <a:pt x="27" y="66"/>
                  <a:pt x="27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3"/>
                  <a:pt x="26" y="63"/>
                  <a:pt x="26" y="63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3" y="59"/>
                  <a:pt x="43" y="59"/>
                  <a:pt x="43" y="5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3" name="Oval 434"/>
          <p:cNvSpPr>
            <a:spLocks noChangeArrowheads="1"/>
          </p:cNvSpPr>
          <p:nvPr/>
        </p:nvSpPr>
        <p:spPr bwMode="auto">
          <a:xfrm>
            <a:off x="8763709" y="6065954"/>
            <a:ext cx="44450" cy="44450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4" name="Oval 435"/>
          <p:cNvSpPr>
            <a:spLocks noChangeArrowheads="1"/>
          </p:cNvSpPr>
          <p:nvPr/>
        </p:nvSpPr>
        <p:spPr bwMode="auto">
          <a:xfrm>
            <a:off x="8639884" y="6065954"/>
            <a:ext cx="47625" cy="44450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" name="Freeform 436"/>
          <p:cNvSpPr>
            <a:spLocks/>
          </p:cNvSpPr>
          <p:nvPr/>
        </p:nvSpPr>
        <p:spPr bwMode="auto">
          <a:xfrm>
            <a:off x="8631946" y="5905617"/>
            <a:ext cx="320675" cy="155575"/>
          </a:xfrm>
          <a:custGeom>
            <a:avLst/>
            <a:gdLst>
              <a:gd name="T0" fmla="*/ 48 w 80"/>
              <a:gd name="T1" fmla="*/ 39 h 39"/>
              <a:gd name="T2" fmla="*/ 51 w 80"/>
              <a:gd name="T3" fmla="*/ 37 h 39"/>
              <a:gd name="T4" fmla="*/ 63 w 80"/>
              <a:gd name="T5" fmla="*/ 7 h 39"/>
              <a:gd name="T6" fmla="*/ 77 w 80"/>
              <a:gd name="T7" fmla="*/ 7 h 39"/>
              <a:gd name="T8" fmla="*/ 80 w 80"/>
              <a:gd name="T9" fmla="*/ 3 h 39"/>
              <a:gd name="T10" fmla="*/ 77 w 80"/>
              <a:gd name="T11" fmla="*/ 0 h 39"/>
              <a:gd name="T12" fmla="*/ 61 w 80"/>
              <a:gd name="T13" fmla="*/ 0 h 39"/>
              <a:gd name="T14" fmla="*/ 58 w 80"/>
              <a:gd name="T15" fmla="*/ 2 h 39"/>
              <a:gd name="T16" fmla="*/ 45 w 80"/>
              <a:gd name="T17" fmla="*/ 32 h 39"/>
              <a:gd name="T18" fmla="*/ 4 w 80"/>
              <a:gd name="T19" fmla="*/ 32 h 39"/>
              <a:gd name="T20" fmla="*/ 0 w 80"/>
              <a:gd name="T21" fmla="*/ 36 h 39"/>
              <a:gd name="T22" fmla="*/ 4 w 80"/>
              <a:gd name="T23" fmla="*/ 39 h 39"/>
              <a:gd name="T24" fmla="*/ 48 w 80"/>
              <a:gd name="T2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" h="39">
                <a:moveTo>
                  <a:pt x="48" y="39"/>
                </a:moveTo>
                <a:cubicBezTo>
                  <a:pt x="51" y="37"/>
                  <a:pt x="51" y="37"/>
                  <a:pt x="51" y="37"/>
                </a:cubicBezTo>
                <a:cubicBezTo>
                  <a:pt x="63" y="7"/>
                  <a:pt x="63" y="7"/>
                  <a:pt x="63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9" y="7"/>
                  <a:pt x="80" y="5"/>
                  <a:pt x="80" y="3"/>
                </a:cubicBezTo>
                <a:cubicBezTo>
                  <a:pt x="80" y="1"/>
                  <a:pt x="79" y="0"/>
                  <a:pt x="7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8" y="2"/>
                  <a:pt x="58" y="2"/>
                  <a:pt x="58" y="2"/>
                </a:cubicBezTo>
                <a:cubicBezTo>
                  <a:pt x="45" y="32"/>
                  <a:pt x="45" y="32"/>
                  <a:pt x="45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37"/>
                  <a:pt x="2" y="39"/>
                  <a:pt x="4" y="39"/>
                </a:cubicBezTo>
                <a:lnTo>
                  <a:pt x="48" y="39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6" name="Freeform 437"/>
          <p:cNvSpPr>
            <a:spLocks noEditPoints="1"/>
          </p:cNvSpPr>
          <p:nvPr/>
        </p:nvSpPr>
        <p:spPr bwMode="auto">
          <a:xfrm>
            <a:off x="8587496" y="5869104"/>
            <a:ext cx="269875" cy="152400"/>
          </a:xfrm>
          <a:custGeom>
            <a:avLst/>
            <a:gdLst>
              <a:gd name="T0" fmla="*/ 59 w 67"/>
              <a:gd name="T1" fmla="*/ 0 h 38"/>
              <a:gd name="T2" fmla="*/ 43 w 67"/>
              <a:gd name="T3" fmla="*/ 0 h 38"/>
              <a:gd name="T4" fmla="*/ 23 w 67"/>
              <a:gd name="T5" fmla="*/ 0 h 38"/>
              <a:gd name="T6" fmla="*/ 8 w 67"/>
              <a:gd name="T7" fmla="*/ 0 h 38"/>
              <a:gd name="T8" fmla="*/ 2 w 67"/>
              <a:gd name="T9" fmla="*/ 9 h 38"/>
              <a:gd name="T10" fmla="*/ 10 w 67"/>
              <a:gd name="T11" fmla="*/ 29 h 38"/>
              <a:gd name="T12" fmla="*/ 23 w 67"/>
              <a:gd name="T13" fmla="*/ 38 h 38"/>
              <a:gd name="T14" fmla="*/ 43 w 67"/>
              <a:gd name="T15" fmla="*/ 38 h 38"/>
              <a:gd name="T16" fmla="*/ 57 w 67"/>
              <a:gd name="T17" fmla="*/ 29 h 38"/>
              <a:gd name="T18" fmla="*/ 65 w 67"/>
              <a:gd name="T19" fmla="*/ 9 h 38"/>
              <a:gd name="T20" fmla="*/ 59 w 67"/>
              <a:gd name="T21" fmla="*/ 0 h 38"/>
              <a:gd name="T22" fmla="*/ 50 w 67"/>
              <a:gd name="T23" fmla="*/ 31 h 38"/>
              <a:gd name="T24" fmla="*/ 16 w 67"/>
              <a:gd name="T25" fmla="*/ 31 h 38"/>
              <a:gd name="T26" fmla="*/ 15 w 67"/>
              <a:gd name="T27" fmla="*/ 29 h 38"/>
              <a:gd name="T28" fmla="*/ 16 w 67"/>
              <a:gd name="T29" fmla="*/ 27 h 38"/>
              <a:gd name="T30" fmla="*/ 50 w 67"/>
              <a:gd name="T31" fmla="*/ 27 h 38"/>
              <a:gd name="T32" fmla="*/ 51 w 67"/>
              <a:gd name="T33" fmla="*/ 29 h 38"/>
              <a:gd name="T34" fmla="*/ 50 w 67"/>
              <a:gd name="T35" fmla="*/ 31 h 38"/>
              <a:gd name="T36" fmla="*/ 54 w 67"/>
              <a:gd name="T37" fmla="*/ 20 h 38"/>
              <a:gd name="T38" fmla="*/ 12 w 67"/>
              <a:gd name="T39" fmla="*/ 20 h 38"/>
              <a:gd name="T40" fmla="*/ 10 w 67"/>
              <a:gd name="T41" fmla="*/ 18 h 38"/>
              <a:gd name="T42" fmla="*/ 12 w 67"/>
              <a:gd name="T43" fmla="*/ 16 h 38"/>
              <a:gd name="T44" fmla="*/ 54 w 67"/>
              <a:gd name="T45" fmla="*/ 16 h 38"/>
              <a:gd name="T46" fmla="*/ 56 w 67"/>
              <a:gd name="T47" fmla="*/ 18 h 38"/>
              <a:gd name="T48" fmla="*/ 54 w 67"/>
              <a:gd name="T49" fmla="*/ 20 h 38"/>
              <a:gd name="T50" fmla="*/ 57 w 67"/>
              <a:gd name="T51" fmla="*/ 10 h 38"/>
              <a:gd name="T52" fmla="*/ 9 w 67"/>
              <a:gd name="T53" fmla="*/ 10 h 38"/>
              <a:gd name="T54" fmla="*/ 7 w 67"/>
              <a:gd name="T55" fmla="*/ 8 h 38"/>
              <a:gd name="T56" fmla="*/ 9 w 67"/>
              <a:gd name="T57" fmla="*/ 6 h 38"/>
              <a:gd name="T58" fmla="*/ 57 w 67"/>
              <a:gd name="T59" fmla="*/ 6 h 38"/>
              <a:gd name="T60" fmla="*/ 59 w 67"/>
              <a:gd name="T61" fmla="*/ 8 h 38"/>
              <a:gd name="T62" fmla="*/ 57 w 67"/>
              <a:gd name="T63" fmla="*/ 1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38">
                <a:moveTo>
                  <a:pt x="59" y="0"/>
                </a:move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29" y="0"/>
                  <a:pt x="23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2" y="9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8" y="38"/>
                  <a:pt x="2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9" y="38"/>
                  <a:pt x="55" y="34"/>
                  <a:pt x="57" y="29"/>
                </a:cubicBezTo>
                <a:cubicBezTo>
                  <a:pt x="65" y="9"/>
                  <a:pt x="65" y="9"/>
                  <a:pt x="65" y="9"/>
                </a:cubicBezTo>
                <a:cubicBezTo>
                  <a:pt x="67" y="4"/>
                  <a:pt x="64" y="0"/>
                  <a:pt x="59" y="0"/>
                </a:cubicBezTo>
                <a:close/>
                <a:moveTo>
                  <a:pt x="50" y="31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0"/>
                  <a:pt x="15" y="29"/>
                </a:cubicBezTo>
                <a:cubicBezTo>
                  <a:pt x="15" y="28"/>
                  <a:pt x="16" y="27"/>
                  <a:pt x="16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1" y="28"/>
                  <a:pt x="51" y="29"/>
                </a:cubicBezTo>
                <a:cubicBezTo>
                  <a:pt x="51" y="30"/>
                  <a:pt x="50" y="31"/>
                  <a:pt x="50" y="31"/>
                </a:cubicBezTo>
                <a:close/>
                <a:moveTo>
                  <a:pt x="54" y="20"/>
                </a:move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0" y="19"/>
                  <a:pt x="10" y="18"/>
                </a:cubicBezTo>
                <a:cubicBezTo>
                  <a:pt x="10" y="17"/>
                  <a:pt x="11" y="16"/>
                  <a:pt x="12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7"/>
                  <a:pt x="56" y="18"/>
                </a:cubicBezTo>
                <a:cubicBezTo>
                  <a:pt x="56" y="19"/>
                  <a:pt x="55" y="20"/>
                  <a:pt x="54" y="20"/>
                </a:cubicBezTo>
                <a:close/>
                <a:moveTo>
                  <a:pt x="57" y="10"/>
                </a:moveTo>
                <a:cubicBezTo>
                  <a:pt x="9" y="10"/>
                  <a:pt x="9" y="10"/>
                  <a:pt x="9" y="10"/>
                </a:cubicBez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6"/>
                  <a:pt x="9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8" y="6"/>
                  <a:pt x="59" y="7"/>
                  <a:pt x="59" y="8"/>
                </a:cubicBezTo>
                <a:cubicBezTo>
                  <a:pt x="59" y="9"/>
                  <a:pt x="58" y="10"/>
                  <a:pt x="57" y="1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7" name="Freeform 438"/>
          <p:cNvSpPr>
            <a:spLocks noEditPoints="1"/>
          </p:cNvSpPr>
          <p:nvPr/>
        </p:nvSpPr>
        <p:spPr bwMode="auto">
          <a:xfrm>
            <a:off x="6885696" y="2047992"/>
            <a:ext cx="204788" cy="258762"/>
          </a:xfrm>
          <a:custGeom>
            <a:avLst/>
            <a:gdLst>
              <a:gd name="T0" fmla="*/ 42 w 51"/>
              <a:gd name="T1" fmla="*/ 40 h 64"/>
              <a:gd name="T2" fmla="*/ 37 w 51"/>
              <a:gd name="T3" fmla="*/ 8 h 64"/>
              <a:gd name="T4" fmla="*/ 16 w 51"/>
              <a:gd name="T5" fmla="*/ 13 h 64"/>
              <a:gd name="T6" fmla="*/ 13 w 51"/>
              <a:gd name="T7" fmla="*/ 16 h 64"/>
              <a:gd name="T8" fmla="*/ 13 w 51"/>
              <a:gd name="T9" fmla="*/ 44 h 64"/>
              <a:gd name="T10" fmla="*/ 24 w 51"/>
              <a:gd name="T11" fmla="*/ 52 h 64"/>
              <a:gd name="T12" fmla="*/ 23 w 51"/>
              <a:gd name="T13" fmla="*/ 63 h 64"/>
              <a:gd name="T14" fmla="*/ 49 w 51"/>
              <a:gd name="T15" fmla="*/ 64 h 64"/>
              <a:gd name="T16" fmla="*/ 16 w 51"/>
              <a:gd name="T17" fmla="*/ 15 h 64"/>
              <a:gd name="T18" fmla="*/ 14 w 51"/>
              <a:gd name="T19" fmla="*/ 15 h 64"/>
              <a:gd name="T20" fmla="*/ 16 w 51"/>
              <a:gd name="T21" fmla="*/ 14 h 64"/>
              <a:gd name="T22" fmla="*/ 38 w 51"/>
              <a:gd name="T23" fmla="*/ 42 h 64"/>
              <a:gd name="T24" fmla="*/ 32 w 51"/>
              <a:gd name="T25" fmla="*/ 45 h 64"/>
              <a:gd name="T26" fmla="*/ 36 w 51"/>
              <a:gd name="T27" fmla="*/ 42 h 64"/>
              <a:gd name="T28" fmla="*/ 38 w 51"/>
              <a:gd name="T29" fmla="*/ 40 h 64"/>
              <a:gd name="T30" fmla="*/ 17 w 51"/>
              <a:gd name="T31" fmla="*/ 23 h 64"/>
              <a:gd name="T32" fmla="*/ 22 w 51"/>
              <a:gd name="T33" fmla="*/ 41 h 64"/>
              <a:gd name="T34" fmla="*/ 21 w 51"/>
              <a:gd name="T35" fmla="*/ 31 h 64"/>
              <a:gd name="T36" fmla="*/ 18 w 51"/>
              <a:gd name="T37" fmla="*/ 21 h 64"/>
              <a:gd name="T38" fmla="*/ 17 w 51"/>
              <a:gd name="T39" fmla="*/ 18 h 64"/>
              <a:gd name="T40" fmla="*/ 19 w 51"/>
              <a:gd name="T41" fmla="*/ 20 h 64"/>
              <a:gd name="T42" fmla="*/ 28 w 51"/>
              <a:gd name="T43" fmla="*/ 28 h 64"/>
              <a:gd name="T44" fmla="*/ 21 w 51"/>
              <a:gd name="T45" fmla="*/ 19 h 64"/>
              <a:gd name="T46" fmla="*/ 19 w 51"/>
              <a:gd name="T47" fmla="*/ 17 h 64"/>
              <a:gd name="T48" fmla="*/ 21 w 51"/>
              <a:gd name="T49" fmla="*/ 17 h 64"/>
              <a:gd name="T50" fmla="*/ 30 w 51"/>
              <a:gd name="T51" fmla="*/ 20 h 64"/>
              <a:gd name="T52" fmla="*/ 41 w 51"/>
              <a:gd name="T53" fmla="*/ 21 h 64"/>
              <a:gd name="T54" fmla="*/ 24 w 51"/>
              <a:gd name="T55" fmla="*/ 16 h 64"/>
              <a:gd name="T56" fmla="*/ 42 w 51"/>
              <a:gd name="T57" fmla="*/ 18 h 64"/>
              <a:gd name="T58" fmla="*/ 19 w 51"/>
              <a:gd name="T59" fmla="*/ 41 h 64"/>
              <a:gd name="T60" fmla="*/ 23 w 51"/>
              <a:gd name="T61" fmla="*/ 45 h 64"/>
              <a:gd name="T62" fmla="*/ 11 w 51"/>
              <a:gd name="T63" fmla="*/ 35 h 64"/>
              <a:gd name="T64" fmla="*/ 19 w 51"/>
              <a:gd name="T65" fmla="*/ 43 h 64"/>
              <a:gd name="T66" fmla="*/ 32 w 51"/>
              <a:gd name="T67" fmla="*/ 40 h 64"/>
              <a:gd name="T68" fmla="*/ 43 w 51"/>
              <a:gd name="T69" fmla="*/ 18 h 64"/>
              <a:gd name="T70" fmla="*/ 24 w 51"/>
              <a:gd name="T71" fmla="*/ 15 h 64"/>
              <a:gd name="T72" fmla="*/ 47 w 51"/>
              <a:gd name="T73" fmla="*/ 20 h 64"/>
              <a:gd name="T74" fmla="*/ 36 w 51"/>
              <a:gd name="T75" fmla="*/ 40 h 64"/>
              <a:gd name="T76" fmla="*/ 28 w 51"/>
              <a:gd name="T77" fmla="*/ 44 h 64"/>
              <a:gd name="T78" fmla="*/ 21 w 51"/>
              <a:gd name="T79" fmla="*/ 60 h 64"/>
              <a:gd name="T80" fmla="*/ 31 w 51"/>
              <a:gd name="T81" fmla="*/ 48 h 64"/>
              <a:gd name="T82" fmla="*/ 34 w 51"/>
              <a:gd name="T83" fmla="*/ 63 h 64"/>
              <a:gd name="T84" fmla="*/ 25 w 51"/>
              <a:gd name="T85" fmla="*/ 61 h 64"/>
              <a:gd name="T86" fmla="*/ 37 w 51"/>
              <a:gd name="T87" fmla="*/ 44 h 64"/>
              <a:gd name="T88" fmla="*/ 45 w 51"/>
              <a:gd name="T89" fmla="*/ 54 h 64"/>
              <a:gd name="T90" fmla="*/ 10 w 51"/>
              <a:gd name="T91" fmla="*/ 10 h 64"/>
              <a:gd name="T92" fmla="*/ 14 w 51"/>
              <a:gd name="T93" fmla="*/ 7 h 64"/>
              <a:gd name="T94" fmla="*/ 8 w 51"/>
              <a:gd name="T95" fmla="*/ 15 h 64"/>
              <a:gd name="T96" fmla="*/ 4 w 51"/>
              <a:gd name="T97" fmla="*/ 4 h 64"/>
              <a:gd name="T98" fmla="*/ 13 w 51"/>
              <a:gd name="T99" fmla="*/ 1 h 64"/>
              <a:gd name="T100" fmla="*/ 1 w 51"/>
              <a:gd name="T101" fmla="*/ 14 h 64"/>
              <a:gd name="T102" fmla="*/ 7 w 51"/>
              <a:gd name="T103" fmla="*/ 7 h 64"/>
              <a:gd name="T104" fmla="*/ 11 w 51"/>
              <a:gd name="T105" fmla="*/ 4 h 64"/>
              <a:gd name="T106" fmla="*/ 5 w 51"/>
              <a:gd name="T107" fmla="*/ 1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1" h="64">
                <a:moveTo>
                  <a:pt x="51" y="60"/>
                </a:moveTo>
                <a:cubicBezTo>
                  <a:pt x="47" y="53"/>
                  <a:pt x="47" y="53"/>
                  <a:pt x="47" y="53"/>
                </a:cubicBezTo>
                <a:cubicBezTo>
                  <a:pt x="46" y="52"/>
                  <a:pt x="44" y="49"/>
                  <a:pt x="44" y="48"/>
                </a:cubicBezTo>
                <a:cubicBezTo>
                  <a:pt x="40" y="42"/>
                  <a:pt x="40" y="42"/>
                  <a:pt x="40" y="42"/>
                </a:cubicBezTo>
                <a:cubicBezTo>
                  <a:pt x="41" y="42"/>
                  <a:pt x="41" y="41"/>
                  <a:pt x="42" y="40"/>
                </a:cubicBezTo>
                <a:cubicBezTo>
                  <a:pt x="47" y="36"/>
                  <a:pt x="49" y="30"/>
                  <a:pt x="49" y="25"/>
                </a:cubicBezTo>
                <a:cubicBezTo>
                  <a:pt x="49" y="24"/>
                  <a:pt x="49" y="23"/>
                  <a:pt x="49" y="22"/>
                </a:cubicBezTo>
                <a:cubicBezTo>
                  <a:pt x="49" y="21"/>
                  <a:pt x="49" y="20"/>
                  <a:pt x="49" y="20"/>
                </a:cubicBezTo>
                <a:cubicBezTo>
                  <a:pt x="49" y="17"/>
                  <a:pt x="48" y="14"/>
                  <a:pt x="46" y="11"/>
                </a:cubicBezTo>
                <a:cubicBezTo>
                  <a:pt x="43" y="9"/>
                  <a:pt x="40" y="8"/>
                  <a:pt x="37" y="8"/>
                </a:cubicBezTo>
                <a:cubicBezTo>
                  <a:pt x="32" y="8"/>
                  <a:pt x="26" y="11"/>
                  <a:pt x="2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7" y="13"/>
                  <a:pt x="17" y="12"/>
                </a:cubicBezTo>
                <a:cubicBezTo>
                  <a:pt x="16" y="13"/>
                  <a:pt x="16" y="13"/>
                  <a:pt x="16" y="13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2"/>
                </a:cubicBezTo>
                <a:cubicBezTo>
                  <a:pt x="14" y="12"/>
                  <a:pt x="14" y="12"/>
                  <a:pt x="13" y="12"/>
                </a:cubicBezTo>
                <a:cubicBezTo>
                  <a:pt x="12" y="13"/>
                  <a:pt x="12" y="14"/>
                  <a:pt x="12" y="14"/>
                </a:cubicBezTo>
                <a:cubicBezTo>
                  <a:pt x="12" y="15"/>
                  <a:pt x="12" y="16"/>
                  <a:pt x="13" y="16"/>
                </a:cubicBezTo>
                <a:cubicBezTo>
                  <a:pt x="14" y="17"/>
                  <a:pt x="14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20"/>
                  <a:pt x="16" y="20"/>
                  <a:pt x="16" y="20"/>
                </a:cubicBezTo>
                <a:cubicBezTo>
                  <a:pt x="12" y="25"/>
                  <a:pt x="10" y="31"/>
                  <a:pt x="10" y="35"/>
                </a:cubicBezTo>
                <a:cubicBezTo>
                  <a:pt x="10" y="39"/>
                  <a:pt x="11" y="42"/>
                  <a:pt x="13" y="44"/>
                </a:cubicBezTo>
                <a:cubicBezTo>
                  <a:pt x="15" y="46"/>
                  <a:pt x="18" y="47"/>
                  <a:pt x="21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2" y="47"/>
                  <a:pt x="23" y="47"/>
                  <a:pt x="23" y="47"/>
                </a:cubicBezTo>
                <a:cubicBezTo>
                  <a:pt x="24" y="47"/>
                  <a:pt x="25" y="48"/>
                  <a:pt x="26" y="48"/>
                </a:cubicBezTo>
                <a:cubicBezTo>
                  <a:pt x="26" y="49"/>
                  <a:pt x="25" y="51"/>
                  <a:pt x="24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1"/>
                  <a:pt x="20" y="62"/>
                  <a:pt x="20" y="62"/>
                </a:cubicBezTo>
                <a:cubicBezTo>
                  <a:pt x="21" y="63"/>
                  <a:pt x="22" y="63"/>
                  <a:pt x="22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4"/>
                  <a:pt x="24" y="64"/>
                </a:cubicBezTo>
                <a:cubicBezTo>
                  <a:pt x="24" y="64"/>
                  <a:pt x="25" y="64"/>
                  <a:pt x="26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6" y="64"/>
                  <a:pt x="39" y="64"/>
                  <a:pt x="40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49" y="64"/>
                  <a:pt x="50" y="64"/>
                  <a:pt x="51" y="64"/>
                </a:cubicBezTo>
                <a:cubicBezTo>
                  <a:pt x="51" y="63"/>
                  <a:pt x="51" y="63"/>
                  <a:pt x="51" y="62"/>
                </a:cubicBezTo>
                <a:cubicBezTo>
                  <a:pt x="51" y="62"/>
                  <a:pt x="51" y="61"/>
                  <a:pt x="51" y="60"/>
                </a:cubicBezTo>
                <a:close/>
                <a:moveTo>
                  <a:pt x="16" y="14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3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41" y="39"/>
                </a:moveTo>
                <a:cubicBezTo>
                  <a:pt x="40" y="40"/>
                  <a:pt x="40" y="40"/>
                  <a:pt x="39" y="41"/>
                </a:cubicBezTo>
                <a:cubicBezTo>
                  <a:pt x="39" y="41"/>
                  <a:pt x="39" y="41"/>
                  <a:pt x="39" y="41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5" y="44"/>
                  <a:pt x="35" y="44"/>
                </a:cubicBezTo>
                <a:cubicBezTo>
                  <a:pt x="34" y="44"/>
                  <a:pt x="34" y="44"/>
                  <a:pt x="33" y="45"/>
                </a:cubicBezTo>
                <a:cubicBezTo>
                  <a:pt x="33" y="45"/>
                  <a:pt x="33" y="45"/>
                  <a:pt x="32" y="45"/>
                </a:cubicBezTo>
                <a:cubicBezTo>
                  <a:pt x="31" y="45"/>
                  <a:pt x="30" y="46"/>
                  <a:pt x="29" y="46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2" y="44"/>
                  <a:pt x="33" y="44"/>
                </a:cubicBezTo>
                <a:cubicBezTo>
                  <a:pt x="33" y="43"/>
                  <a:pt x="34" y="43"/>
                  <a:pt x="34" y="43"/>
                </a:cubicBezTo>
                <a:cubicBezTo>
                  <a:pt x="35" y="43"/>
                  <a:pt x="35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8" y="40"/>
                  <a:pt x="38" y="40"/>
                  <a:pt x="38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39"/>
                  <a:pt x="39" y="39"/>
                  <a:pt x="40" y="38"/>
                </a:cubicBezTo>
                <a:cubicBezTo>
                  <a:pt x="44" y="35"/>
                  <a:pt x="46" y="30"/>
                  <a:pt x="48" y="26"/>
                </a:cubicBezTo>
                <a:cubicBezTo>
                  <a:pt x="47" y="30"/>
                  <a:pt x="45" y="35"/>
                  <a:pt x="41" y="39"/>
                </a:cubicBezTo>
                <a:close/>
                <a:moveTo>
                  <a:pt x="17" y="23"/>
                </a:moveTo>
                <a:cubicBezTo>
                  <a:pt x="18" y="28"/>
                  <a:pt x="18" y="28"/>
                  <a:pt x="18" y="28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3"/>
                  <a:pt x="20" y="33"/>
                  <a:pt x="20" y="33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1" y="31"/>
                  <a:pt x="21" y="31"/>
                  <a:pt x="21" y="31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7"/>
                  <a:pt x="20" y="27"/>
                  <a:pt x="20" y="27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19"/>
                  <a:pt x="18" y="19"/>
                  <a:pt x="18" y="19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8" y="19"/>
                  <a:pt x="18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5"/>
                  <a:pt x="24" y="25"/>
                  <a:pt x="24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8" y="28"/>
                  <a:pt x="28" y="28"/>
                  <a:pt x="28" y="28"/>
                </a:cubicBezTo>
                <a:cubicBezTo>
                  <a:pt x="29" y="27"/>
                  <a:pt x="29" y="27"/>
                  <a:pt x="29" y="27"/>
                </a:cubicBezTo>
                <a:cubicBezTo>
                  <a:pt x="26" y="24"/>
                  <a:pt x="26" y="24"/>
                  <a:pt x="26" y="24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1" y="19"/>
                  <a:pt x="21" y="19"/>
                  <a:pt x="21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8"/>
                  <a:pt x="22" y="18"/>
                  <a:pt x="22" y="18"/>
                </a:cubicBezTo>
                <a:cubicBezTo>
                  <a:pt x="28" y="19"/>
                  <a:pt x="28" y="19"/>
                  <a:pt x="28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40" y="22"/>
                  <a:pt x="40" y="22"/>
                  <a:pt x="40" y="22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21"/>
                  <a:pt x="41" y="21"/>
                  <a:pt x="41" y="21"/>
                </a:cubicBezTo>
                <a:cubicBezTo>
                  <a:pt x="33" y="19"/>
                  <a:pt x="33" y="19"/>
                  <a:pt x="33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1" y="18"/>
                  <a:pt x="31" y="18"/>
                  <a:pt x="31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4" y="16"/>
                  <a:pt x="24" y="16"/>
                  <a:pt x="24" y="16"/>
                </a:cubicBezTo>
                <a:cubicBezTo>
                  <a:pt x="27" y="14"/>
                  <a:pt x="31" y="13"/>
                  <a:pt x="34" y="13"/>
                </a:cubicBezTo>
                <a:cubicBezTo>
                  <a:pt x="37" y="13"/>
                  <a:pt x="39" y="14"/>
                  <a:pt x="40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9"/>
                  <a:pt x="42" y="20"/>
                  <a:pt x="42" y="21"/>
                </a:cubicBezTo>
                <a:cubicBezTo>
                  <a:pt x="42" y="25"/>
                  <a:pt x="40" y="30"/>
                  <a:pt x="35" y="35"/>
                </a:cubicBezTo>
                <a:cubicBezTo>
                  <a:pt x="31" y="39"/>
                  <a:pt x="26" y="42"/>
                  <a:pt x="22" y="42"/>
                </a:cubicBezTo>
                <a:cubicBezTo>
                  <a:pt x="21" y="42"/>
                  <a:pt x="20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0"/>
                  <a:pt x="16" y="40"/>
                  <a:pt x="16" y="39"/>
                </a:cubicBezTo>
                <a:cubicBezTo>
                  <a:pt x="14" y="38"/>
                  <a:pt x="13" y="36"/>
                  <a:pt x="13" y="34"/>
                </a:cubicBezTo>
                <a:cubicBezTo>
                  <a:pt x="13" y="30"/>
                  <a:pt x="15" y="27"/>
                  <a:pt x="17" y="23"/>
                </a:cubicBezTo>
                <a:close/>
                <a:moveTo>
                  <a:pt x="23" y="45"/>
                </a:moveTo>
                <a:cubicBezTo>
                  <a:pt x="23" y="46"/>
                  <a:pt x="22" y="46"/>
                  <a:pt x="22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18" y="45"/>
                  <a:pt x="16" y="44"/>
                  <a:pt x="14" y="43"/>
                </a:cubicBezTo>
                <a:cubicBezTo>
                  <a:pt x="12" y="41"/>
                  <a:pt x="11" y="38"/>
                  <a:pt x="11" y="35"/>
                </a:cubicBezTo>
                <a:cubicBezTo>
                  <a:pt x="11" y="33"/>
                  <a:pt x="12" y="31"/>
                  <a:pt x="13" y="29"/>
                </a:cubicBezTo>
                <a:cubicBezTo>
                  <a:pt x="12" y="31"/>
                  <a:pt x="12" y="32"/>
                  <a:pt x="12" y="34"/>
                </a:cubicBezTo>
                <a:cubicBezTo>
                  <a:pt x="12" y="36"/>
                  <a:pt x="13" y="39"/>
                  <a:pt x="15" y="41"/>
                </a:cubicBezTo>
                <a:cubicBezTo>
                  <a:pt x="16" y="42"/>
                  <a:pt x="17" y="42"/>
                  <a:pt x="18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4" y="43"/>
                  <a:pt x="27" y="42"/>
                  <a:pt x="31" y="41"/>
                </a:cubicBezTo>
                <a:cubicBezTo>
                  <a:pt x="31" y="40"/>
                  <a:pt x="31" y="40"/>
                  <a:pt x="32" y="40"/>
                </a:cubicBezTo>
                <a:cubicBezTo>
                  <a:pt x="33" y="39"/>
                  <a:pt x="33" y="39"/>
                  <a:pt x="34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7"/>
                  <a:pt x="36" y="37"/>
                  <a:pt x="37" y="36"/>
                </a:cubicBezTo>
                <a:cubicBezTo>
                  <a:pt x="41" y="31"/>
                  <a:pt x="44" y="26"/>
                  <a:pt x="44" y="21"/>
                </a:cubicBezTo>
                <a:cubicBezTo>
                  <a:pt x="44" y="20"/>
                  <a:pt x="44" y="19"/>
                  <a:pt x="43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2" y="15"/>
                  <a:pt x="42" y="15"/>
                  <a:pt x="41" y="14"/>
                </a:cubicBezTo>
                <a:cubicBezTo>
                  <a:pt x="39" y="12"/>
                  <a:pt x="37" y="11"/>
                  <a:pt x="34" y="11"/>
                </a:cubicBezTo>
                <a:cubicBezTo>
                  <a:pt x="31" y="11"/>
                  <a:pt x="27" y="12"/>
                  <a:pt x="24" y="15"/>
                </a:cubicBezTo>
                <a:cubicBezTo>
                  <a:pt x="28" y="11"/>
                  <a:pt x="33" y="10"/>
                  <a:pt x="37" y="10"/>
                </a:cubicBezTo>
                <a:cubicBezTo>
                  <a:pt x="40" y="10"/>
                  <a:pt x="43" y="11"/>
                  <a:pt x="44" y="13"/>
                </a:cubicBezTo>
                <a:cubicBezTo>
                  <a:pt x="46" y="14"/>
                  <a:pt x="47" y="16"/>
                  <a:pt x="47" y="19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7"/>
                  <a:pt x="44" y="32"/>
                  <a:pt x="39" y="37"/>
                </a:cubicBezTo>
                <a:cubicBezTo>
                  <a:pt x="38" y="38"/>
                  <a:pt x="38" y="38"/>
                  <a:pt x="37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3" y="42"/>
                  <a:pt x="32" y="42"/>
                  <a:pt x="31" y="43"/>
                </a:cubicBezTo>
                <a:cubicBezTo>
                  <a:pt x="31" y="43"/>
                  <a:pt x="30" y="43"/>
                  <a:pt x="30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7" y="45"/>
                  <a:pt x="25" y="45"/>
                  <a:pt x="23" y="45"/>
                </a:cubicBezTo>
                <a:close/>
                <a:moveTo>
                  <a:pt x="23" y="60"/>
                </a:moveTo>
                <a:cubicBezTo>
                  <a:pt x="23" y="61"/>
                  <a:pt x="23" y="61"/>
                  <a:pt x="23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51"/>
                  <a:pt x="27" y="49"/>
                  <a:pt x="28" y="48"/>
                </a:cubicBezTo>
                <a:cubicBezTo>
                  <a:pt x="29" y="48"/>
                  <a:pt x="30" y="47"/>
                  <a:pt x="31" y="47"/>
                </a:cubicBezTo>
                <a:cubicBezTo>
                  <a:pt x="31" y="48"/>
                  <a:pt x="31" y="48"/>
                  <a:pt x="31" y="48"/>
                </a:cubicBezTo>
                <a:cubicBezTo>
                  <a:pt x="30" y="49"/>
                  <a:pt x="28" y="52"/>
                  <a:pt x="27" y="53"/>
                </a:cubicBezTo>
                <a:lnTo>
                  <a:pt x="23" y="60"/>
                </a:lnTo>
                <a:close/>
                <a:moveTo>
                  <a:pt x="49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39" y="63"/>
                  <a:pt x="36" y="63"/>
                  <a:pt x="34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5" y="61"/>
                  <a:pt x="25" y="61"/>
                  <a:pt x="25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54"/>
                  <a:pt x="29" y="54"/>
                  <a:pt x="29" y="54"/>
                </a:cubicBezTo>
                <a:cubicBezTo>
                  <a:pt x="30" y="52"/>
                  <a:pt x="31" y="50"/>
                  <a:pt x="32" y="48"/>
                </a:cubicBezTo>
                <a:cubicBezTo>
                  <a:pt x="33" y="46"/>
                  <a:pt x="33" y="46"/>
                  <a:pt x="33" y="46"/>
                </a:cubicBezTo>
                <a:cubicBezTo>
                  <a:pt x="35" y="46"/>
                  <a:pt x="36" y="45"/>
                  <a:pt x="37" y="44"/>
                </a:cubicBezTo>
                <a:cubicBezTo>
                  <a:pt x="38" y="44"/>
                  <a:pt x="38" y="44"/>
                  <a:pt x="38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42" y="48"/>
                  <a:pt x="42" y="48"/>
                  <a:pt x="42" y="48"/>
                </a:cubicBezTo>
                <a:cubicBezTo>
                  <a:pt x="43" y="50"/>
                  <a:pt x="44" y="52"/>
                  <a:pt x="45" y="54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3"/>
                  <a:pt x="49" y="63"/>
                </a:cubicBezTo>
                <a:close/>
                <a:moveTo>
                  <a:pt x="9" y="12"/>
                </a:moveTo>
                <a:cubicBezTo>
                  <a:pt x="9" y="11"/>
                  <a:pt x="9" y="10"/>
                  <a:pt x="10" y="10"/>
                </a:cubicBezTo>
                <a:cubicBezTo>
                  <a:pt x="11" y="9"/>
                  <a:pt x="12" y="8"/>
                  <a:pt x="13" y="8"/>
                </a:cubicBezTo>
                <a:cubicBezTo>
                  <a:pt x="13" y="8"/>
                  <a:pt x="13" y="9"/>
                  <a:pt x="14" y="9"/>
                </a:cubicBezTo>
                <a:cubicBezTo>
                  <a:pt x="14" y="9"/>
                  <a:pt x="15" y="8"/>
                  <a:pt x="15" y="8"/>
                </a:cubicBezTo>
                <a:cubicBezTo>
                  <a:pt x="15" y="8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cubicBezTo>
                  <a:pt x="11" y="7"/>
                  <a:pt x="10" y="7"/>
                  <a:pt x="9" y="8"/>
                </a:cubicBezTo>
                <a:cubicBezTo>
                  <a:pt x="8" y="10"/>
                  <a:pt x="7" y="11"/>
                  <a:pt x="7" y="12"/>
                </a:cubicBezTo>
                <a:cubicBezTo>
                  <a:pt x="7" y="13"/>
                  <a:pt x="7" y="14"/>
                  <a:pt x="7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3"/>
                  <a:pt x="9" y="13"/>
                  <a:pt x="9" y="12"/>
                </a:cubicBezTo>
                <a:close/>
                <a:moveTo>
                  <a:pt x="2" y="11"/>
                </a:moveTo>
                <a:cubicBezTo>
                  <a:pt x="2" y="8"/>
                  <a:pt x="3" y="6"/>
                  <a:pt x="4" y="4"/>
                </a:cubicBezTo>
                <a:cubicBezTo>
                  <a:pt x="6" y="3"/>
                  <a:pt x="8" y="2"/>
                  <a:pt x="10" y="2"/>
                </a:cubicBezTo>
                <a:cubicBezTo>
                  <a:pt x="11" y="2"/>
                  <a:pt x="12" y="2"/>
                  <a:pt x="13" y="2"/>
                </a:cubicBezTo>
                <a:cubicBezTo>
                  <a:pt x="13" y="2"/>
                  <a:pt x="14" y="2"/>
                  <a:pt x="14" y="2"/>
                </a:cubicBezTo>
                <a:cubicBezTo>
                  <a:pt x="14" y="1"/>
                  <a:pt x="14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0"/>
                  <a:pt x="11" y="0"/>
                  <a:pt x="10" y="0"/>
                </a:cubicBezTo>
                <a:cubicBezTo>
                  <a:pt x="8" y="0"/>
                  <a:pt x="5" y="1"/>
                  <a:pt x="3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12"/>
                  <a:pt x="0" y="13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2" y="14"/>
                  <a:pt x="2" y="13"/>
                </a:cubicBezTo>
                <a:cubicBezTo>
                  <a:pt x="2" y="12"/>
                  <a:pt x="2" y="11"/>
                  <a:pt x="2" y="11"/>
                </a:cubicBezTo>
                <a:close/>
                <a:moveTo>
                  <a:pt x="5" y="12"/>
                </a:moveTo>
                <a:cubicBezTo>
                  <a:pt x="5" y="10"/>
                  <a:pt x="6" y="8"/>
                  <a:pt x="7" y="7"/>
                </a:cubicBezTo>
                <a:cubicBezTo>
                  <a:pt x="8" y="6"/>
                  <a:pt x="10" y="5"/>
                  <a:pt x="11" y="5"/>
                </a:cubicBezTo>
                <a:cubicBezTo>
                  <a:pt x="12" y="5"/>
                  <a:pt x="13" y="5"/>
                  <a:pt x="13" y="6"/>
                </a:cubicBezTo>
                <a:cubicBezTo>
                  <a:pt x="14" y="6"/>
                  <a:pt x="14" y="6"/>
                  <a:pt x="14" y="5"/>
                </a:cubicBezTo>
                <a:cubicBezTo>
                  <a:pt x="14" y="5"/>
                  <a:pt x="14" y="4"/>
                  <a:pt x="14" y="4"/>
                </a:cubicBezTo>
                <a:cubicBezTo>
                  <a:pt x="13" y="4"/>
                  <a:pt x="12" y="4"/>
                  <a:pt x="11" y="4"/>
                </a:cubicBezTo>
                <a:cubicBezTo>
                  <a:pt x="9" y="4"/>
                  <a:pt x="7" y="5"/>
                  <a:pt x="6" y="6"/>
                </a:cubicBezTo>
                <a:cubicBezTo>
                  <a:pt x="4" y="7"/>
                  <a:pt x="4" y="9"/>
                  <a:pt x="4" y="12"/>
                </a:cubicBezTo>
                <a:cubicBezTo>
                  <a:pt x="4" y="12"/>
                  <a:pt x="4" y="13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6" y="14"/>
                  <a:pt x="6" y="13"/>
                </a:cubicBezTo>
                <a:cubicBezTo>
                  <a:pt x="5" y="13"/>
                  <a:pt x="5" y="12"/>
                  <a:pt x="5" y="1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8" name="Freeform 439"/>
          <p:cNvSpPr>
            <a:spLocks noEditPoints="1"/>
          </p:cNvSpPr>
          <p:nvPr/>
        </p:nvSpPr>
        <p:spPr bwMode="auto">
          <a:xfrm>
            <a:off x="9098671" y="2467092"/>
            <a:ext cx="192088" cy="236537"/>
          </a:xfrm>
          <a:custGeom>
            <a:avLst/>
            <a:gdLst>
              <a:gd name="T0" fmla="*/ 0 w 48"/>
              <a:gd name="T1" fmla="*/ 39 h 59"/>
              <a:gd name="T2" fmla="*/ 16 w 48"/>
              <a:gd name="T3" fmla="*/ 46 h 59"/>
              <a:gd name="T4" fmla="*/ 4 w 48"/>
              <a:gd name="T5" fmla="*/ 52 h 59"/>
              <a:gd name="T6" fmla="*/ 24 w 48"/>
              <a:gd name="T7" fmla="*/ 59 h 59"/>
              <a:gd name="T8" fmla="*/ 45 w 48"/>
              <a:gd name="T9" fmla="*/ 52 h 59"/>
              <a:gd name="T10" fmla="*/ 32 w 48"/>
              <a:gd name="T11" fmla="*/ 46 h 59"/>
              <a:gd name="T12" fmla="*/ 48 w 48"/>
              <a:gd name="T13" fmla="*/ 39 h 59"/>
              <a:gd name="T14" fmla="*/ 48 w 48"/>
              <a:gd name="T15" fmla="*/ 0 h 59"/>
              <a:gd name="T16" fmla="*/ 37 w 48"/>
              <a:gd name="T17" fmla="*/ 53 h 59"/>
              <a:gd name="T18" fmla="*/ 37 w 48"/>
              <a:gd name="T19" fmla="*/ 54 h 59"/>
              <a:gd name="T20" fmla="*/ 24 w 48"/>
              <a:gd name="T21" fmla="*/ 56 h 59"/>
              <a:gd name="T22" fmla="*/ 10 w 48"/>
              <a:gd name="T23" fmla="*/ 54 h 59"/>
              <a:gd name="T24" fmla="*/ 24 w 48"/>
              <a:gd name="T25" fmla="*/ 56 h 59"/>
              <a:gd name="T26" fmla="*/ 16 w 48"/>
              <a:gd name="T27" fmla="*/ 50 h 59"/>
              <a:gd name="T28" fmla="*/ 16 w 48"/>
              <a:gd name="T29" fmla="*/ 46 h 59"/>
              <a:gd name="T30" fmla="*/ 16 w 48"/>
              <a:gd name="T31" fmla="*/ 39 h 59"/>
              <a:gd name="T32" fmla="*/ 32 w 48"/>
              <a:gd name="T33" fmla="*/ 46 h 59"/>
              <a:gd name="T34" fmla="*/ 32 w 48"/>
              <a:gd name="T35" fmla="*/ 47 h 59"/>
              <a:gd name="T36" fmla="*/ 16 w 48"/>
              <a:gd name="T37" fmla="*/ 50 h 59"/>
              <a:gd name="T38" fmla="*/ 32 w 48"/>
              <a:gd name="T39" fmla="*/ 38 h 59"/>
              <a:gd name="T40" fmla="*/ 0 w 48"/>
              <a:gd name="T41" fmla="*/ 38 h 59"/>
              <a:gd name="T42" fmla="*/ 47 w 48"/>
              <a:gd name="T43" fmla="*/ 1 h 59"/>
              <a:gd name="T44" fmla="*/ 43 w 48"/>
              <a:gd name="T45" fmla="*/ 33 h 59"/>
              <a:gd name="T46" fmla="*/ 4 w 48"/>
              <a:gd name="T47" fmla="*/ 4 h 59"/>
              <a:gd name="T48" fmla="*/ 43 w 48"/>
              <a:gd name="T49" fmla="*/ 34 h 59"/>
              <a:gd name="T50" fmla="*/ 41 w 48"/>
              <a:gd name="T51" fmla="*/ 34 h 59"/>
              <a:gd name="T52" fmla="*/ 41 w 48"/>
              <a:gd name="T53" fmla="*/ 38 h 59"/>
              <a:gd name="T54" fmla="*/ 41 w 48"/>
              <a:gd name="T55" fmla="*/ 34 h 59"/>
              <a:gd name="T56" fmla="*/ 40 w 48"/>
              <a:gd name="T57" fmla="*/ 36 h 59"/>
              <a:gd name="T58" fmla="*/ 42 w 48"/>
              <a:gd name="T59" fmla="*/ 36 h 59"/>
              <a:gd name="T60" fmla="*/ 22 w 48"/>
              <a:gd name="T61" fmla="*/ 35 h 59"/>
              <a:gd name="T62" fmla="*/ 22 w 48"/>
              <a:gd name="T63" fmla="*/ 37 h 59"/>
              <a:gd name="T64" fmla="*/ 22 w 48"/>
              <a:gd name="T65" fmla="*/ 35 h 59"/>
              <a:gd name="T66" fmla="*/ 25 w 48"/>
              <a:gd name="T67" fmla="*/ 36 h 59"/>
              <a:gd name="T68" fmla="*/ 27 w 48"/>
              <a:gd name="T69" fmla="*/ 36 h 59"/>
              <a:gd name="T70" fmla="*/ 30 w 48"/>
              <a:gd name="T71" fmla="*/ 35 h 59"/>
              <a:gd name="T72" fmla="*/ 30 w 48"/>
              <a:gd name="T73" fmla="*/ 37 h 59"/>
              <a:gd name="T74" fmla="*/ 30 w 48"/>
              <a:gd name="T75" fmla="*/ 3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59">
                <a:moveTo>
                  <a:pt x="0" y="0"/>
                </a:moveTo>
                <a:cubicBezTo>
                  <a:pt x="0" y="39"/>
                  <a:pt x="0" y="39"/>
                  <a:pt x="0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6" y="46"/>
                  <a:pt x="16" y="46"/>
                  <a:pt x="16" y="46"/>
                </a:cubicBezTo>
                <a:cubicBezTo>
                  <a:pt x="14" y="46"/>
                  <a:pt x="12" y="47"/>
                  <a:pt x="10" y="47"/>
                </a:cubicBezTo>
                <a:cubicBezTo>
                  <a:pt x="6" y="49"/>
                  <a:pt x="4" y="50"/>
                  <a:pt x="4" y="52"/>
                </a:cubicBezTo>
                <a:cubicBezTo>
                  <a:pt x="4" y="55"/>
                  <a:pt x="6" y="56"/>
                  <a:pt x="10" y="57"/>
                </a:cubicBezTo>
                <a:cubicBezTo>
                  <a:pt x="14" y="58"/>
                  <a:pt x="19" y="59"/>
                  <a:pt x="24" y="59"/>
                </a:cubicBezTo>
                <a:cubicBezTo>
                  <a:pt x="30" y="59"/>
                  <a:pt x="35" y="58"/>
                  <a:pt x="39" y="57"/>
                </a:cubicBezTo>
                <a:cubicBezTo>
                  <a:pt x="43" y="56"/>
                  <a:pt x="45" y="55"/>
                  <a:pt x="45" y="52"/>
                </a:cubicBezTo>
                <a:cubicBezTo>
                  <a:pt x="45" y="50"/>
                  <a:pt x="43" y="49"/>
                  <a:pt x="39" y="47"/>
                </a:cubicBezTo>
                <a:cubicBezTo>
                  <a:pt x="37" y="47"/>
                  <a:pt x="35" y="46"/>
                  <a:pt x="32" y="46"/>
                </a:cubicBezTo>
                <a:cubicBezTo>
                  <a:pt x="32" y="39"/>
                  <a:pt x="32" y="39"/>
                  <a:pt x="3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0"/>
                  <a:pt x="48" y="0"/>
                  <a:pt x="48" y="0"/>
                </a:cubicBezTo>
                <a:lnTo>
                  <a:pt x="0" y="0"/>
                </a:lnTo>
                <a:close/>
                <a:moveTo>
                  <a:pt x="37" y="53"/>
                </a:moveTo>
                <a:cubicBezTo>
                  <a:pt x="37" y="53"/>
                  <a:pt x="37" y="53"/>
                  <a:pt x="37" y="53"/>
                </a:cubicBezTo>
                <a:cubicBezTo>
                  <a:pt x="37" y="54"/>
                  <a:pt x="37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3" y="56"/>
                  <a:pt x="29" y="56"/>
                  <a:pt x="24" y="56"/>
                </a:cubicBezTo>
                <a:cubicBezTo>
                  <a:pt x="19" y="56"/>
                  <a:pt x="14" y="56"/>
                  <a:pt x="1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11" y="53"/>
                  <a:pt x="11" y="53"/>
                  <a:pt x="11" y="53"/>
                </a:cubicBezTo>
                <a:cubicBezTo>
                  <a:pt x="14" y="55"/>
                  <a:pt x="19" y="56"/>
                  <a:pt x="24" y="56"/>
                </a:cubicBezTo>
                <a:cubicBezTo>
                  <a:pt x="29" y="56"/>
                  <a:pt x="33" y="55"/>
                  <a:pt x="37" y="53"/>
                </a:cubicBezTo>
                <a:close/>
                <a:moveTo>
                  <a:pt x="16" y="50"/>
                </a:moveTo>
                <a:cubicBezTo>
                  <a:pt x="16" y="47"/>
                  <a:pt x="16" y="47"/>
                  <a:pt x="16" y="47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39"/>
                  <a:pt x="16" y="39"/>
                  <a:pt x="16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50"/>
                  <a:pt x="32" y="50"/>
                  <a:pt x="32" y="50"/>
                </a:cubicBezTo>
                <a:lnTo>
                  <a:pt x="16" y="50"/>
                </a:lnTo>
                <a:close/>
                <a:moveTo>
                  <a:pt x="47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1"/>
                  <a:pt x="0" y="1"/>
                  <a:pt x="0" y="1"/>
                </a:cubicBezTo>
                <a:cubicBezTo>
                  <a:pt x="47" y="1"/>
                  <a:pt x="47" y="1"/>
                  <a:pt x="47" y="1"/>
                </a:cubicBezTo>
                <a:lnTo>
                  <a:pt x="47" y="38"/>
                </a:lnTo>
                <a:close/>
                <a:moveTo>
                  <a:pt x="43" y="33"/>
                </a:moveTo>
                <a:cubicBezTo>
                  <a:pt x="43" y="4"/>
                  <a:pt x="43" y="4"/>
                  <a:pt x="43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4"/>
                  <a:pt x="4" y="34"/>
                  <a:pt x="4" y="34"/>
                </a:cubicBezTo>
                <a:cubicBezTo>
                  <a:pt x="43" y="34"/>
                  <a:pt x="43" y="34"/>
                  <a:pt x="43" y="34"/>
                </a:cubicBezTo>
                <a:lnTo>
                  <a:pt x="43" y="33"/>
                </a:lnTo>
                <a:close/>
                <a:moveTo>
                  <a:pt x="41" y="34"/>
                </a:moveTo>
                <a:cubicBezTo>
                  <a:pt x="40" y="34"/>
                  <a:pt x="39" y="35"/>
                  <a:pt x="39" y="36"/>
                </a:cubicBezTo>
                <a:cubicBezTo>
                  <a:pt x="39" y="37"/>
                  <a:pt x="40" y="38"/>
                  <a:pt x="41" y="38"/>
                </a:cubicBezTo>
                <a:cubicBezTo>
                  <a:pt x="42" y="38"/>
                  <a:pt x="42" y="37"/>
                  <a:pt x="42" y="36"/>
                </a:cubicBezTo>
                <a:cubicBezTo>
                  <a:pt x="42" y="35"/>
                  <a:pt x="42" y="34"/>
                  <a:pt x="41" y="34"/>
                </a:cubicBezTo>
                <a:close/>
                <a:moveTo>
                  <a:pt x="41" y="37"/>
                </a:moveTo>
                <a:cubicBezTo>
                  <a:pt x="40" y="37"/>
                  <a:pt x="40" y="36"/>
                  <a:pt x="40" y="36"/>
                </a:cubicBezTo>
                <a:cubicBezTo>
                  <a:pt x="40" y="36"/>
                  <a:pt x="40" y="35"/>
                  <a:pt x="41" y="35"/>
                </a:cubicBezTo>
                <a:cubicBezTo>
                  <a:pt x="41" y="35"/>
                  <a:pt x="42" y="36"/>
                  <a:pt x="42" y="36"/>
                </a:cubicBezTo>
                <a:cubicBezTo>
                  <a:pt x="42" y="36"/>
                  <a:pt x="41" y="37"/>
                  <a:pt x="41" y="37"/>
                </a:cubicBezTo>
                <a:close/>
                <a:moveTo>
                  <a:pt x="22" y="35"/>
                </a:moveTo>
                <a:cubicBezTo>
                  <a:pt x="21" y="35"/>
                  <a:pt x="21" y="35"/>
                  <a:pt x="21" y="36"/>
                </a:cubicBezTo>
                <a:cubicBezTo>
                  <a:pt x="21" y="37"/>
                  <a:pt x="21" y="37"/>
                  <a:pt x="22" y="37"/>
                </a:cubicBezTo>
                <a:cubicBezTo>
                  <a:pt x="22" y="37"/>
                  <a:pt x="22" y="37"/>
                  <a:pt x="23" y="36"/>
                </a:cubicBezTo>
                <a:cubicBezTo>
                  <a:pt x="22" y="35"/>
                  <a:pt x="22" y="35"/>
                  <a:pt x="22" y="35"/>
                </a:cubicBezTo>
                <a:close/>
                <a:moveTo>
                  <a:pt x="26" y="35"/>
                </a:moveTo>
                <a:cubicBezTo>
                  <a:pt x="25" y="35"/>
                  <a:pt x="25" y="35"/>
                  <a:pt x="25" y="36"/>
                </a:cubicBezTo>
                <a:cubicBezTo>
                  <a:pt x="25" y="37"/>
                  <a:pt x="25" y="37"/>
                  <a:pt x="26" y="37"/>
                </a:cubicBezTo>
                <a:cubicBezTo>
                  <a:pt x="26" y="37"/>
                  <a:pt x="27" y="37"/>
                  <a:pt x="27" y="36"/>
                </a:cubicBezTo>
                <a:cubicBezTo>
                  <a:pt x="27" y="35"/>
                  <a:pt x="26" y="35"/>
                  <a:pt x="26" y="35"/>
                </a:cubicBezTo>
                <a:close/>
                <a:moveTo>
                  <a:pt x="30" y="35"/>
                </a:moveTo>
                <a:cubicBezTo>
                  <a:pt x="29" y="35"/>
                  <a:pt x="29" y="35"/>
                  <a:pt x="29" y="36"/>
                </a:cubicBezTo>
                <a:cubicBezTo>
                  <a:pt x="29" y="37"/>
                  <a:pt x="29" y="37"/>
                  <a:pt x="30" y="37"/>
                </a:cubicBezTo>
                <a:cubicBezTo>
                  <a:pt x="30" y="37"/>
                  <a:pt x="31" y="37"/>
                  <a:pt x="31" y="36"/>
                </a:cubicBezTo>
                <a:cubicBezTo>
                  <a:pt x="31" y="35"/>
                  <a:pt x="30" y="35"/>
                  <a:pt x="30" y="35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9" name="Freeform 440"/>
          <p:cNvSpPr>
            <a:spLocks noEditPoints="1"/>
          </p:cNvSpPr>
          <p:nvPr/>
        </p:nvSpPr>
        <p:spPr bwMode="auto">
          <a:xfrm>
            <a:off x="9544759" y="3584692"/>
            <a:ext cx="217488" cy="280987"/>
          </a:xfrm>
          <a:custGeom>
            <a:avLst/>
            <a:gdLst>
              <a:gd name="T0" fmla="*/ 16 w 54"/>
              <a:gd name="T1" fmla="*/ 26 h 70"/>
              <a:gd name="T2" fmla="*/ 16 w 54"/>
              <a:gd name="T3" fmla="*/ 49 h 70"/>
              <a:gd name="T4" fmla="*/ 22 w 54"/>
              <a:gd name="T5" fmla="*/ 55 h 70"/>
              <a:gd name="T6" fmla="*/ 32 w 54"/>
              <a:gd name="T7" fmla="*/ 55 h 70"/>
              <a:gd name="T8" fmla="*/ 38 w 54"/>
              <a:gd name="T9" fmla="*/ 49 h 70"/>
              <a:gd name="T10" fmla="*/ 38 w 54"/>
              <a:gd name="T11" fmla="*/ 26 h 70"/>
              <a:gd name="T12" fmla="*/ 38 w 54"/>
              <a:gd name="T13" fmla="*/ 26 h 70"/>
              <a:gd name="T14" fmla="*/ 42 w 54"/>
              <a:gd name="T15" fmla="*/ 15 h 70"/>
              <a:gd name="T16" fmla="*/ 27 w 54"/>
              <a:gd name="T17" fmla="*/ 0 h 70"/>
              <a:gd name="T18" fmla="*/ 11 w 54"/>
              <a:gd name="T19" fmla="*/ 15 h 70"/>
              <a:gd name="T20" fmla="*/ 16 w 54"/>
              <a:gd name="T21" fmla="*/ 26 h 70"/>
              <a:gd name="T22" fmla="*/ 52 w 54"/>
              <a:gd name="T23" fmla="*/ 31 h 70"/>
              <a:gd name="T24" fmla="*/ 51 w 54"/>
              <a:gd name="T25" fmla="*/ 29 h 70"/>
              <a:gd name="T26" fmla="*/ 44 w 54"/>
              <a:gd name="T27" fmla="*/ 35 h 70"/>
              <a:gd name="T28" fmla="*/ 44 w 54"/>
              <a:gd name="T29" fmla="*/ 36 h 70"/>
              <a:gd name="T30" fmla="*/ 46 w 54"/>
              <a:gd name="T31" fmla="*/ 43 h 70"/>
              <a:gd name="T32" fmla="*/ 27 w 54"/>
              <a:gd name="T33" fmla="*/ 61 h 70"/>
              <a:gd name="T34" fmla="*/ 8 w 54"/>
              <a:gd name="T35" fmla="*/ 43 h 70"/>
              <a:gd name="T36" fmla="*/ 10 w 54"/>
              <a:gd name="T37" fmla="*/ 35 h 70"/>
              <a:gd name="T38" fmla="*/ 10 w 54"/>
              <a:gd name="T39" fmla="*/ 34 h 70"/>
              <a:gd name="T40" fmla="*/ 3 w 54"/>
              <a:gd name="T41" fmla="*/ 29 h 70"/>
              <a:gd name="T42" fmla="*/ 2 w 54"/>
              <a:gd name="T43" fmla="*/ 31 h 70"/>
              <a:gd name="T44" fmla="*/ 0 w 54"/>
              <a:gd name="T45" fmla="*/ 43 h 70"/>
              <a:gd name="T46" fmla="*/ 27 w 54"/>
              <a:gd name="T47" fmla="*/ 70 h 70"/>
              <a:gd name="T48" fmla="*/ 54 w 54"/>
              <a:gd name="T49" fmla="*/ 43 h 70"/>
              <a:gd name="T50" fmla="*/ 52 w 54"/>
              <a:gd name="T51" fmla="*/ 3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" h="70">
                <a:moveTo>
                  <a:pt x="16" y="26"/>
                </a:moveTo>
                <a:cubicBezTo>
                  <a:pt x="16" y="49"/>
                  <a:pt x="16" y="49"/>
                  <a:pt x="16" y="49"/>
                </a:cubicBezTo>
                <a:cubicBezTo>
                  <a:pt x="16" y="52"/>
                  <a:pt x="19" y="55"/>
                  <a:pt x="2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5" y="55"/>
                  <a:pt x="38" y="52"/>
                  <a:pt x="38" y="49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41" y="23"/>
                  <a:pt x="42" y="19"/>
                  <a:pt x="42" y="15"/>
                </a:cubicBezTo>
                <a:cubicBezTo>
                  <a:pt x="42" y="7"/>
                  <a:pt x="35" y="0"/>
                  <a:pt x="27" y="0"/>
                </a:cubicBezTo>
                <a:cubicBezTo>
                  <a:pt x="18" y="0"/>
                  <a:pt x="11" y="7"/>
                  <a:pt x="11" y="15"/>
                </a:cubicBezTo>
                <a:cubicBezTo>
                  <a:pt x="11" y="19"/>
                  <a:pt x="13" y="23"/>
                  <a:pt x="16" y="26"/>
                </a:cubicBezTo>
                <a:close/>
                <a:moveTo>
                  <a:pt x="52" y="31"/>
                </a:moveTo>
                <a:cubicBezTo>
                  <a:pt x="51" y="29"/>
                  <a:pt x="51" y="29"/>
                  <a:pt x="51" y="29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8"/>
                  <a:pt x="46" y="40"/>
                  <a:pt x="46" y="43"/>
                </a:cubicBezTo>
                <a:cubicBezTo>
                  <a:pt x="46" y="53"/>
                  <a:pt x="37" y="61"/>
                  <a:pt x="27" y="61"/>
                </a:cubicBezTo>
                <a:cubicBezTo>
                  <a:pt x="17" y="61"/>
                  <a:pt x="8" y="53"/>
                  <a:pt x="8" y="43"/>
                </a:cubicBezTo>
                <a:cubicBezTo>
                  <a:pt x="8" y="40"/>
                  <a:pt x="9" y="38"/>
                  <a:pt x="10" y="35"/>
                </a:cubicBezTo>
                <a:cubicBezTo>
                  <a:pt x="10" y="34"/>
                  <a:pt x="10" y="34"/>
                  <a:pt x="10" y="34"/>
                </a:cubicBezTo>
                <a:cubicBezTo>
                  <a:pt x="3" y="29"/>
                  <a:pt x="3" y="29"/>
                  <a:pt x="3" y="29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4"/>
                  <a:pt x="0" y="38"/>
                  <a:pt x="0" y="43"/>
                </a:cubicBezTo>
                <a:cubicBezTo>
                  <a:pt x="0" y="58"/>
                  <a:pt x="12" y="70"/>
                  <a:pt x="27" y="70"/>
                </a:cubicBezTo>
                <a:cubicBezTo>
                  <a:pt x="42" y="70"/>
                  <a:pt x="54" y="58"/>
                  <a:pt x="54" y="43"/>
                </a:cubicBezTo>
                <a:cubicBezTo>
                  <a:pt x="54" y="39"/>
                  <a:pt x="53" y="35"/>
                  <a:pt x="52" y="3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" name="Freeform 441"/>
          <p:cNvSpPr>
            <a:spLocks noEditPoints="1"/>
          </p:cNvSpPr>
          <p:nvPr/>
        </p:nvSpPr>
        <p:spPr bwMode="auto">
          <a:xfrm>
            <a:off x="7292096" y="3571992"/>
            <a:ext cx="314325" cy="306387"/>
          </a:xfrm>
          <a:custGeom>
            <a:avLst/>
            <a:gdLst>
              <a:gd name="T0" fmla="*/ 77 w 78"/>
              <a:gd name="T1" fmla="*/ 19 h 76"/>
              <a:gd name="T2" fmla="*/ 62 w 78"/>
              <a:gd name="T3" fmla="*/ 19 h 76"/>
              <a:gd name="T4" fmla="*/ 62 w 78"/>
              <a:gd name="T5" fmla="*/ 16 h 76"/>
              <a:gd name="T6" fmla="*/ 60 w 78"/>
              <a:gd name="T7" fmla="*/ 5 h 76"/>
              <a:gd name="T8" fmla="*/ 55 w 78"/>
              <a:gd name="T9" fmla="*/ 0 h 76"/>
              <a:gd name="T10" fmla="*/ 49 w 78"/>
              <a:gd name="T11" fmla="*/ 5 h 76"/>
              <a:gd name="T12" fmla="*/ 48 w 78"/>
              <a:gd name="T13" fmla="*/ 16 h 76"/>
              <a:gd name="T14" fmla="*/ 48 w 78"/>
              <a:gd name="T15" fmla="*/ 19 h 76"/>
              <a:gd name="T16" fmla="*/ 31 w 78"/>
              <a:gd name="T17" fmla="*/ 19 h 76"/>
              <a:gd name="T18" fmla="*/ 31 w 78"/>
              <a:gd name="T19" fmla="*/ 16 h 76"/>
              <a:gd name="T20" fmla="*/ 30 w 78"/>
              <a:gd name="T21" fmla="*/ 5 h 76"/>
              <a:gd name="T22" fmla="*/ 24 w 78"/>
              <a:gd name="T23" fmla="*/ 0 h 76"/>
              <a:gd name="T24" fmla="*/ 18 w 78"/>
              <a:gd name="T25" fmla="*/ 5 h 76"/>
              <a:gd name="T26" fmla="*/ 17 w 78"/>
              <a:gd name="T27" fmla="*/ 16 h 76"/>
              <a:gd name="T28" fmla="*/ 17 w 78"/>
              <a:gd name="T29" fmla="*/ 19 h 76"/>
              <a:gd name="T30" fmla="*/ 2 w 78"/>
              <a:gd name="T31" fmla="*/ 19 h 76"/>
              <a:gd name="T32" fmla="*/ 0 w 78"/>
              <a:gd name="T33" fmla="*/ 21 h 76"/>
              <a:gd name="T34" fmla="*/ 0 w 78"/>
              <a:gd name="T35" fmla="*/ 74 h 76"/>
              <a:gd name="T36" fmla="*/ 2 w 78"/>
              <a:gd name="T37" fmla="*/ 76 h 76"/>
              <a:gd name="T38" fmla="*/ 77 w 78"/>
              <a:gd name="T39" fmla="*/ 76 h 76"/>
              <a:gd name="T40" fmla="*/ 78 w 78"/>
              <a:gd name="T41" fmla="*/ 74 h 76"/>
              <a:gd name="T42" fmla="*/ 78 w 78"/>
              <a:gd name="T43" fmla="*/ 21 h 76"/>
              <a:gd name="T44" fmla="*/ 77 w 78"/>
              <a:gd name="T45" fmla="*/ 19 h 76"/>
              <a:gd name="T46" fmla="*/ 50 w 78"/>
              <a:gd name="T47" fmla="*/ 16 h 76"/>
              <a:gd name="T48" fmla="*/ 51 w 78"/>
              <a:gd name="T49" fmla="*/ 6 h 76"/>
              <a:gd name="T50" fmla="*/ 55 w 78"/>
              <a:gd name="T51" fmla="*/ 2 h 76"/>
              <a:gd name="T52" fmla="*/ 58 w 78"/>
              <a:gd name="T53" fmla="*/ 6 h 76"/>
              <a:gd name="T54" fmla="*/ 60 w 78"/>
              <a:gd name="T55" fmla="*/ 16 h 76"/>
              <a:gd name="T56" fmla="*/ 60 w 78"/>
              <a:gd name="T57" fmla="*/ 19 h 76"/>
              <a:gd name="T58" fmla="*/ 50 w 78"/>
              <a:gd name="T59" fmla="*/ 19 h 76"/>
              <a:gd name="T60" fmla="*/ 50 w 78"/>
              <a:gd name="T61" fmla="*/ 16 h 76"/>
              <a:gd name="T62" fmla="*/ 19 w 78"/>
              <a:gd name="T63" fmla="*/ 16 h 76"/>
              <a:gd name="T64" fmla="*/ 20 w 78"/>
              <a:gd name="T65" fmla="*/ 6 h 76"/>
              <a:gd name="T66" fmla="*/ 24 w 78"/>
              <a:gd name="T67" fmla="*/ 2 h 76"/>
              <a:gd name="T68" fmla="*/ 28 w 78"/>
              <a:gd name="T69" fmla="*/ 6 h 76"/>
              <a:gd name="T70" fmla="*/ 29 w 78"/>
              <a:gd name="T71" fmla="*/ 16 h 76"/>
              <a:gd name="T72" fmla="*/ 29 w 78"/>
              <a:gd name="T73" fmla="*/ 19 h 76"/>
              <a:gd name="T74" fmla="*/ 19 w 78"/>
              <a:gd name="T75" fmla="*/ 19 h 76"/>
              <a:gd name="T76" fmla="*/ 19 w 78"/>
              <a:gd name="T77" fmla="*/ 16 h 76"/>
              <a:gd name="T78" fmla="*/ 73 w 78"/>
              <a:gd name="T79" fmla="*/ 71 h 76"/>
              <a:gd name="T80" fmla="*/ 71 w 78"/>
              <a:gd name="T81" fmla="*/ 72 h 76"/>
              <a:gd name="T82" fmla="*/ 7 w 78"/>
              <a:gd name="T83" fmla="*/ 72 h 76"/>
              <a:gd name="T84" fmla="*/ 5 w 78"/>
              <a:gd name="T85" fmla="*/ 71 h 76"/>
              <a:gd name="T86" fmla="*/ 5 w 78"/>
              <a:gd name="T87" fmla="*/ 36 h 76"/>
              <a:gd name="T88" fmla="*/ 7 w 78"/>
              <a:gd name="T89" fmla="*/ 34 h 76"/>
              <a:gd name="T90" fmla="*/ 71 w 78"/>
              <a:gd name="T91" fmla="*/ 34 h 76"/>
              <a:gd name="T92" fmla="*/ 73 w 78"/>
              <a:gd name="T93" fmla="*/ 36 h 76"/>
              <a:gd name="T94" fmla="*/ 73 w 78"/>
              <a:gd name="T95" fmla="*/ 7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8" h="76">
                <a:moveTo>
                  <a:pt x="77" y="19"/>
                </a:move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7"/>
                  <a:pt x="62" y="16"/>
                </a:cubicBezTo>
                <a:cubicBezTo>
                  <a:pt x="62" y="12"/>
                  <a:pt x="61" y="8"/>
                  <a:pt x="60" y="5"/>
                </a:cubicBezTo>
                <a:cubicBezTo>
                  <a:pt x="59" y="2"/>
                  <a:pt x="58" y="0"/>
                  <a:pt x="55" y="0"/>
                </a:cubicBezTo>
                <a:cubicBezTo>
                  <a:pt x="52" y="0"/>
                  <a:pt x="50" y="2"/>
                  <a:pt x="49" y="5"/>
                </a:cubicBezTo>
                <a:cubicBezTo>
                  <a:pt x="48" y="8"/>
                  <a:pt x="48" y="12"/>
                  <a:pt x="48" y="16"/>
                </a:cubicBezTo>
                <a:cubicBezTo>
                  <a:pt x="48" y="17"/>
                  <a:pt x="48" y="18"/>
                  <a:pt x="48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7"/>
                  <a:pt x="31" y="16"/>
                </a:cubicBezTo>
                <a:cubicBezTo>
                  <a:pt x="31" y="12"/>
                  <a:pt x="31" y="8"/>
                  <a:pt x="30" y="5"/>
                </a:cubicBezTo>
                <a:cubicBezTo>
                  <a:pt x="29" y="2"/>
                  <a:pt x="27" y="0"/>
                  <a:pt x="24" y="0"/>
                </a:cubicBezTo>
                <a:cubicBezTo>
                  <a:pt x="21" y="0"/>
                  <a:pt x="19" y="2"/>
                  <a:pt x="18" y="5"/>
                </a:cubicBezTo>
                <a:cubicBezTo>
                  <a:pt x="18" y="8"/>
                  <a:pt x="17" y="12"/>
                  <a:pt x="17" y="16"/>
                </a:cubicBezTo>
                <a:cubicBezTo>
                  <a:pt x="17" y="17"/>
                  <a:pt x="17" y="18"/>
                  <a:pt x="1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5"/>
                  <a:pt x="1" y="76"/>
                  <a:pt x="2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7" y="76"/>
                  <a:pt x="78" y="75"/>
                  <a:pt x="78" y="74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0"/>
                  <a:pt x="77" y="19"/>
                  <a:pt x="77" y="19"/>
                </a:cubicBezTo>
                <a:close/>
                <a:moveTo>
                  <a:pt x="50" y="16"/>
                </a:moveTo>
                <a:cubicBezTo>
                  <a:pt x="50" y="12"/>
                  <a:pt x="50" y="8"/>
                  <a:pt x="51" y="6"/>
                </a:cubicBezTo>
                <a:cubicBezTo>
                  <a:pt x="52" y="3"/>
                  <a:pt x="53" y="2"/>
                  <a:pt x="55" y="2"/>
                </a:cubicBezTo>
                <a:cubicBezTo>
                  <a:pt x="56" y="2"/>
                  <a:pt x="58" y="3"/>
                  <a:pt x="58" y="6"/>
                </a:cubicBezTo>
                <a:cubicBezTo>
                  <a:pt x="59" y="8"/>
                  <a:pt x="60" y="12"/>
                  <a:pt x="60" y="16"/>
                </a:cubicBezTo>
                <a:cubicBezTo>
                  <a:pt x="60" y="17"/>
                  <a:pt x="60" y="18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18"/>
                  <a:pt x="50" y="17"/>
                  <a:pt x="50" y="16"/>
                </a:cubicBezTo>
                <a:close/>
                <a:moveTo>
                  <a:pt x="19" y="16"/>
                </a:moveTo>
                <a:cubicBezTo>
                  <a:pt x="19" y="12"/>
                  <a:pt x="20" y="8"/>
                  <a:pt x="20" y="6"/>
                </a:cubicBezTo>
                <a:cubicBezTo>
                  <a:pt x="21" y="3"/>
                  <a:pt x="22" y="2"/>
                  <a:pt x="24" y="2"/>
                </a:cubicBezTo>
                <a:cubicBezTo>
                  <a:pt x="26" y="2"/>
                  <a:pt x="27" y="3"/>
                  <a:pt x="28" y="6"/>
                </a:cubicBezTo>
                <a:cubicBezTo>
                  <a:pt x="28" y="8"/>
                  <a:pt x="29" y="12"/>
                  <a:pt x="29" y="16"/>
                </a:cubicBezTo>
                <a:cubicBezTo>
                  <a:pt x="29" y="17"/>
                  <a:pt x="29" y="18"/>
                  <a:pt x="2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8"/>
                  <a:pt x="19" y="17"/>
                  <a:pt x="19" y="16"/>
                </a:cubicBezTo>
                <a:close/>
                <a:moveTo>
                  <a:pt x="73" y="71"/>
                </a:moveTo>
                <a:cubicBezTo>
                  <a:pt x="73" y="72"/>
                  <a:pt x="72" y="72"/>
                  <a:pt x="71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2"/>
                  <a:pt x="5" y="72"/>
                  <a:pt x="5" y="71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5"/>
                  <a:pt x="6" y="34"/>
                  <a:pt x="7" y="34"/>
                </a:cubicBezTo>
                <a:cubicBezTo>
                  <a:pt x="71" y="34"/>
                  <a:pt x="71" y="34"/>
                  <a:pt x="71" y="34"/>
                </a:cubicBezTo>
                <a:cubicBezTo>
                  <a:pt x="72" y="34"/>
                  <a:pt x="73" y="35"/>
                  <a:pt x="73" y="36"/>
                </a:cubicBezTo>
                <a:lnTo>
                  <a:pt x="73" y="7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1" name="Freeform 442"/>
          <p:cNvSpPr>
            <a:spLocks noEditPoints="1"/>
          </p:cNvSpPr>
          <p:nvPr/>
        </p:nvSpPr>
        <p:spPr bwMode="auto">
          <a:xfrm>
            <a:off x="7312734" y="3710104"/>
            <a:ext cx="273050" cy="152400"/>
          </a:xfrm>
          <a:custGeom>
            <a:avLst/>
            <a:gdLst>
              <a:gd name="T0" fmla="*/ 66 w 68"/>
              <a:gd name="T1" fmla="*/ 0 h 38"/>
              <a:gd name="T2" fmla="*/ 2 w 68"/>
              <a:gd name="T3" fmla="*/ 0 h 38"/>
              <a:gd name="T4" fmla="*/ 0 w 68"/>
              <a:gd name="T5" fmla="*/ 2 h 38"/>
              <a:gd name="T6" fmla="*/ 0 w 68"/>
              <a:gd name="T7" fmla="*/ 37 h 38"/>
              <a:gd name="T8" fmla="*/ 2 w 68"/>
              <a:gd name="T9" fmla="*/ 38 h 38"/>
              <a:gd name="T10" fmla="*/ 66 w 68"/>
              <a:gd name="T11" fmla="*/ 38 h 38"/>
              <a:gd name="T12" fmla="*/ 68 w 68"/>
              <a:gd name="T13" fmla="*/ 37 h 38"/>
              <a:gd name="T14" fmla="*/ 68 w 68"/>
              <a:gd name="T15" fmla="*/ 2 h 38"/>
              <a:gd name="T16" fmla="*/ 66 w 68"/>
              <a:gd name="T17" fmla="*/ 0 h 38"/>
              <a:gd name="T18" fmla="*/ 68 w 68"/>
              <a:gd name="T19" fmla="*/ 37 h 38"/>
              <a:gd name="T20" fmla="*/ 66 w 68"/>
              <a:gd name="T21" fmla="*/ 38 h 38"/>
              <a:gd name="T22" fmla="*/ 2 w 68"/>
              <a:gd name="T23" fmla="*/ 38 h 38"/>
              <a:gd name="T24" fmla="*/ 0 w 68"/>
              <a:gd name="T25" fmla="*/ 37 h 38"/>
              <a:gd name="T26" fmla="*/ 0 w 68"/>
              <a:gd name="T27" fmla="*/ 2 h 38"/>
              <a:gd name="T28" fmla="*/ 2 w 68"/>
              <a:gd name="T29" fmla="*/ 1 h 38"/>
              <a:gd name="T30" fmla="*/ 66 w 68"/>
              <a:gd name="T31" fmla="*/ 1 h 38"/>
              <a:gd name="T32" fmla="*/ 68 w 68"/>
              <a:gd name="T33" fmla="*/ 2 h 38"/>
              <a:gd name="T34" fmla="*/ 68 w 68"/>
              <a:gd name="T35" fmla="*/ 3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38">
                <a:moveTo>
                  <a:pt x="6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8"/>
                  <a:pt x="1" y="38"/>
                  <a:pt x="2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7" y="38"/>
                  <a:pt x="68" y="38"/>
                  <a:pt x="68" y="37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1"/>
                  <a:pt x="67" y="0"/>
                  <a:pt x="66" y="0"/>
                </a:cubicBezTo>
                <a:close/>
                <a:moveTo>
                  <a:pt x="68" y="37"/>
                </a:moveTo>
                <a:cubicBezTo>
                  <a:pt x="68" y="37"/>
                  <a:pt x="67" y="38"/>
                  <a:pt x="6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1"/>
                  <a:pt x="2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7" y="1"/>
                  <a:pt x="68" y="1"/>
                  <a:pt x="68" y="2"/>
                </a:cubicBezTo>
                <a:lnTo>
                  <a:pt x="68" y="37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2" name="Freeform 443"/>
          <p:cNvSpPr>
            <a:spLocks/>
          </p:cNvSpPr>
          <p:nvPr/>
        </p:nvSpPr>
        <p:spPr bwMode="auto">
          <a:xfrm>
            <a:off x="7360359" y="3729154"/>
            <a:ext cx="84138" cy="117475"/>
          </a:xfrm>
          <a:custGeom>
            <a:avLst/>
            <a:gdLst>
              <a:gd name="T0" fmla="*/ 11 w 21"/>
              <a:gd name="T1" fmla="*/ 22 h 29"/>
              <a:gd name="T2" fmla="*/ 15 w 21"/>
              <a:gd name="T3" fmla="*/ 19 h 29"/>
              <a:gd name="T4" fmla="*/ 19 w 21"/>
              <a:gd name="T5" fmla="*/ 13 h 29"/>
              <a:gd name="T6" fmla="*/ 20 w 21"/>
              <a:gd name="T7" fmla="*/ 9 h 29"/>
              <a:gd name="T8" fmla="*/ 17 w 21"/>
              <a:gd name="T9" fmla="*/ 2 h 29"/>
              <a:gd name="T10" fmla="*/ 10 w 21"/>
              <a:gd name="T11" fmla="*/ 0 h 29"/>
              <a:gd name="T12" fmla="*/ 5 w 21"/>
              <a:gd name="T13" fmla="*/ 1 h 29"/>
              <a:gd name="T14" fmla="*/ 1 w 21"/>
              <a:gd name="T15" fmla="*/ 2 h 29"/>
              <a:gd name="T16" fmla="*/ 1 w 21"/>
              <a:gd name="T17" fmla="*/ 8 h 29"/>
              <a:gd name="T18" fmla="*/ 2 w 21"/>
              <a:gd name="T19" fmla="*/ 8 h 29"/>
              <a:gd name="T20" fmla="*/ 3 w 21"/>
              <a:gd name="T21" fmla="*/ 7 h 29"/>
              <a:gd name="T22" fmla="*/ 4 w 21"/>
              <a:gd name="T23" fmla="*/ 6 h 29"/>
              <a:gd name="T24" fmla="*/ 6 w 21"/>
              <a:gd name="T25" fmla="*/ 6 h 29"/>
              <a:gd name="T26" fmla="*/ 8 w 21"/>
              <a:gd name="T27" fmla="*/ 5 h 29"/>
              <a:gd name="T28" fmla="*/ 11 w 21"/>
              <a:gd name="T29" fmla="*/ 7 h 29"/>
              <a:gd name="T30" fmla="*/ 13 w 21"/>
              <a:gd name="T31" fmla="*/ 10 h 29"/>
              <a:gd name="T32" fmla="*/ 12 w 21"/>
              <a:gd name="T33" fmla="*/ 13 h 29"/>
              <a:gd name="T34" fmla="*/ 9 w 21"/>
              <a:gd name="T35" fmla="*/ 17 h 29"/>
              <a:gd name="T36" fmla="*/ 5 w 21"/>
              <a:gd name="T37" fmla="*/ 20 h 29"/>
              <a:gd name="T38" fmla="*/ 0 w 21"/>
              <a:gd name="T39" fmla="*/ 24 h 29"/>
              <a:gd name="T40" fmla="*/ 0 w 21"/>
              <a:gd name="T41" fmla="*/ 29 h 29"/>
              <a:gd name="T42" fmla="*/ 21 w 21"/>
              <a:gd name="T43" fmla="*/ 29 h 29"/>
              <a:gd name="T44" fmla="*/ 21 w 21"/>
              <a:gd name="T45" fmla="*/ 23 h 29"/>
              <a:gd name="T46" fmla="*/ 9 w 21"/>
              <a:gd name="T47" fmla="*/ 23 h 29"/>
              <a:gd name="T48" fmla="*/ 11 w 21"/>
              <a:gd name="T49" fmla="*/ 22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" h="29">
                <a:moveTo>
                  <a:pt x="11" y="22"/>
                </a:moveTo>
                <a:cubicBezTo>
                  <a:pt x="12" y="21"/>
                  <a:pt x="14" y="20"/>
                  <a:pt x="15" y="19"/>
                </a:cubicBezTo>
                <a:cubicBezTo>
                  <a:pt x="17" y="17"/>
                  <a:pt x="18" y="15"/>
                  <a:pt x="19" y="13"/>
                </a:cubicBezTo>
                <a:cubicBezTo>
                  <a:pt x="19" y="12"/>
                  <a:pt x="20" y="10"/>
                  <a:pt x="20" y="9"/>
                </a:cubicBezTo>
                <a:cubicBezTo>
                  <a:pt x="20" y="6"/>
                  <a:pt x="19" y="4"/>
                  <a:pt x="17" y="2"/>
                </a:cubicBezTo>
                <a:cubicBezTo>
                  <a:pt x="15" y="1"/>
                  <a:pt x="13" y="0"/>
                  <a:pt x="10" y="0"/>
                </a:cubicBezTo>
                <a:cubicBezTo>
                  <a:pt x="8" y="0"/>
                  <a:pt x="6" y="0"/>
                  <a:pt x="5" y="1"/>
                </a:cubicBezTo>
                <a:cubicBezTo>
                  <a:pt x="3" y="1"/>
                  <a:pt x="2" y="1"/>
                  <a:pt x="1" y="2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3" y="7"/>
                </a:cubicBezTo>
                <a:cubicBezTo>
                  <a:pt x="3" y="7"/>
                  <a:pt x="4" y="7"/>
                  <a:pt x="4" y="6"/>
                </a:cubicBezTo>
                <a:cubicBezTo>
                  <a:pt x="5" y="6"/>
                  <a:pt x="6" y="6"/>
                  <a:pt x="6" y="6"/>
                </a:cubicBezTo>
                <a:cubicBezTo>
                  <a:pt x="7" y="6"/>
                  <a:pt x="8" y="5"/>
                  <a:pt x="8" y="5"/>
                </a:cubicBezTo>
                <a:cubicBezTo>
                  <a:pt x="10" y="5"/>
                  <a:pt x="11" y="6"/>
                  <a:pt x="11" y="7"/>
                </a:cubicBezTo>
                <a:cubicBezTo>
                  <a:pt x="12" y="7"/>
                  <a:pt x="13" y="8"/>
                  <a:pt x="13" y="10"/>
                </a:cubicBezTo>
                <a:cubicBezTo>
                  <a:pt x="13" y="11"/>
                  <a:pt x="12" y="12"/>
                  <a:pt x="12" y="13"/>
                </a:cubicBezTo>
                <a:cubicBezTo>
                  <a:pt x="11" y="14"/>
                  <a:pt x="10" y="15"/>
                  <a:pt x="9" y="17"/>
                </a:cubicBezTo>
                <a:cubicBezTo>
                  <a:pt x="8" y="18"/>
                  <a:pt x="6" y="19"/>
                  <a:pt x="5" y="20"/>
                </a:cubicBezTo>
                <a:cubicBezTo>
                  <a:pt x="4" y="21"/>
                  <a:pt x="2" y="23"/>
                  <a:pt x="0" y="24"/>
                </a:cubicBezTo>
                <a:cubicBezTo>
                  <a:pt x="0" y="29"/>
                  <a:pt x="0" y="29"/>
                  <a:pt x="0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3"/>
                  <a:pt x="21" y="23"/>
                  <a:pt x="21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10" y="23"/>
                  <a:pt x="10" y="22"/>
                  <a:pt x="11" y="2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3" name="Freeform 444"/>
          <p:cNvSpPr>
            <a:spLocks/>
          </p:cNvSpPr>
          <p:nvPr/>
        </p:nvSpPr>
        <p:spPr bwMode="auto">
          <a:xfrm>
            <a:off x="7465134" y="3733917"/>
            <a:ext cx="71438" cy="112712"/>
          </a:xfrm>
          <a:custGeom>
            <a:avLst/>
            <a:gdLst>
              <a:gd name="T0" fmla="*/ 12 w 18"/>
              <a:gd name="T1" fmla="*/ 0 h 28"/>
              <a:gd name="T2" fmla="*/ 6 w 18"/>
              <a:gd name="T3" fmla="*/ 0 h 28"/>
              <a:gd name="T4" fmla="*/ 6 w 18"/>
              <a:gd name="T5" fmla="*/ 1 h 28"/>
              <a:gd name="T6" fmla="*/ 4 w 18"/>
              <a:gd name="T7" fmla="*/ 3 h 28"/>
              <a:gd name="T8" fmla="*/ 2 w 18"/>
              <a:gd name="T9" fmla="*/ 3 h 28"/>
              <a:gd name="T10" fmla="*/ 0 w 18"/>
              <a:gd name="T11" fmla="*/ 3 h 28"/>
              <a:gd name="T12" fmla="*/ 0 w 18"/>
              <a:gd name="T13" fmla="*/ 8 h 28"/>
              <a:gd name="T14" fmla="*/ 6 w 18"/>
              <a:gd name="T15" fmla="*/ 8 h 28"/>
              <a:gd name="T16" fmla="*/ 6 w 18"/>
              <a:gd name="T17" fmla="*/ 23 h 28"/>
              <a:gd name="T18" fmla="*/ 0 w 18"/>
              <a:gd name="T19" fmla="*/ 23 h 28"/>
              <a:gd name="T20" fmla="*/ 0 w 18"/>
              <a:gd name="T21" fmla="*/ 28 h 28"/>
              <a:gd name="T22" fmla="*/ 18 w 18"/>
              <a:gd name="T23" fmla="*/ 28 h 28"/>
              <a:gd name="T24" fmla="*/ 18 w 18"/>
              <a:gd name="T25" fmla="*/ 23 h 28"/>
              <a:gd name="T26" fmla="*/ 12 w 18"/>
              <a:gd name="T27" fmla="*/ 23 h 28"/>
              <a:gd name="T28" fmla="*/ 12 w 18"/>
              <a:gd name="T2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28">
                <a:moveTo>
                  <a:pt x="12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1"/>
                  <a:pt x="6" y="1"/>
                </a:cubicBezTo>
                <a:cubicBezTo>
                  <a:pt x="5" y="2"/>
                  <a:pt x="5" y="2"/>
                  <a:pt x="4" y="3"/>
                </a:cubicBezTo>
                <a:cubicBezTo>
                  <a:pt x="4" y="3"/>
                  <a:pt x="3" y="3"/>
                  <a:pt x="2" y="3"/>
                </a:cubicBezTo>
                <a:cubicBezTo>
                  <a:pt x="1" y="3"/>
                  <a:pt x="1" y="3"/>
                  <a:pt x="0" y="3"/>
                </a:cubicBezTo>
                <a:cubicBezTo>
                  <a:pt x="0" y="8"/>
                  <a:pt x="0" y="8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4" name="Freeform 445"/>
          <p:cNvSpPr>
            <a:spLocks noEditPoints="1"/>
          </p:cNvSpPr>
          <p:nvPr/>
        </p:nvSpPr>
        <p:spPr bwMode="auto">
          <a:xfrm>
            <a:off x="6403096" y="3564054"/>
            <a:ext cx="317500" cy="322262"/>
          </a:xfrm>
          <a:custGeom>
            <a:avLst/>
            <a:gdLst>
              <a:gd name="T0" fmla="*/ 39 w 79"/>
              <a:gd name="T1" fmla="*/ 0 h 80"/>
              <a:gd name="T2" fmla="*/ 0 w 79"/>
              <a:gd name="T3" fmla="*/ 40 h 80"/>
              <a:gd name="T4" fmla="*/ 39 w 79"/>
              <a:gd name="T5" fmla="*/ 80 h 80"/>
              <a:gd name="T6" fmla="*/ 79 w 79"/>
              <a:gd name="T7" fmla="*/ 40 h 80"/>
              <a:gd name="T8" fmla="*/ 39 w 79"/>
              <a:gd name="T9" fmla="*/ 0 h 80"/>
              <a:gd name="T10" fmla="*/ 39 w 79"/>
              <a:gd name="T11" fmla="*/ 75 h 80"/>
              <a:gd name="T12" fmla="*/ 4 w 79"/>
              <a:gd name="T13" fmla="*/ 40 h 80"/>
              <a:gd name="T14" fmla="*/ 39 w 79"/>
              <a:gd name="T15" fmla="*/ 5 h 80"/>
              <a:gd name="T16" fmla="*/ 75 w 79"/>
              <a:gd name="T17" fmla="*/ 40 h 80"/>
              <a:gd name="T18" fmla="*/ 39 w 79"/>
              <a:gd name="T19" fmla="*/ 7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" h="80">
                <a:moveTo>
                  <a:pt x="39" y="0"/>
                </a:moveTo>
                <a:cubicBezTo>
                  <a:pt x="17" y="0"/>
                  <a:pt x="0" y="18"/>
                  <a:pt x="0" y="40"/>
                </a:cubicBezTo>
                <a:cubicBezTo>
                  <a:pt x="0" y="62"/>
                  <a:pt x="17" y="80"/>
                  <a:pt x="39" y="80"/>
                </a:cubicBezTo>
                <a:cubicBezTo>
                  <a:pt x="62" y="80"/>
                  <a:pt x="79" y="62"/>
                  <a:pt x="79" y="40"/>
                </a:cubicBezTo>
                <a:cubicBezTo>
                  <a:pt x="79" y="18"/>
                  <a:pt x="62" y="0"/>
                  <a:pt x="39" y="0"/>
                </a:cubicBezTo>
                <a:close/>
                <a:moveTo>
                  <a:pt x="39" y="75"/>
                </a:moveTo>
                <a:cubicBezTo>
                  <a:pt x="20" y="75"/>
                  <a:pt x="4" y="59"/>
                  <a:pt x="4" y="40"/>
                </a:cubicBezTo>
                <a:cubicBezTo>
                  <a:pt x="4" y="20"/>
                  <a:pt x="20" y="5"/>
                  <a:pt x="39" y="5"/>
                </a:cubicBezTo>
                <a:cubicBezTo>
                  <a:pt x="59" y="5"/>
                  <a:pt x="75" y="20"/>
                  <a:pt x="75" y="40"/>
                </a:cubicBezTo>
                <a:cubicBezTo>
                  <a:pt x="75" y="59"/>
                  <a:pt x="59" y="75"/>
                  <a:pt x="39" y="75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5" name="Freeform 446"/>
          <p:cNvSpPr>
            <a:spLocks noEditPoints="1"/>
          </p:cNvSpPr>
          <p:nvPr/>
        </p:nvSpPr>
        <p:spPr bwMode="auto">
          <a:xfrm>
            <a:off x="6434846" y="3597392"/>
            <a:ext cx="254000" cy="252412"/>
          </a:xfrm>
          <a:custGeom>
            <a:avLst/>
            <a:gdLst>
              <a:gd name="T0" fmla="*/ 31 w 63"/>
              <a:gd name="T1" fmla="*/ 0 h 63"/>
              <a:gd name="T2" fmla="*/ 0 w 63"/>
              <a:gd name="T3" fmla="*/ 32 h 63"/>
              <a:gd name="T4" fmla="*/ 31 w 63"/>
              <a:gd name="T5" fmla="*/ 63 h 63"/>
              <a:gd name="T6" fmla="*/ 63 w 63"/>
              <a:gd name="T7" fmla="*/ 32 h 63"/>
              <a:gd name="T8" fmla="*/ 31 w 63"/>
              <a:gd name="T9" fmla="*/ 0 h 63"/>
              <a:gd name="T10" fmla="*/ 31 w 63"/>
              <a:gd name="T11" fmla="*/ 58 h 63"/>
              <a:gd name="T12" fmla="*/ 5 w 63"/>
              <a:gd name="T13" fmla="*/ 32 h 63"/>
              <a:gd name="T14" fmla="*/ 31 w 63"/>
              <a:gd name="T15" fmla="*/ 5 h 63"/>
              <a:gd name="T16" fmla="*/ 58 w 63"/>
              <a:gd name="T17" fmla="*/ 32 h 63"/>
              <a:gd name="T18" fmla="*/ 31 w 63"/>
              <a:gd name="T19" fmla="*/ 5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3" h="63">
                <a:moveTo>
                  <a:pt x="31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49"/>
                  <a:pt x="14" y="63"/>
                  <a:pt x="31" y="63"/>
                </a:cubicBezTo>
                <a:cubicBezTo>
                  <a:pt x="49" y="63"/>
                  <a:pt x="63" y="49"/>
                  <a:pt x="63" y="32"/>
                </a:cubicBezTo>
                <a:cubicBezTo>
                  <a:pt x="63" y="14"/>
                  <a:pt x="49" y="0"/>
                  <a:pt x="31" y="0"/>
                </a:cubicBezTo>
                <a:close/>
                <a:moveTo>
                  <a:pt x="31" y="58"/>
                </a:moveTo>
                <a:cubicBezTo>
                  <a:pt x="17" y="58"/>
                  <a:pt x="5" y="46"/>
                  <a:pt x="5" y="32"/>
                </a:cubicBezTo>
                <a:cubicBezTo>
                  <a:pt x="5" y="17"/>
                  <a:pt x="17" y="5"/>
                  <a:pt x="31" y="5"/>
                </a:cubicBezTo>
                <a:cubicBezTo>
                  <a:pt x="46" y="5"/>
                  <a:pt x="58" y="17"/>
                  <a:pt x="58" y="32"/>
                </a:cubicBezTo>
                <a:cubicBezTo>
                  <a:pt x="58" y="46"/>
                  <a:pt x="46" y="58"/>
                  <a:pt x="31" y="5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6" name="Freeform 447"/>
          <p:cNvSpPr>
            <a:spLocks noEditPoints="1"/>
          </p:cNvSpPr>
          <p:nvPr/>
        </p:nvSpPr>
        <p:spPr bwMode="auto">
          <a:xfrm>
            <a:off x="6471359" y="3632317"/>
            <a:ext cx="180975" cy="185737"/>
          </a:xfrm>
          <a:custGeom>
            <a:avLst/>
            <a:gdLst>
              <a:gd name="T0" fmla="*/ 22 w 45"/>
              <a:gd name="T1" fmla="*/ 0 h 46"/>
              <a:gd name="T2" fmla="*/ 0 w 45"/>
              <a:gd name="T3" fmla="*/ 23 h 46"/>
              <a:gd name="T4" fmla="*/ 22 w 45"/>
              <a:gd name="T5" fmla="*/ 46 h 46"/>
              <a:gd name="T6" fmla="*/ 45 w 45"/>
              <a:gd name="T7" fmla="*/ 23 h 46"/>
              <a:gd name="T8" fmla="*/ 22 w 45"/>
              <a:gd name="T9" fmla="*/ 0 h 46"/>
              <a:gd name="T10" fmla="*/ 22 w 45"/>
              <a:gd name="T11" fmla="*/ 40 h 46"/>
              <a:gd name="T12" fmla="*/ 5 w 45"/>
              <a:gd name="T13" fmla="*/ 23 h 46"/>
              <a:gd name="T14" fmla="*/ 22 w 45"/>
              <a:gd name="T15" fmla="*/ 5 h 46"/>
              <a:gd name="T16" fmla="*/ 40 w 45"/>
              <a:gd name="T17" fmla="*/ 23 h 46"/>
              <a:gd name="T18" fmla="*/ 22 w 45"/>
              <a:gd name="T19" fmla="*/ 4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6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6"/>
                  <a:pt x="22" y="46"/>
                </a:cubicBezTo>
                <a:cubicBezTo>
                  <a:pt x="35" y="46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2" y="40"/>
                </a:moveTo>
                <a:cubicBezTo>
                  <a:pt x="13" y="40"/>
                  <a:pt x="5" y="32"/>
                  <a:pt x="5" y="23"/>
                </a:cubicBezTo>
                <a:cubicBezTo>
                  <a:pt x="5" y="13"/>
                  <a:pt x="13" y="5"/>
                  <a:pt x="22" y="5"/>
                </a:cubicBezTo>
                <a:cubicBezTo>
                  <a:pt x="32" y="5"/>
                  <a:pt x="40" y="13"/>
                  <a:pt x="40" y="23"/>
                </a:cubicBezTo>
                <a:cubicBezTo>
                  <a:pt x="40" y="32"/>
                  <a:pt x="32" y="40"/>
                  <a:pt x="22" y="4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7" name="Freeform 448"/>
          <p:cNvSpPr>
            <a:spLocks noEditPoints="1"/>
          </p:cNvSpPr>
          <p:nvPr/>
        </p:nvSpPr>
        <p:spPr bwMode="auto">
          <a:xfrm>
            <a:off x="6503109" y="3665654"/>
            <a:ext cx="117475" cy="120650"/>
          </a:xfrm>
          <a:custGeom>
            <a:avLst/>
            <a:gdLst>
              <a:gd name="T0" fmla="*/ 14 w 29"/>
              <a:gd name="T1" fmla="*/ 0 h 30"/>
              <a:gd name="T2" fmla="*/ 0 w 29"/>
              <a:gd name="T3" fmla="*/ 15 h 30"/>
              <a:gd name="T4" fmla="*/ 14 w 29"/>
              <a:gd name="T5" fmla="*/ 30 h 30"/>
              <a:gd name="T6" fmla="*/ 29 w 29"/>
              <a:gd name="T7" fmla="*/ 15 h 30"/>
              <a:gd name="T8" fmla="*/ 14 w 29"/>
              <a:gd name="T9" fmla="*/ 0 h 30"/>
              <a:gd name="T10" fmla="*/ 14 w 29"/>
              <a:gd name="T11" fmla="*/ 24 h 30"/>
              <a:gd name="T12" fmla="*/ 5 w 29"/>
              <a:gd name="T13" fmla="*/ 15 h 30"/>
              <a:gd name="T14" fmla="*/ 14 w 29"/>
              <a:gd name="T15" fmla="*/ 5 h 30"/>
              <a:gd name="T16" fmla="*/ 24 w 29"/>
              <a:gd name="T17" fmla="*/ 15 h 30"/>
              <a:gd name="T18" fmla="*/ 24 w 29"/>
              <a:gd name="T19" fmla="*/ 15 h 30"/>
              <a:gd name="T20" fmla="*/ 14 w 29"/>
              <a:gd name="T2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" h="30">
                <a:moveTo>
                  <a:pt x="14" y="0"/>
                </a:moveTo>
                <a:cubicBezTo>
                  <a:pt x="6" y="0"/>
                  <a:pt x="0" y="7"/>
                  <a:pt x="0" y="15"/>
                </a:cubicBezTo>
                <a:cubicBezTo>
                  <a:pt x="0" y="23"/>
                  <a:pt x="6" y="30"/>
                  <a:pt x="14" y="30"/>
                </a:cubicBezTo>
                <a:cubicBezTo>
                  <a:pt x="23" y="30"/>
                  <a:pt x="29" y="23"/>
                  <a:pt x="29" y="15"/>
                </a:cubicBezTo>
                <a:cubicBezTo>
                  <a:pt x="29" y="7"/>
                  <a:pt x="23" y="0"/>
                  <a:pt x="14" y="0"/>
                </a:cubicBezTo>
                <a:close/>
                <a:moveTo>
                  <a:pt x="14" y="24"/>
                </a:moveTo>
                <a:cubicBezTo>
                  <a:pt x="9" y="24"/>
                  <a:pt x="5" y="20"/>
                  <a:pt x="5" y="15"/>
                </a:cubicBezTo>
                <a:cubicBezTo>
                  <a:pt x="5" y="10"/>
                  <a:pt x="9" y="5"/>
                  <a:pt x="14" y="5"/>
                </a:cubicBezTo>
                <a:cubicBezTo>
                  <a:pt x="20" y="5"/>
                  <a:pt x="24" y="10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20"/>
                  <a:pt x="20" y="24"/>
                  <a:pt x="14" y="2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8" name="Oval 449"/>
          <p:cNvSpPr>
            <a:spLocks noChangeArrowheads="1"/>
          </p:cNvSpPr>
          <p:nvPr/>
        </p:nvSpPr>
        <p:spPr bwMode="auto">
          <a:xfrm>
            <a:off x="6534859" y="3697404"/>
            <a:ext cx="52388" cy="52387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9" name="Freeform 450"/>
          <p:cNvSpPr>
            <a:spLocks noEditPoints="1"/>
          </p:cNvSpPr>
          <p:nvPr/>
        </p:nvSpPr>
        <p:spPr bwMode="auto">
          <a:xfrm>
            <a:off x="6869821" y="3564054"/>
            <a:ext cx="333375" cy="317500"/>
          </a:xfrm>
          <a:custGeom>
            <a:avLst/>
            <a:gdLst>
              <a:gd name="T0" fmla="*/ 66 w 83"/>
              <a:gd name="T1" fmla="*/ 6 h 79"/>
              <a:gd name="T2" fmla="*/ 58 w 83"/>
              <a:gd name="T3" fmla="*/ 17 h 79"/>
              <a:gd name="T4" fmla="*/ 28 w 83"/>
              <a:gd name="T5" fmla="*/ 18 h 79"/>
              <a:gd name="T6" fmla="*/ 4 w 83"/>
              <a:gd name="T7" fmla="*/ 57 h 79"/>
              <a:gd name="T8" fmla="*/ 36 w 83"/>
              <a:gd name="T9" fmla="*/ 75 h 79"/>
              <a:gd name="T10" fmla="*/ 68 w 83"/>
              <a:gd name="T11" fmla="*/ 35 h 79"/>
              <a:gd name="T12" fmla="*/ 61 w 83"/>
              <a:gd name="T13" fmla="*/ 20 h 79"/>
              <a:gd name="T14" fmla="*/ 76 w 83"/>
              <a:gd name="T15" fmla="*/ 11 h 79"/>
              <a:gd name="T16" fmla="*/ 70 w 83"/>
              <a:gd name="T17" fmla="*/ 3 h 79"/>
              <a:gd name="T18" fmla="*/ 24 w 83"/>
              <a:gd name="T19" fmla="*/ 66 h 79"/>
              <a:gd name="T20" fmla="*/ 23 w 83"/>
              <a:gd name="T21" fmla="*/ 64 h 79"/>
              <a:gd name="T22" fmla="*/ 20 w 83"/>
              <a:gd name="T23" fmla="*/ 61 h 79"/>
              <a:gd name="T24" fmla="*/ 16 w 83"/>
              <a:gd name="T25" fmla="*/ 54 h 79"/>
              <a:gd name="T26" fmla="*/ 18 w 83"/>
              <a:gd name="T27" fmla="*/ 55 h 79"/>
              <a:gd name="T28" fmla="*/ 17 w 83"/>
              <a:gd name="T29" fmla="*/ 59 h 79"/>
              <a:gd name="T30" fmla="*/ 25 w 83"/>
              <a:gd name="T31" fmla="*/ 59 h 79"/>
              <a:gd name="T32" fmla="*/ 35 w 83"/>
              <a:gd name="T33" fmla="*/ 54 h 79"/>
              <a:gd name="T34" fmla="*/ 34 w 83"/>
              <a:gd name="T35" fmla="*/ 56 h 79"/>
              <a:gd name="T36" fmla="*/ 27 w 83"/>
              <a:gd name="T37" fmla="*/ 58 h 79"/>
              <a:gd name="T38" fmla="*/ 27 w 83"/>
              <a:gd name="T39" fmla="*/ 46 h 79"/>
              <a:gd name="T40" fmla="*/ 23 w 83"/>
              <a:gd name="T41" fmla="*/ 51 h 79"/>
              <a:gd name="T42" fmla="*/ 24 w 83"/>
              <a:gd name="T43" fmla="*/ 47 h 79"/>
              <a:gd name="T44" fmla="*/ 35 w 83"/>
              <a:gd name="T45" fmla="*/ 50 h 79"/>
              <a:gd name="T46" fmla="*/ 35 w 83"/>
              <a:gd name="T47" fmla="*/ 54 h 79"/>
              <a:gd name="T48" fmla="*/ 33 w 83"/>
              <a:gd name="T49" fmla="*/ 43 h 79"/>
              <a:gd name="T50" fmla="*/ 34 w 83"/>
              <a:gd name="T51" fmla="*/ 41 h 79"/>
              <a:gd name="T52" fmla="*/ 50 w 83"/>
              <a:gd name="T53" fmla="*/ 40 h 79"/>
              <a:gd name="T54" fmla="*/ 39 w 83"/>
              <a:gd name="T55" fmla="*/ 41 h 79"/>
              <a:gd name="T56" fmla="*/ 47 w 83"/>
              <a:gd name="T57" fmla="*/ 32 h 79"/>
              <a:gd name="T58" fmla="*/ 41 w 83"/>
              <a:gd name="T59" fmla="*/ 40 h 79"/>
              <a:gd name="T60" fmla="*/ 49 w 83"/>
              <a:gd name="T61" fmla="*/ 37 h 79"/>
              <a:gd name="T62" fmla="*/ 55 w 83"/>
              <a:gd name="T63" fmla="*/ 30 h 79"/>
              <a:gd name="T64" fmla="*/ 49 w 83"/>
              <a:gd name="T65" fmla="*/ 24 h 79"/>
              <a:gd name="T66" fmla="*/ 55 w 83"/>
              <a:gd name="T67" fmla="*/ 30 h 79"/>
              <a:gd name="T68" fmla="*/ 76 w 83"/>
              <a:gd name="T69" fmla="*/ 10 h 79"/>
              <a:gd name="T70" fmla="*/ 60 w 83"/>
              <a:gd name="T71" fmla="*/ 19 h 79"/>
              <a:gd name="T72" fmla="*/ 59 w 83"/>
              <a:gd name="T73" fmla="*/ 18 h 79"/>
              <a:gd name="T74" fmla="*/ 66 w 83"/>
              <a:gd name="T75" fmla="*/ 6 h 79"/>
              <a:gd name="T76" fmla="*/ 77 w 83"/>
              <a:gd name="T77" fmla="*/ 9 h 79"/>
              <a:gd name="T78" fmla="*/ 30 w 83"/>
              <a:gd name="T79" fmla="*/ 49 h 79"/>
              <a:gd name="T80" fmla="*/ 32 w 83"/>
              <a:gd name="T81" fmla="*/ 56 h 79"/>
              <a:gd name="T82" fmla="*/ 39 w 83"/>
              <a:gd name="T83" fmla="*/ 33 h 79"/>
              <a:gd name="T84" fmla="*/ 45 w 83"/>
              <a:gd name="T85" fmla="*/ 3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3" h="79">
                <a:moveTo>
                  <a:pt x="70" y="3"/>
                </a:moveTo>
                <a:cubicBezTo>
                  <a:pt x="68" y="4"/>
                  <a:pt x="67" y="4"/>
                  <a:pt x="66" y="6"/>
                </a:cubicBezTo>
                <a:cubicBezTo>
                  <a:pt x="63" y="8"/>
                  <a:pt x="62" y="10"/>
                  <a:pt x="61" y="12"/>
                </a:cubicBezTo>
                <a:cubicBezTo>
                  <a:pt x="60" y="14"/>
                  <a:pt x="59" y="15"/>
                  <a:pt x="58" y="17"/>
                </a:cubicBezTo>
                <a:cubicBezTo>
                  <a:pt x="54" y="14"/>
                  <a:pt x="48" y="11"/>
                  <a:pt x="44" y="11"/>
                </a:cubicBezTo>
                <a:cubicBezTo>
                  <a:pt x="39" y="11"/>
                  <a:pt x="32" y="14"/>
                  <a:pt x="28" y="18"/>
                </a:cubicBezTo>
                <a:cubicBezTo>
                  <a:pt x="4" y="43"/>
                  <a:pt x="4" y="43"/>
                  <a:pt x="4" y="43"/>
                </a:cubicBezTo>
                <a:cubicBezTo>
                  <a:pt x="0" y="47"/>
                  <a:pt x="0" y="53"/>
                  <a:pt x="4" y="57"/>
                </a:cubicBezTo>
                <a:cubicBezTo>
                  <a:pt x="22" y="75"/>
                  <a:pt x="22" y="75"/>
                  <a:pt x="22" y="75"/>
                </a:cubicBezTo>
                <a:cubicBezTo>
                  <a:pt x="26" y="79"/>
                  <a:pt x="32" y="79"/>
                  <a:pt x="36" y="75"/>
                </a:cubicBezTo>
                <a:cubicBezTo>
                  <a:pt x="61" y="51"/>
                  <a:pt x="61" y="51"/>
                  <a:pt x="61" y="51"/>
                </a:cubicBezTo>
                <a:cubicBezTo>
                  <a:pt x="65" y="47"/>
                  <a:pt x="68" y="40"/>
                  <a:pt x="68" y="35"/>
                </a:cubicBezTo>
                <a:cubicBezTo>
                  <a:pt x="68" y="31"/>
                  <a:pt x="65" y="24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6" y="18"/>
                  <a:pt x="72" y="15"/>
                  <a:pt x="76" y="11"/>
                </a:cubicBezTo>
                <a:cubicBezTo>
                  <a:pt x="76" y="11"/>
                  <a:pt x="76" y="11"/>
                  <a:pt x="76" y="11"/>
                </a:cubicBezTo>
                <a:cubicBezTo>
                  <a:pt x="77" y="10"/>
                  <a:pt x="78" y="10"/>
                  <a:pt x="79" y="8"/>
                </a:cubicBezTo>
                <a:cubicBezTo>
                  <a:pt x="83" y="2"/>
                  <a:pt x="75" y="0"/>
                  <a:pt x="70" y="3"/>
                </a:cubicBezTo>
                <a:close/>
                <a:moveTo>
                  <a:pt x="25" y="65"/>
                </a:moveTo>
                <a:cubicBezTo>
                  <a:pt x="24" y="66"/>
                  <a:pt x="24" y="66"/>
                  <a:pt x="24" y="66"/>
                </a:cubicBezTo>
                <a:cubicBezTo>
                  <a:pt x="22" y="67"/>
                  <a:pt x="21" y="66"/>
                  <a:pt x="20" y="65"/>
                </a:cubicBezTo>
                <a:cubicBezTo>
                  <a:pt x="21" y="65"/>
                  <a:pt x="23" y="65"/>
                  <a:pt x="23" y="64"/>
                </a:cubicBezTo>
                <a:cubicBezTo>
                  <a:pt x="25" y="63"/>
                  <a:pt x="25" y="61"/>
                  <a:pt x="24" y="61"/>
                </a:cubicBezTo>
                <a:cubicBezTo>
                  <a:pt x="23" y="60"/>
                  <a:pt x="22" y="60"/>
                  <a:pt x="20" y="61"/>
                </a:cubicBezTo>
                <a:cubicBezTo>
                  <a:pt x="18" y="62"/>
                  <a:pt x="16" y="62"/>
                  <a:pt x="15" y="60"/>
                </a:cubicBezTo>
                <a:cubicBezTo>
                  <a:pt x="14" y="59"/>
                  <a:pt x="14" y="56"/>
                  <a:pt x="16" y="54"/>
                </a:cubicBezTo>
                <a:cubicBezTo>
                  <a:pt x="17" y="54"/>
                  <a:pt x="18" y="53"/>
                  <a:pt x="19" y="53"/>
                </a:cubicBezTo>
                <a:cubicBezTo>
                  <a:pt x="19" y="54"/>
                  <a:pt x="19" y="55"/>
                  <a:pt x="18" y="55"/>
                </a:cubicBezTo>
                <a:cubicBezTo>
                  <a:pt x="18" y="55"/>
                  <a:pt x="18" y="55"/>
                  <a:pt x="17" y="56"/>
                </a:cubicBezTo>
                <a:cubicBezTo>
                  <a:pt x="16" y="57"/>
                  <a:pt x="16" y="58"/>
                  <a:pt x="17" y="59"/>
                </a:cubicBezTo>
                <a:cubicBezTo>
                  <a:pt x="17" y="59"/>
                  <a:pt x="18" y="59"/>
                  <a:pt x="20" y="58"/>
                </a:cubicBezTo>
                <a:cubicBezTo>
                  <a:pt x="22" y="57"/>
                  <a:pt x="24" y="57"/>
                  <a:pt x="25" y="59"/>
                </a:cubicBezTo>
                <a:cubicBezTo>
                  <a:pt x="27" y="60"/>
                  <a:pt x="27" y="63"/>
                  <a:pt x="25" y="65"/>
                </a:cubicBezTo>
                <a:close/>
                <a:moveTo>
                  <a:pt x="35" y="54"/>
                </a:move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4"/>
                  <a:pt x="34" y="56"/>
                </a:cubicBezTo>
                <a:cubicBezTo>
                  <a:pt x="34" y="56"/>
                  <a:pt x="34" y="56"/>
                  <a:pt x="33" y="57"/>
                </a:cubicBezTo>
                <a:cubicBezTo>
                  <a:pt x="31" y="59"/>
                  <a:pt x="28" y="59"/>
                  <a:pt x="27" y="58"/>
                </a:cubicBezTo>
                <a:cubicBezTo>
                  <a:pt x="25" y="55"/>
                  <a:pt x="25" y="52"/>
                  <a:pt x="29" y="48"/>
                </a:cubicBezTo>
                <a:cubicBezTo>
                  <a:pt x="29" y="48"/>
                  <a:pt x="28" y="47"/>
                  <a:pt x="27" y="46"/>
                </a:cubicBezTo>
                <a:cubicBezTo>
                  <a:pt x="27" y="46"/>
                  <a:pt x="27" y="46"/>
                  <a:pt x="25" y="48"/>
                </a:cubicBezTo>
                <a:cubicBezTo>
                  <a:pt x="24" y="49"/>
                  <a:pt x="23" y="50"/>
                  <a:pt x="23" y="51"/>
                </a:cubicBezTo>
                <a:cubicBezTo>
                  <a:pt x="22" y="51"/>
                  <a:pt x="22" y="49"/>
                  <a:pt x="22" y="48"/>
                </a:cubicBezTo>
                <a:cubicBezTo>
                  <a:pt x="22" y="48"/>
                  <a:pt x="22" y="48"/>
                  <a:pt x="24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9" y="45"/>
                  <a:pt x="33" y="48"/>
                  <a:pt x="35" y="50"/>
                </a:cubicBezTo>
                <a:cubicBezTo>
                  <a:pt x="35" y="51"/>
                  <a:pt x="36" y="52"/>
                  <a:pt x="37" y="52"/>
                </a:cubicBezTo>
                <a:cubicBezTo>
                  <a:pt x="36" y="53"/>
                  <a:pt x="35" y="54"/>
                  <a:pt x="35" y="54"/>
                </a:cubicBezTo>
                <a:close/>
                <a:moveTo>
                  <a:pt x="40" y="49"/>
                </a:moveTo>
                <a:cubicBezTo>
                  <a:pt x="40" y="49"/>
                  <a:pt x="36" y="47"/>
                  <a:pt x="33" y="43"/>
                </a:cubicBezTo>
                <a:cubicBezTo>
                  <a:pt x="29" y="39"/>
                  <a:pt x="26" y="36"/>
                  <a:pt x="27" y="35"/>
                </a:cubicBezTo>
                <a:cubicBezTo>
                  <a:pt x="27" y="35"/>
                  <a:pt x="31" y="37"/>
                  <a:pt x="34" y="41"/>
                </a:cubicBezTo>
                <a:cubicBezTo>
                  <a:pt x="38" y="45"/>
                  <a:pt x="41" y="49"/>
                  <a:pt x="40" y="49"/>
                </a:cubicBezTo>
                <a:close/>
                <a:moveTo>
                  <a:pt x="50" y="40"/>
                </a:moveTo>
                <a:cubicBezTo>
                  <a:pt x="50" y="40"/>
                  <a:pt x="50" y="40"/>
                  <a:pt x="48" y="42"/>
                </a:cubicBezTo>
                <a:cubicBezTo>
                  <a:pt x="45" y="44"/>
                  <a:pt x="42" y="44"/>
                  <a:pt x="39" y="41"/>
                </a:cubicBezTo>
                <a:cubicBezTo>
                  <a:pt x="36" y="39"/>
                  <a:pt x="36" y="35"/>
                  <a:pt x="38" y="32"/>
                </a:cubicBezTo>
                <a:cubicBezTo>
                  <a:pt x="41" y="29"/>
                  <a:pt x="45" y="31"/>
                  <a:pt x="47" y="32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4" y="36"/>
                  <a:pt x="41" y="40"/>
                </a:cubicBezTo>
                <a:cubicBezTo>
                  <a:pt x="43" y="42"/>
                  <a:pt x="46" y="42"/>
                  <a:pt x="47" y="40"/>
                </a:cubicBezTo>
                <a:cubicBezTo>
                  <a:pt x="48" y="39"/>
                  <a:pt x="49" y="38"/>
                  <a:pt x="49" y="37"/>
                </a:cubicBezTo>
                <a:cubicBezTo>
                  <a:pt x="50" y="37"/>
                  <a:pt x="50" y="39"/>
                  <a:pt x="50" y="40"/>
                </a:cubicBezTo>
                <a:close/>
                <a:moveTo>
                  <a:pt x="55" y="30"/>
                </a:moveTo>
                <a:cubicBezTo>
                  <a:pt x="53" y="32"/>
                  <a:pt x="50" y="32"/>
                  <a:pt x="49" y="30"/>
                </a:cubicBezTo>
                <a:cubicBezTo>
                  <a:pt x="47" y="28"/>
                  <a:pt x="47" y="26"/>
                  <a:pt x="49" y="24"/>
                </a:cubicBezTo>
                <a:cubicBezTo>
                  <a:pt x="50" y="22"/>
                  <a:pt x="53" y="22"/>
                  <a:pt x="55" y="24"/>
                </a:cubicBezTo>
                <a:cubicBezTo>
                  <a:pt x="57" y="26"/>
                  <a:pt x="57" y="28"/>
                  <a:pt x="55" y="30"/>
                </a:cubicBezTo>
                <a:close/>
                <a:moveTo>
                  <a:pt x="77" y="9"/>
                </a:moveTo>
                <a:cubicBezTo>
                  <a:pt x="76" y="10"/>
                  <a:pt x="77" y="9"/>
                  <a:pt x="76" y="10"/>
                </a:cubicBezTo>
                <a:cubicBezTo>
                  <a:pt x="76" y="11"/>
                  <a:pt x="76" y="11"/>
                  <a:pt x="76" y="11"/>
                </a:cubicBezTo>
                <a:cubicBezTo>
                  <a:pt x="71" y="15"/>
                  <a:pt x="66" y="17"/>
                  <a:pt x="60" y="19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6"/>
                  <a:pt x="60" y="14"/>
                  <a:pt x="61" y="12"/>
                </a:cubicBezTo>
                <a:cubicBezTo>
                  <a:pt x="62" y="11"/>
                  <a:pt x="64" y="8"/>
                  <a:pt x="66" y="6"/>
                </a:cubicBezTo>
                <a:cubicBezTo>
                  <a:pt x="68" y="5"/>
                  <a:pt x="69" y="4"/>
                  <a:pt x="71" y="3"/>
                </a:cubicBezTo>
                <a:cubicBezTo>
                  <a:pt x="78" y="0"/>
                  <a:pt x="82" y="4"/>
                  <a:pt x="77" y="9"/>
                </a:cubicBezTo>
                <a:close/>
                <a:moveTo>
                  <a:pt x="32" y="52"/>
                </a:moveTo>
                <a:cubicBezTo>
                  <a:pt x="32" y="51"/>
                  <a:pt x="31" y="50"/>
                  <a:pt x="30" y="49"/>
                </a:cubicBezTo>
                <a:cubicBezTo>
                  <a:pt x="28" y="51"/>
                  <a:pt x="27" y="54"/>
                  <a:pt x="28" y="56"/>
                </a:cubicBezTo>
                <a:cubicBezTo>
                  <a:pt x="30" y="57"/>
                  <a:pt x="31" y="56"/>
                  <a:pt x="32" y="56"/>
                </a:cubicBezTo>
                <a:cubicBezTo>
                  <a:pt x="33" y="54"/>
                  <a:pt x="33" y="53"/>
                  <a:pt x="32" y="52"/>
                </a:cubicBezTo>
                <a:close/>
                <a:moveTo>
                  <a:pt x="39" y="33"/>
                </a:moveTo>
                <a:cubicBezTo>
                  <a:pt x="38" y="35"/>
                  <a:pt x="38" y="35"/>
                  <a:pt x="38" y="35"/>
                </a:cubicBezTo>
                <a:cubicBezTo>
                  <a:pt x="39" y="37"/>
                  <a:pt x="42" y="36"/>
                  <a:pt x="45" y="34"/>
                </a:cubicBezTo>
                <a:cubicBezTo>
                  <a:pt x="43" y="33"/>
                  <a:pt x="41" y="31"/>
                  <a:pt x="39" y="3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" name="Freeform 451"/>
          <p:cNvSpPr>
            <a:spLocks noEditPoints="1"/>
          </p:cNvSpPr>
          <p:nvPr/>
        </p:nvSpPr>
        <p:spPr bwMode="auto">
          <a:xfrm>
            <a:off x="7742946" y="3560879"/>
            <a:ext cx="328613" cy="330200"/>
          </a:xfrm>
          <a:custGeom>
            <a:avLst/>
            <a:gdLst>
              <a:gd name="T0" fmla="*/ 41 w 82"/>
              <a:gd name="T1" fmla="*/ 0 h 82"/>
              <a:gd name="T2" fmla="*/ 0 w 82"/>
              <a:gd name="T3" fmla="*/ 41 h 82"/>
              <a:gd name="T4" fmla="*/ 41 w 82"/>
              <a:gd name="T5" fmla="*/ 82 h 82"/>
              <a:gd name="T6" fmla="*/ 82 w 82"/>
              <a:gd name="T7" fmla="*/ 41 h 82"/>
              <a:gd name="T8" fmla="*/ 41 w 82"/>
              <a:gd name="T9" fmla="*/ 0 h 82"/>
              <a:gd name="T10" fmla="*/ 41 w 82"/>
              <a:gd name="T11" fmla="*/ 77 h 82"/>
              <a:gd name="T12" fmla="*/ 5 w 82"/>
              <a:gd name="T13" fmla="*/ 41 h 82"/>
              <a:gd name="T14" fmla="*/ 40 w 82"/>
              <a:gd name="T15" fmla="*/ 5 h 82"/>
              <a:gd name="T16" fmla="*/ 38 w 82"/>
              <a:gd name="T17" fmla="*/ 8 h 82"/>
              <a:gd name="T18" fmla="*/ 36 w 82"/>
              <a:gd name="T19" fmla="*/ 11 h 82"/>
              <a:gd name="T20" fmla="*/ 33 w 82"/>
              <a:gd name="T21" fmla="*/ 17 h 82"/>
              <a:gd name="T22" fmla="*/ 37 w 82"/>
              <a:gd name="T23" fmla="*/ 17 h 82"/>
              <a:gd name="T24" fmla="*/ 37 w 82"/>
              <a:gd name="T25" fmla="*/ 39 h 82"/>
              <a:gd name="T26" fmla="*/ 35 w 82"/>
              <a:gd name="T27" fmla="*/ 43 h 82"/>
              <a:gd name="T28" fmla="*/ 40 w 82"/>
              <a:gd name="T29" fmla="*/ 48 h 82"/>
              <a:gd name="T30" fmla="*/ 44 w 82"/>
              <a:gd name="T31" fmla="*/ 46 h 82"/>
              <a:gd name="T32" fmla="*/ 67 w 82"/>
              <a:gd name="T33" fmla="*/ 46 h 82"/>
              <a:gd name="T34" fmla="*/ 67 w 82"/>
              <a:gd name="T35" fmla="*/ 50 h 82"/>
              <a:gd name="T36" fmla="*/ 73 w 82"/>
              <a:gd name="T37" fmla="*/ 47 h 82"/>
              <a:gd name="T38" fmla="*/ 77 w 82"/>
              <a:gd name="T39" fmla="*/ 44 h 82"/>
              <a:gd name="T40" fmla="*/ 41 w 82"/>
              <a:gd name="T41" fmla="*/ 77 h 82"/>
              <a:gd name="T42" fmla="*/ 75 w 82"/>
              <a:gd name="T43" fmla="*/ 41 h 82"/>
              <a:gd name="T44" fmla="*/ 73 w 82"/>
              <a:gd name="T45" fmla="*/ 40 h 82"/>
              <a:gd name="T46" fmla="*/ 67 w 82"/>
              <a:gd name="T47" fmla="*/ 36 h 82"/>
              <a:gd name="T48" fmla="*/ 67 w 82"/>
              <a:gd name="T49" fmla="*/ 41 h 82"/>
              <a:gd name="T50" fmla="*/ 43 w 82"/>
              <a:gd name="T51" fmla="*/ 41 h 82"/>
              <a:gd name="T52" fmla="*/ 42 w 82"/>
              <a:gd name="T53" fmla="*/ 40 h 82"/>
              <a:gd name="T54" fmla="*/ 42 w 82"/>
              <a:gd name="T55" fmla="*/ 17 h 82"/>
              <a:gd name="T56" fmla="*/ 47 w 82"/>
              <a:gd name="T57" fmla="*/ 17 h 82"/>
              <a:gd name="T58" fmla="*/ 43 w 82"/>
              <a:gd name="T59" fmla="*/ 11 h 82"/>
              <a:gd name="T60" fmla="*/ 40 w 82"/>
              <a:gd name="T61" fmla="*/ 5 h 82"/>
              <a:gd name="T62" fmla="*/ 41 w 82"/>
              <a:gd name="T63" fmla="*/ 5 h 82"/>
              <a:gd name="T64" fmla="*/ 77 w 82"/>
              <a:gd name="T65" fmla="*/ 41 h 82"/>
              <a:gd name="T66" fmla="*/ 77 w 82"/>
              <a:gd name="T67" fmla="*/ 42 h 82"/>
              <a:gd name="T68" fmla="*/ 75 w 82"/>
              <a:gd name="T69" fmla="*/ 41 h 82"/>
              <a:gd name="T70" fmla="*/ 40 w 82"/>
              <a:gd name="T71" fmla="*/ 66 h 82"/>
              <a:gd name="T72" fmla="*/ 35 w 82"/>
              <a:gd name="T73" fmla="*/ 71 h 82"/>
              <a:gd name="T74" fmla="*/ 40 w 82"/>
              <a:gd name="T75" fmla="*/ 75 h 82"/>
              <a:gd name="T76" fmla="*/ 44 w 82"/>
              <a:gd name="T77" fmla="*/ 71 h 82"/>
              <a:gd name="T78" fmla="*/ 40 w 82"/>
              <a:gd name="T79" fmla="*/ 66 h 82"/>
              <a:gd name="T80" fmla="*/ 12 w 82"/>
              <a:gd name="T81" fmla="*/ 39 h 82"/>
              <a:gd name="T82" fmla="*/ 8 w 82"/>
              <a:gd name="T83" fmla="*/ 43 h 82"/>
              <a:gd name="T84" fmla="*/ 12 w 82"/>
              <a:gd name="T85" fmla="*/ 48 h 82"/>
              <a:gd name="T86" fmla="*/ 17 w 82"/>
              <a:gd name="T87" fmla="*/ 43 h 82"/>
              <a:gd name="T88" fmla="*/ 12 w 82"/>
              <a:gd name="T89" fmla="*/ 39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3"/>
                  <a:pt x="18" y="82"/>
                  <a:pt x="41" y="82"/>
                </a:cubicBezTo>
                <a:cubicBezTo>
                  <a:pt x="63" y="82"/>
                  <a:pt x="82" y="63"/>
                  <a:pt x="82" y="41"/>
                </a:cubicBezTo>
                <a:cubicBezTo>
                  <a:pt x="82" y="18"/>
                  <a:pt x="63" y="0"/>
                  <a:pt x="41" y="0"/>
                </a:cubicBezTo>
                <a:close/>
                <a:moveTo>
                  <a:pt x="41" y="77"/>
                </a:moveTo>
                <a:cubicBezTo>
                  <a:pt x="21" y="77"/>
                  <a:pt x="5" y="61"/>
                  <a:pt x="5" y="41"/>
                </a:cubicBezTo>
                <a:cubicBezTo>
                  <a:pt x="5" y="21"/>
                  <a:pt x="20" y="5"/>
                  <a:pt x="40" y="5"/>
                </a:cubicBezTo>
                <a:cubicBezTo>
                  <a:pt x="38" y="8"/>
                  <a:pt x="38" y="8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3" y="17"/>
                  <a:pt x="33" y="17"/>
                  <a:pt x="33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39"/>
                  <a:pt x="37" y="39"/>
                  <a:pt x="37" y="39"/>
                </a:cubicBezTo>
                <a:cubicBezTo>
                  <a:pt x="36" y="40"/>
                  <a:pt x="35" y="42"/>
                  <a:pt x="35" y="43"/>
                </a:cubicBezTo>
                <a:cubicBezTo>
                  <a:pt x="35" y="46"/>
                  <a:pt x="37" y="48"/>
                  <a:pt x="40" y="48"/>
                </a:cubicBezTo>
                <a:cubicBezTo>
                  <a:pt x="41" y="48"/>
                  <a:pt x="43" y="47"/>
                  <a:pt x="44" y="46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50"/>
                  <a:pt x="67" y="50"/>
                  <a:pt x="67" y="50"/>
                </a:cubicBezTo>
                <a:cubicBezTo>
                  <a:pt x="73" y="47"/>
                  <a:pt x="73" y="47"/>
                  <a:pt x="73" y="47"/>
                </a:cubicBezTo>
                <a:cubicBezTo>
                  <a:pt x="77" y="44"/>
                  <a:pt x="77" y="44"/>
                  <a:pt x="77" y="44"/>
                </a:cubicBezTo>
                <a:cubicBezTo>
                  <a:pt x="75" y="63"/>
                  <a:pt x="59" y="77"/>
                  <a:pt x="41" y="77"/>
                </a:cubicBezTo>
                <a:close/>
                <a:moveTo>
                  <a:pt x="75" y="41"/>
                </a:moveTo>
                <a:cubicBezTo>
                  <a:pt x="73" y="40"/>
                  <a:pt x="73" y="40"/>
                  <a:pt x="73" y="40"/>
                </a:cubicBezTo>
                <a:cubicBezTo>
                  <a:pt x="67" y="36"/>
                  <a:pt x="67" y="36"/>
                  <a:pt x="67" y="36"/>
                </a:cubicBezTo>
                <a:cubicBezTo>
                  <a:pt x="67" y="41"/>
                  <a:pt x="67" y="41"/>
                  <a:pt x="67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0"/>
                  <a:pt x="43" y="40"/>
                  <a:pt x="42" y="40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3" y="11"/>
                  <a:pt x="43" y="11"/>
                  <a:pt x="43" y="11"/>
                </a:cubicBezTo>
                <a:cubicBezTo>
                  <a:pt x="40" y="5"/>
                  <a:pt x="40" y="5"/>
                  <a:pt x="40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61" y="5"/>
                  <a:pt x="77" y="21"/>
                  <a:pt x="77" y="41"/>
                </a:cubicBezTo>
                <a:cubicBezTo>
                  <a:pt x="77" y="41"/>
                  <a:pt x="77" y="42"/>
                  <a:pt x="77" y="42"/>
                </a:cubicBezTo>
                <a:lnTo>
                  <a:pt x="75" y="41"/>
                </a:lnTo>
                <a:close/>
                <a:moveTo>
                  <a:pt x="40" y="66"/>
                </a:moveTo>
                <a:cubicBezTo>
                  <a:pt x="37" y="66"/>
                  <a:pt x="35" y="68"/>
                  <a:pt x="35" y="71"/>
                </a:cubicBezTo>
                <a:cubicBezTo>
                  <a:pt x="35" y="73"/>
                  <a:pt x="37" y="75"/>
                  <a:pt x="40" y="75"/>
                </a:cubicBezTo>
                <a:cubicBezTo>
                  <a:pt x="42" y="75"/>
                  <a:pt x="44" y="73"/>
                  <a:pt x="44" y="71"/>
                </a:cubicBezTo>
                <a:cubicBezTo>
                  <a:pt x="44" y="68"/>
                  <a:pt x="42" y="66"/>
                  <a:pt x="40" y="66"/>
                </a:cubicBezTo>
                <a:close/>
                <a:moveTo>
                  <a:pt x="12" y="39"/>
                </a:moveTo>
                <a:cubicBezTo>
                  <a:pt x="10" y="39"/>
                  <a:pt x="8" y="41"/>
                  <a:pt x="8" y="43"/>
                </a:cubicBezTo>
                <a:cubicBezTo>
                  <a:pt x="8" y="46"/>
                  <a:pt x="10" y="48"/>
                  <a:pt x="12" y="48"/>
                </a:cubicBezTo>
                <a:cubicBezTo>
                  <a:pt x="15" y="48"/>
                  <a:pt x="17" y="46"/>
                  <a:pt x="17" y="43"/>
                </a:cubicBezTo>
                <a:cubicBezTo>
                  <a:pt x="17" y="41"/>
                  <a:pt x="15" y="39"/>
                  <a:pt x="12" y="3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1" name="Freeform 452"/>
          <p:cNvSpPr>
            <a:spLocks/>
          </p:cNvSpPr>
          <p:nvPr/>
        </p:nvSpPr>
        <p:spPr bwMode="auto">
          <a:xfrm>
            <a:off x="9943221" y="3597392"/>
            <a:ext cx="257175" cy="252412"/>
          </a:xfrm>
          <a:custGeom>
            <a:avLst/>
            <a:gdLst>
              <a:gd name="T0" fmla="*/ 56 w 64"/>
              <a:gd name="T1" fmla="*/ 0 h 63"/>
              <a:gd name="T2" fmla="*/ 51 w 64"/>
              <a:gd name="T3" fmla="*/ 0 h 63"/>
              <a:gd name="T4" fmla="*/ 51 w 64"/>
              <a:gd name="T5" fmla="*/ 1 h 63"/>
              <a:gd name="T6" fmla="*/ 32 w 64"/>
              <a:gd name="T7" fmla="*/ 17 h 63"/>
              <a:gd name="T8" fmla="*/ 13 w 64"/>
              <a:gd name="T9" fmla="*/ 1 h 63"/>
              <a:gd name="T10" fmla="*/ 13 w 64"/>
              <a:gd name="T11" fmla="*/ 0 h 63"/>
              <a:gd name="T12" fmla="*/ 7 w 64"/>
              <a:gd name="T13" fmla="*/ 0 h 63"/>
              <a:gd name="T14" fmla="*/ 0 w 64"/>
              <a:gd name="T15" fmla="*/ 8 h 63"/>
              <a:gd name="T16" fmla="*/ 0 w 64"/>
              <a:gd name="T17" fmla="*/ 15 h 63"/>
              <a:gd name="T18" fmla="*/ 0 w 64"/>
              <a:gd name="T19" fmla="*/ 15 h 63"/>
              <a:gd name="T20" fmla="*/ 16 w 64"/>
              <a:gd name="T21" fmla="*/ 34 h 63"/>
              <a:gd name="T22" fmla="*/ 0 w 64"/>
              <a:gd name="T23" fmla="*/ 52 h 63"/>
              <a:gd name="T24" fmla="*/ 0 w 64"/>
              <a:gd name="T25" fmla="*/ 52 h 63"/>
              <a:gd name="T26" fmla="*/ 0 w 64"/>
              <a:gd name="T27" fmla="*/ 55 h 63"/>
              <a:gd name="T28" fmla="*/ 7 w 64"/>
              <a:gd name="T29" fmla="*/ 63 h 63"/>
              <a:gd name="T30" fmla="*/ 56 w 64"/>
              <a:gd name="T31" fmla="*/ 63 h 63"/>
              <a:gd name="T32" fmla="*/ 64 w 64"/>
              <a:gd name="T33" fmla="*/ 55 h 63"/>
              <a:gd name="T34" fmla="*/ 64 w 64"/>
              <a:gd name="T35" fmla="*/ 51 h 63"/>
              <a:gd name="T36" fmla="*/ 63 w 64"/>
              <a:gd name="T37" fmla="*/ 51 h 63"/>
              <a:gd name="T38" fmla="*/ 46 w 64"/>
              <a:gd name="T39" fmla="*/ 32 h 63"/>
              <a:gd name="T40" fmla="*/ 63 w 64"/>
              <a:gd name="T41" fmla="*/ 13 h 63"/>
              <a:gd name="T42" fmla="*/ 64 w 64"/>
              <a:gd name="T43" fmla="*/ 12 h 63"/>
              <a:gd name="T44" fmla="*/ 64 w 64"/>
              <a:gd name="T45" fmla="*/ 12 h 63"/>
              <a:gd name="T46" fmla="*/ 64 w 64"/>
              <a:gd name="T47" fmla="*/ 8 h 63"/>
              <a:gd name="T48" fmla="*/ 56 w 64"/>
              <a:gd name="T49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" h="63">
                <a:moveTo>
                  <a:pt x="56" y="0"/>
                </a:move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1"/>
                  <a:pt x="51" y="1"/>
                </a:cubicBezTo>
                <a:cubicBezTo>
                  <a:pt x="49" y="10"/>
                  <a:pt x="41" y="17"/>
                  <a:pt x="32" y="17"/>
                </a:cubicBezTo>
                <a:cubicBezTo>
                  <a:pt x="22" y="17"/>
                  <a:pt x="14" y="10"/>
                  <a:pt x="13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9" y="16"/>
                  <a:pt x="16" y="24"/>
                  <a:pt x="16" y="34"/>
                </a:cubicBezTo>
                <a:cubicBezTo>
                  <a:pt x="16" y="43"/>
                  <a:pt x="9" y="51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0"/>
                  <a:pt x="3" y="63"/>
                  <a:pt x="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60" y="63"/>
                  <a:pt x="64" y="60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54" y="50"/>
                  <a:pt x="46" y="42"/>
                  <a:pt x="46" y="32"/>
                </a:cubicBezTo>
                <a:cubicBezTo>
                  <a:pt x="46" y="22"/>
                  <a:pt x="54" y="14"/>
                  <a:pt x="63" y="13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2" name="Freeform 453"/>
          <p:cNvSpPr>
            <a:spLocks noEditPoints="1"/>
          </p:cNvSpPr>
          <p:nvPr/>
        </p:nvSpPr>
        <p:spPr bwMode="auto">
          <a:xfrm>
            <a:off x="8225546" y="3592629"/>
            <a:ext cx="265113" cy="265112"/>
          </a:xfrm>
          <a:custGeom>
            <a:avLst/>
            <a:gdLst>
              <a:gd name="T0" fmla="*/ 0 w 66"/>
              <a:gd name="T1" fmla="*/ 33 h 66"/>
              <a:gd name="T2" fmla="*/ 33 w 66"/>
              <a:gd name="T3" fmla="*/ 0 h 66"/>
              <a:gd name="T4" fmla="*/ 66 w 66"/>
              <a:gd name="T5" fmla="*/ 33 h 66"/>
              <a:gd name="T6" fmla="*/ 33 w 66"/>
              <a:gd name="T7" fmla="*/ 66 h 66"/>
              <a:gd name="T8" fmla="*/ 0 w 66"/>
              <a:gd name="T9" fmla="*/ 33 h 66"/>
              <a:gd name="T10" fmla="*/ 4 w 66"/>
              <a:gd name="T11" fmla="*/ 33 h 66"/>
              <a:gd name="T12" fmla="*/ 33 w 66"/>
              <a:gd name="T13" fmla="*/ 62 h 66"/>
              <a:gd name="T14" fmla="*/ 63 w 66"/>
              <a:gd name="T15" fmla="*/ 33 h 66"/>
              <a:gd name="T16" fmla="*/ 33 w 66"/>
              <a:gd name="T17" fmla="*/ 3 h 66"/>
              <a:gd name="T18" fmla="*/ 4 w 66"/>
              <a:gd name="T19" fmla="*/ 3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" h="66">
                <a:moveTo>
                  <a:pt x="0" y="33"/>
                </a:moveTo>
                <a:cubicBezTo>
                  <a:pt x="0" y="15"/>
                  <a:pt x="15" y="0"/>
                  <a:pt x="33" y="0"/>
                </a:cubicBezTo>
                <a:cubicBezTo>
                  <a:pt x="52" y="0"/>
                  <a:pt x="66" y="15"/>
                  <a:pt x="66" y="33"/>
                </a:cubicBezTo>
                <a:cubicBezTo>
                  <a:pt x="66" y="51"/>
                  <a:pt x="52" y="66"/>
                  <a:pt x="33" y="66"/>
                </a:cubicBezTo>
                <a:cubicBezTo>
                  <a:pt x="15" y="66"/>
                  <a:pt x="0" y="51"/>
                  <a:pt x="0" y="33"/>
                </a:cubicBezTo>
                <a:close/>
                <a:moveTo>
                  <a:pt x="4" y="33"/>
                </a:moveTo>
                <a:cubicBezTo>
                  <a:pt x="4" y="49"/>
                  <a:pt x="17" y="62"/>
                  <a:pt x="33" y="62"/>
                </a:cubicBezTo>
                <a:cubicBezTo>
                  <a:pt x="50" y="62"/>
                  <a:pt x="63" y="49"/>
                  <a:pt x="63" y="33"/>
                </a:cubicBezTo>
                <a:cubicBezTo>
                  <a:pt x="63" y="17"/>
                  <a:pt x="50" y="3"/>
                  <a:pt x="33" y="3"/>
                </a:cubicBezTo>
                <a:cubicBezTo>
                  <a:pt x="17" y="3"/>
                  <a:pt x="4" y="17"/>
                  <a:pt x="4" y="3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3" name="Freeform 454"/>
          <p:cNvSpPr>
            <a:spLocks/>
          </p:cNvSpPr>
          <p:nvPr/>
        </p:nvSpPr>
        <p:spPr bwMode="auto">
          <a:xfrm>
            <a:off x="8301746" y="3616442"/>
            <a:ext cx="73025" cy="169862"/>
          </a:xfrm>
          <a:custGeom>
            <a:avLst/>
            <a:gdLst>
              <a:gd name="T0" fmla="*/ 16 w 18"/>
              <a:gd name="T1" fmla="*/ 23 h 42"/>
              <a:gd name="T2" fmla="*/ 16 w 18"/>
              <a:gd name="T3" fmla="*/ 2 h 42"/>
              <a:gd name="T4" fmla="*/ 14 w 18"/>
              <a:gd name="T5" fmla="*/ 0 h 42"/>
              <a:gd name="T6" fmla="*/ 12 w 18"/>
              <a:gd name="T7" fmla="*/ 2 h 42"/>
              <a:gd name="T8" fmla="*/ 12 w 18"/>
              <a:gd name="T9" fmla="*/ 23 h 42"/>
              <a:gd name="T10" fmla="*/ 10 w 18"/>
              <a:gd name="T11" fmla="*/ 27 h 42"/>
              <a:gd name="T12" fmla="*/ 10 w 18"/>
              <a:gd name="T13" fmla="*/ 28 h 42"/>
              <a:gd name="T14" fmla="*/ 1 w 18"/>
              <a:gd name="T15" fmla="*/ 39 h 42"/>
              <a:gd name="T16" fmla="*/ 1 w 18"/>
              <a:gd name="T17" fmla="*/ 41 h 42"/>
              <a:gd name="T18" fmla="*/ 2 w 18"/>
              <a:gd name="T19" fmla="*/ 42 h 42"/>
              <a:gd name="T20" fmla="*/ 4 w 18"/>
              <a:gd name="T21" fmla="*/ 41 h 42"/>
              <a:gd name="T22" fmla="*/ 13 w 18"/>
              <a:gd name="T23" fmla="*/ 31 h 42"/>
              <a:gd name="T24" fmla="*/ 14 w 18"/>
              <a:gd name="T25" fmla="*/ 31 h 42"/>
              <a:gd name="T26" fmla="*/ 18 w 18"/>
              <a:gd name="T27" fmla="*/ 27 h 42"/>
              <a:gd name="T28" fmla="*/ 16 w 18"/>
              <a:gd name="T29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" h="42">
                <a:moveTo>
                  <a:pt x="16" y="23"/>
                </a:move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13" y="0"/>
                  <a:pt x="12" y="1"/>
                  <a:pt x="12" y="2"/>
                </a:cubicBezTo>
                <a:cubicBezTo>
                  <a:pt x="12" y="23"/>
                  <a:pt x="12" y="23"/>
                  <a:pt x="12" y="23"/>
                </a:cubicBezTo>
                <a:cubicBezTo>
                  <a:pt x="11" y="24"/>
                  <a:pt x="10" y="25"/>
                  <a:pt x="10" y="27"/>
                </a:cubicBezTo>
                <a:cubicBezTo>
                  <a:pt x="10" y="27"/>
                  <a:pt x="10" y="28"/>
                  <a:pt x="10" y="28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9"/>
                  <a:pt x="0" y="41"/>
                  <a:pt x="1" y="41"/>
                </a:cubicBezTo>
                <a:cubicBezTo>
                  <a:pt x="1" y="42"/>
                  <a:pt x="2" y="42"/>
                  <a:pt x="2" y="42"/>
                </a:cubicBezTo>
                <a:cubicBezTo>
                  <a:pt x="3" y="42"/>
                  <a:pt x="3" y="42"/>
                  <a:pt x="4" y="4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1"/>
                  <a:pt x="14" y="31"/>
                  <a:pt x="14" y="31"/>
                </a:cubicBezTo>
                <a:cubicBezTo>
                  <a:pt x="17" y="31"/>
                  <a:pt x="18" y="29"/>
                  <a:pt x="18" y="27"/>
                </a:cubicBezTo>
                <a:cubicBezTo>
                  <a:pt x="18" y="25"/>
                  <a:pt x="18" y="24"/>
                  <a:pt x="16" y="2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4" name="Freeform 455"/>
          <p:cNvSpPr>
            <a:spLocks noEditPoints="1"/>
          </p:cNvSpPr>
          <p:nvPr/>
        </p:nvSpPr>
        <p:spPr bwMode="auto">
          <a:xfrm>
            <a:off x="10397246" y="3584692"/>
            <a:ext cx="285750" cy="280987"/>
          </a:xfrm>
          <a:custGeom>
            <a:avLst/>
            <a:gdLst>
              <a:gd name="T0" fmla="*/ 0 w 71"/>
              <a:gd name="T1" fmla="*/ 35 h 70"/>
              <a:gd name="T2" fmla="*/ 71 w 71"/>
              <a:gd name="T3" fmla="*/ 35 h 70"/>
              <a:gd name="T4" fmla="*/ 29 w 71"/>
              <a:gd name="T5" fmla="*/ 67 h 70"/>
              <a:gd name="T6" fmla="*/ 34 w 71"/>
              <a:gd name="T7" fmla="*/ 53 h 70"/>
              <a:gd name="T8" fmla="*/ 29 w 71"/>
              <a:gd name="T9" fmla="*/ 67 h 70"/>
              <a:gd name="T10" fmla="*/ 16 w 71"/>
              <a:gd name="T11" fmla="*/ 36 h 70"/>
              <a:gd name="T12" fmla="*/ 7 w 71"/>
              <a:gd name="T13" fmla="*/ 51 h 70"/>
              <a:gd name="T14" fmla="*/ 37 w 71"/>
              <a:gd name="T15" fmla="*/ 16 h 70"/>
              <a:gd name="T16" fmla="*/ 41 w 71"/>
              <a:gd name="T17" fmla="*/ 2 h 70"/>
              <a:gd name="T18" fmla="*/ 37 w 71"/>
              <a:gd name="T19" fmla="*/ 16 h 70"/>
              <a:gd name="T20" fmla="*/ 51 w 71"/>
              <a:gd name="T21" fmla="*/ 34 h 70"/>
              <a:gd name="T22" fmla="*/ 37 w 71"/>
              <a:gd name="T23" fmla="*/ 19 h 70"/>
              <a:gd name="T24" fmla="*/ 34 w 71"/>
              <a:gd name="T25" fmla="*/ 16 h 70"/>
              <a:gd name="T26" fmla="*/ 29 w 71"/>
              <a:gd name="T27" fmla="*/ 3 h 70"/>
              <a:gd name="T28" fmla="*/ 34 w 71"/>
              <a:gd name="T29" fmla="*/ 16 h 70"/>
              <a:gd name="T30" fmla="*/ 34 w 71"/>
              <a:gd name="T31" fmla="*/ 34 h 70"/>
              <a:gd name="T32" fmla="*/ 21 w 71"/>
              <a:gd name="T33" fmla="*/ 19 h 70"/>
              <a:gd name="T34" fmla="*/ 16 w 71"/>
              <a:gd name="T35" fmla="*/ 34 h 70"/>
              <a:gd name="T36" fmla="*/ 7 w 71"/>
              <a:gd name="T37" fmla="*/ 19 h 70"/>
              <a:gd name="T38" fmla="*/ 16 w 71"/>
              <a:gd name="T39" fmla="*/ 34 h 70"/>
              <a:gd name="T40" fmla="*/ 34 w 71"/>
              <a:gd name="T41" fmla="*/ 36 h 70"/>
              <a:gd name="T42" fmla="*/ 21 w 71"/>
              <a:gd name="T43" fmla="*/ 51 h 70"/>
              <a:gd name="T44" fmla="*/ 37 w 71"/>
              <a:gd name="T45" fmla="*/ 53 h 70"/>
              <a:gd name="T46" fmla="*/ 41 w 71"/>
              <a:gd name="T47" fmla="*/ 67 h 70"/>
              <a:gd name="T48" fmla="*/ 37 w 71"/>
              <a:gd name="T49" fmla="*/ 53 h 70"/>
              <a:gd name="T50" fmla="*/ 37 w 71"/>
              <a:gd name="T51" fmla="*/ 36 h 70"/>
              <a:gd name="T52" fmla="*/ 49 w 71"/>
              <a:gd name="T53" fmla="*/ 51 h 70"/>
              <a:gd name="T54" fmla="*/ 54 w 71"/>
              <a:gd name="T55" fmla="*/ 36 h 70"/>
              <a:gd name="T56" fmla="*/ 64 w 71"/>
              <a:gd name="T57" fmla="*/ 51 h 70"/>
              <a:gd name="T58" fmla="*/ 52 w 71"/>
              <a:gd name="T59" fmla="*/ 51 h 70"/>
              <a:gd name="T60" fmla="*/ 54 w 71"/>
              <a:gd name="T61" fmla="*/ 34 h 70"/>
              <a:gd name="T62" fmla="*/ 64 w 71"/>
              <a:gd name="T63" fmla="*/ 19 h 70"/>
              <a:gd name="T64" fmla="*/ 54 w 71"/>
              <a:gd name="T65" fmla="*/ 34 h 70"/>
              <a:gd name="T66" fmla="*/ 51 w 71"/>
              <a:gd name="T67" fmla="*/ 16 h 70"/>
              <a:gd name="T68" fmla="*/ 59 w 71"/>
              <a:gd name="T69" fmla="*/ 12 h 70"/>
              <a:gd name="T70" fmla="*/ 12 w 71"/>
              <a:gd name="T71" fmla="*/ 12 h 70"/>
              <a:gd name="T72" fmla="*/ 19 w 71"/>
              <a:gd name="T73" fmla="*/ 16 h 70"/>
              <a:gd name="T74" fmla="*/ 12 w 71"/>
              <a:gd name="T75" fmla="*/ 12 h 70"/>
              <a:gd name="T76" fmla="*/ 19 w 71"/>
              <a:gd name="T77" fmla="*/ 53 h 70"/>
              <a:gd name="T78" fmla="*/ 12 w 71"/>
              <a:gd name="T79" fmla="*/ 58 h 70"/>
              <a:gd name="T80" fmla="*/ 59 w 71"/>
              <a:gd name="T81" fmla="*/ 58 h 70"/>
              <a:gd name="T82" fmla="*/ 51 w 71"/>
              <a:gd name="T83" fmla="*/ 53 h 70"/>
              <a:gd name="T84" fmla="*/ 59 w 71"/>
              <a:gd name="T85" fmla="*/ 58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" h="70">
                <a:moveTo>
                  <a:pt x="35" y="0"/>
                </a:moveTo>
                <a:cubicBezTo>
                  <a:pt x="16" y="0"/>
                  <a:pt x="0" y="15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5" y="70"/>
                  <a:pt x="71" y="54"/>
                  <a:pt x="71" y="35"/>
                </a:cubicBezTo>
                <a:cubicBezTo>
                  <a:pt x="71" y="15"/>
                  <a:pt x="55" y="0"/>
                  <a:pt x="35" y="0"/>
                </a:cubicBezTo>
                <a:close/>
                <a:moveTo>
                  <a:pt x="29" y="67"/>
                </a:moveTo>
                <a:cubicBezTo>
                  <a:pt x="26" y="63"/>
                  <a:pt x="23" y="58"/>
                  <a:pt x="22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8"/>
                  <a:pt x="34" y="68"/>
                  <a:pt x="34" y="68"/>
                </a:cubicBezTo>
                <a:cubicBezTo>
                  <a:pt x="32" y="68"/>
                  <a:pt x="31" y="67"/>
                  <a:pt x="29" y="67"/>
                </a:cubicBezTo>
                <a:close/>
                <a:moveTo>
                  <a:pt x="3" y="36"/>
                </a:moveTo>
                <a:cubicBezTo>
                  <a:pt x="16" y="36"/>
                  <a:pt x="16" y="36"/>
                  <a:pt x="16" y="36"/>
                </a:cubicBezTo>
                <a:cubicBezTo>
                  <a:pt x="16" y="41"/>
                  <a:pt x="17" y="46"/>
                  <a:pt x="18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4" y="46"/>
                  <a:pt x="3" y="41"/>
                  <a:pt x="3" y="36"/>
                </a:cubicBezTo>
                <a:close/>
                <a:moveTo>
                  <a:pt x="37" y="16"/>
                </a:moveTo>
                <a:cubicBezTo>
                  <a:pt x="37" y="2"/>
                  <a:pt x="37" y="2"/>
                  <a:pt x="37" y="2"/>
                </a:cubicBezTo>
                <a:cubicBezTo>
                  <a:pt x="38" y="2"/>
                  <a:pt x="39" y="2"/>
                  <a:pt x="41" y="2"/>
                </a:cubicBezTo>
                <a:cubicBezTo>
                  <a:pt x="44" y="6"/>
                  <a:pt x="46" y="11"/>
                  <a:pt x="48" y="16"/>
                </a:cubicBezTo>
                <a:lnTo>
                  <a:pt x="37" y="16"/>
                </a:lnTo>
                <a:close/>
                <a:moveTo>
                  <a:pt x="49" y="19"/>
                </a:moveTo>
                <a:cubicBezTo>
                  <a:pt x="50" y="23"/>
                  <a:pt x="51" y="28"/>
                  <a:pt x="51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19"/>
                  <a:pt x="37" y="19"/>
                  <a:pt x="37" y="19"/>
                </a:cubicBezTo>
                <a:lnTo>
                  <a:pt x="49" y="19"/>
                </a:lnTo>
                <a:close/>
                <a:moveTo>
                  <a:pt x="34" y="16"/>
                </a:moveTo>
                <a:cubicBezTo>
                  <a:pt x="22" y="16"/>
                  <a:pt x="22" y="16"/>
                  <a:pt x="22" y="16"/>
                </a:cubicBezTo>
                <a:cubicBezTo>
                  <a:pt x="23" y="11"/>
                  <a:pt x="26" y="7"/>
                  <a:pt x="29" y="3"/>
                </a:cubicBezTo>
                <a:cubicBezTo>
                  <a:pt x="31" y="2"/>
                  <a:pt x="32" y="2"/>
                  <a:pt x="34" y="2"/>
                </a:cubicBezTo>
                <a:lnTo>
                  <a:pt x="34" y="16"/>
                </a:lnTo>
                <a:close/>
                <a:moveTo>
                  <a:pt x="34" y="19"/>
                </a:moveTo>
                <a:cubicBezTo>
                  <a:pt x="34" y="34"/>
                  <a:pt x="34" y="34"/>
                  <a:pt x="34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28"/>
                  <a:pt x="19" y="23"/>
                  <a:pt x="21" y="19"/>
                </a:cubicBezTo>
                <a:lnTo>
                  <a:pt x="34" y="19"/>
                </a:lnTo>
                <a:close/>
                <a:moveTo>
                  <a:pt x="16" y="34"/>
                </a:moveTo>
                <a:cubicBezTo>
                  <a:pt x="3" y="34"/>
                  <a:pt x="3" y="34"/>
                  <a:pt x="3" y="34"/>
                </a:cubicBezTo>
                <a:cubicBezTo>
                  <a:pt x="3" y="28"/>
                  <a:pt x="4" y="23"/>
                  <a:pt x="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7" y="23"/>
                  <a:pt x="16" y="28"/>
                  <a:pt x="16" y="34"/>
                </a:cubicBezTo>
                <a:close/>
                <a:moveTo>
                  <a:pt x="19" y="36"/>
                </a:moveTo>
                <a:cubicBezTo>
                  <a:pt x="34" y="36"/>
                  <a:pt x="34" y="36"/>
                  <a:pt x="34" y="36"/>
                </a:cubicBezTo>
                <a:cubicBezTo>
                  <a:pt x="34" y="51"/>
                  <a:pt x="34" y="51"/>
                  <a:pt x="34" y="51"/>
                </a:cubicBezTo>
                <a:cubicBezTo>
                  <a:pt x="21" y="51"/>
                  <a:pt x="21" y="51"/>
                  <a:pt x="21" y="51"/>
                </a:cubicBezTo>
                <a:cubicBezTo>
                  <a:pt x="19" y="46"/>
                  <a:pt x="19" y="41"/>
                  <a:pt x="19" y="36"/>
                </a:cubicBezTo>
                <a:close/>
                <a:moveTo>
                  <a:pt x="37" y="53"/>
                </a:moveTo>
                <a:cubicBezTo>
                  <a:pt x="48" y="53"/>
                  <a:pt x="48" y="53"/>
                  <a:pt x="48" y="53"/>
                </a:cubicBezTo>
                <a:cubicBezTo>
                  <a:pt x="46" y="59"/>
                  <a:pt x="44" y="63"/>
                  <a:pt x="41" y="67"/>
                </a:cubicBezTo>
                <a:cubicBezTo>
                  <a:pt x="39" y="67"/>
                  <a:pt x="38" y="68"/>
                  <a:pt x="37" y="68"/>
                </a:cubicBezTo>
                <a:lnTo>
                  <a:pt x="37" y="53"/>
                </a:lnTo>
                <a:close/>
                <a:moveTo>
                  <a:pt x="37" y="51"/>
                </a:moveTo>
                <a:cubicBezTo>
                  <a:pt x="37" y="36"/>
                  <a:pt x="37" y="36"/>
                  <a:pt x="37" y="36"/>
                </a:cubicBezTo>
                <a:cubicBezTo>
                  <a:pt x="51" y="36"/>
                  <a:pt x="51" y="36"/>
                  <a:pt x="51" y="36"/>
                </a:cubicBezTo>
                <a:cubicBezTo>
                  <a:pt x="51" y="41"/>
                  <a:pt x="51" y="46"/>
                  <a:pt x="49" y="51"/>
                </a:cubicBezTo>
                <a:lnTo>
                  <a:pt x="37" y="51"/>
                </a:lnTo>
                <a:close/>
                <a:moveTo>
                  <a:pt x="54" y="36"/>
                </a:moveTo>
                <a:cubicBezTo>
                  <a:pt x="68" y="36"/>
                  <a:pt x="68" y="36"/>
                  <a:pt x="68" y="36"/>
                </a:cubicBezTo>
                <a:cubicBezTo>
                  <a:pt x="68" y="41"/>
                  <a:pt x="66" y="47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3" y="46"/>
                  <a:pt x="54" y="41"/>
                  <a:pt x="54" y="36"/>
                </a:cubicBezTo>
                <a:close/>
                <a:moveTo>
                  <a:pt x="54" y="34"/>
                </a:moveTo>
                <a:cubicBezTo>
                  <a:pt x="54" y="28"/>
                  <a:pt x="53" y="23"/>
                  <a:pt x="52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23"/>
                  <a:pt x="68" y="28"/>
                  <a:pt x="68" y="34"/>
                </a:cubicBezTo>
                <a:lnTo>
                  <a:pt x="54" y="34"/>
                </a:lnTo>
                <a:close/>
                <a:moveTo>
                  <a:pt x="6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49" y="12"/>
                  <a:pt x="47" y="7"/>
                  <a:pt x="44" y="3"/>
                </a:cubicBezTo>
                <a:cubicBezTo>
                  <a:pt x="50" y="5"/>
                  <a:pt x="55" y="8"/>
                  <a:pt x="59" y="12"/>
                </a:cubicBezTo>
                <a:cubicBezTo>
                  <a:pt x="60" y="13"/>
                  <a:pt x="61" y="15"/>
                  <a:pt x="62" y="16"/>
                </a:cubicBezTo>
                <a:close/>
                <a:moveTo>
                  <a:pt x="12" y="12"/>
                </a:moveTo>
                <a:cubicBezTo>
                  <a:pt x="16" y="8"/>
                  <a:pt x="20" y="5"/>
                  <a:pt x="25" y="4"/>
                </a:cubicBezTo>
                <a:cubicBezTo>
                  <a:pt x="23" y="7"/>
                  <a:pt x="21" y="12"/>
                  <a:pt x="19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5"/>
                  <a:pt x="11" y="13"/>
                  <a:pt x="12" y="12"/>
                </a:cubicBezTo>
                <a:close/>
                <a:moveTo>
                  <a:pt x="8" y="53"/>
                </a:moveTo>
                <a:cubicBezTo>
                  <a:pt x="19" y="53"/>
                  <a:pt x="19" y="53"/>
                  <a:pt x="19" y="53"/>
                </a:cubicBezTo>
                <a:cubicBezTo>
                  <a:pt x="21" y="58"/>
                  <a:pt x="23" y="62"/>
                  <a:pt x="25" y="66"/>
                </a:cubicBezTo>
                <a:cubicBezTo>
                  <a:pt x="20" y="65"/>
                  <a:pt x="16" y="62"/>
                  <a:pt x="12" y="58"/>
                </a:cubicBezTo>
                <a:cubicBezTo>
                  <a:pt x="11" y="57"/>
                  <a:pt x="9" y="55"/>
                  <a:pt x="8" y="53"/>
                </a:cubicBezTo>
                <a:close/>
                <a:moveTo>
                  <a:pt x="59" y="58"/>
                </a:moveTo>
                <a:cubicBezTo>
                  <a:pt x="55" y="62"/>
                  <a:pt x="50" y="65"/>
                  <a:pt x="44" y="66"/>
                </a:cubicBezTo>
                <a:cubicBezTo>
                  <a:pt x="47" y="63"/>
                  <a:pt x="49" y="58"/>
                  <a:pt x="51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1" y="55"/>
                  <a:pt x="60" y="57"/>
                  <a:pt x="59" y="5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5" name="Freeform 456"/>
          <p:cNvSpPr>
            <a:spLocks/>
          </p:cNvSpPr>
          <p:nvPr/>
        </p:nvSpPr>
        <p:spPr bwMode="auto">
          <a:xfrm>
            <a:off x="9090734" y="3576754"/>
            <a:ext cx="293688" cy="293687"/>
          </a:xfrm>
          <a:custGeom>
            <a:avLst/>
            <a:gdLst>
              <a:gd name="T0" fmla="*/ 44 w 73"/>
              <a:gd name="T1" fmla="*/ 61 h 73"/>
              <a:gd name="T2" fmla="*/ 55 w 73"/>
              <a:gd name="T3" fmla="*/ 37 h 73"/>
              <a:gd name="T4" fmla="*/ 60 w 73"/>
              <a:gd name="T5" fmla="*/ 28 h 73"/>
              <a:gd name="T6" fmla="*/ 72 w 73"/>
              <a:gd name="T7" fmla="*/ 4 h 73"/>
              <a:gd name="T8" fmla="*/ 69 w 73"/>
              <a:gd name="T9" fmla="*/ 1 h 73"/>
              <a:gd name="T10" fmla="*/ 46 w 73"/>
              <a:gd name="T11" fmla="*/ 13 h 73"/>
              <a:gd name="T12" fmla="*/ 36 w 73"/>
              <a:gd name="T13" fmla="*/ 18 h 73"/>
              <a:gd name="T14" fmla="*/ 12 w 73"/>
              <a:gd name="T15" fmla="*/ 29 h 73"/>
              <a:gd name="T16" fmla="*/ 11 w 73"/>
              <a:gd name="T17" fmla="*/ 35 h 73"/>
              <a:gd name="T18" fmla="*/ 20 w 73"/>
              <a:gd name="T19" fmla="*/ 44 h 73"/>
              <a:gd name="T20" fmla="*/ 1 w 73"/>
              <a:gd name="T21" fmla="*/ 64 h 73"/>
              <a:gd name="T22" fmla="*/ 1 w 73"/>
              <a:gd name="T23" fmla="*/ 67 h 73"/>
              <a:gd name="T24" fmla="*/ 6 w 73"/>
              <a:gd name="T25" fmla="*/ 72 h 73"/>
              <a:gd name="T26" fmla="*/ 9 w 73"/>
              <a:gd name="T27" fmla="*/ 72 h 73"/>
              <a:gd name="T28" fmla="*/ 29 w 73"/>
              <a:gd name="T29" fmla="*/ 53 h 73"/>
              <a:gd name="T30" fmla="*/ 38 w 73"/>
              <a:gd name="T31" fmla="*/ 62 h 73"/>
              <a:gd name="T32" fmla="*/ 44 w 73"/>
              <a:gd name="T33" fmla="*/ 6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3" h="73">
                <a:moveTo>
                  <a:pt x="44" y="61"/>
                </a:moveTo>
                <a:cubicBezTo>
                  <a:pt x="55" y="37"/>
                  <a:pt x="55" y="37"/>
                  <a:pt x="55" y="37"/>
                </a:cubicBezTo>
                <a:cubicBezTo>
                  <a:pt x="57" y="34"/>
                  <a:pt x="59" y="30"/>
                  <a:pt x="60" y="28"/>
                </a:cubicBezTo>
                <a:cubicBezTo>
                  <a:pt x="72" y="4"/>
                  <a:pt x="72" y="4"/>
                  <a:pt x="72" y="4"/>
                </a:cubicBezTo>
                <a:cubicBezTo>
                  <a:pt x="73" y="1"/>
                  <a:pt x="72" y="0"/>
                  <a:pt x="69" y="1"/>
                </a:cubicBezTo>
                <a:cubicBezTo>
                  <a:pt x="46" y="13"/>
                  <a:pt x="46" y="13"/>
                  <a:pt x="46" y="13"/>
                </a:cubicBezTo>
                <a:cubicBezTo>
                  <a:pt x="43" y="14"/>
                  <a:pt x="39" y="16"/>
                  <a:pt x="36" y="18"/>
                </a:cubicBezTo>
                <a:cubicBezTo>
                  <a:pt x="12" y="29"/>
                  <a:pt x="12" y="29"/>
                  <a:pt x="12" y="29"/>
                </a:cubicBezTo>
                <a:cubicBezTo>
                  <a:pt x="10" y="31"/>
                  <a:pt x="9" y="33"/>
                  <a:pt x="11" y="35"/>
                </a:cubicBezTo>
                <a:cubicBezTo>
                  <a:pt x="20" y="44"/>
                  <a:pt x="20" y="44"/>
                  <a:pt x="20" y="44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1" y="67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73"/>
                  <a:pt x="8" y="73"/>
                  <a:pt x="9" y="72"/>
                </a:cubicBezTo>
                <a:cubicBezTo>
                  <a:pt x="29" y="53"/>
                  <a:pt x="29" y="53"/>
                  <a:pt x="29" y="53"/>
                </a:cubicBezTo>
                <a:cubicBezTo>
                  <a:pt x="38" y="62"/>
                  <a:pt x="38" y="62"/>
                  <a:pt x="38" y="62"/>
                </a:cubicBezTo>
                <a:cubicBezTo>
                  <a:pt x="40" y="64"/>
                  <a:pt x="42" y="63"/>
                  <a:pt x="44" y="6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6" name="Freeform 457"/>
          <p:cNvSpPr>
            <a:spLocks/>
          </p:cNvSpPr>
          <p:nvPr/>
        </p:nvSpPr>
        <p:spPr bwMode="auto">
          <a:xfrm>
            <a:off x="8647821" y="3589454"/>
            <a:ext cx="269875" cy="268287"/>
          </a:xfrm>
          <a:custGeom>
            <a:avLst/>
            <a:gdLst>
              <a:gd name="T0" fmla="*/ 58 w 67"/>
              <a:gd name="T1" fmla="*/ 23 h 67"/>
              <a:gd name="T2" fmla="*/ 36 w 67"/>
              <a:gd name="T3" fmla="*/ 14 h 67"/>
              <a:gd name="T4" fmla="*/ 27 w 67"/>
              <a:gd name="T5" fmla="*/ 11 h 67"/>
              <a:gd name="T6" fmla="*/ 4 w 67"/>
              <a:gd name="T7" fmla="*/ 1 h 67"/>
              <a:gd name="T8" fmla="*/ 1 w 67"/>
              <a:gd name="T9" fmla="*/ 4 h 67"/>
              <a:gd name="T10" fmla="*/ 11 w 67"/>
              <a:gd name="T11" fmla="*/ 27 h 67"/>
              <a:gd name="T12" fmla="*/ 14 w 67"/>
              <a:gd name="T13" fmla="*/ 36 h 67"/>
              <a:gd name="T14" fmla="*/ 23 w 67"/>
              <a:gd name="T15" fmla="*/ 58 h 67"/>
              <a:gd name="T16" fmla="*/ 29 w 67"/>
              <a:gd name="T17" fmla="*/ 59 h 67"/>
              <a:gd name="T18" fmla="*/ 39 w 67"/>
              <a:gd name="T19" fmla="*/ 49 h 67"/>
              <a:gd name="T20" fmla="*/ 57 w 67"/>
              <a:gd name="T21" fmla="*/ 66 h 67"/>
              <a:gd name="T22" fmla="*/ 60 w 67"/>
              <a:gd name="T23" fmla="*/ 66 h 67"/>
              <a:gd name="T24" fmla="*/ 66 w 67"/>
              <a:gd name="T25" fmla="*/ 60 h 67"/>
              <a:gd name="T26" fmla="*/ 66 w 67"/>
              <a:gd name="T27" fmla="*/ 57 h 67"/>
              <a:gd name="T28" fmla="*/ 49 w 67"/>
              <a:gd name="T29" fmla="*/ 39 h 67"/>
              <a:gd name="T30" fmla="*/ 59 w 67"/>
              <a:gd name="T31" fmla="*/ 29 h 67"/>
              <a:gd name="T32" fmla="*/ 58 w 67"/>
              <a:gd name="T33" fmla="*/ 2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" h="67">
                <a:moveTo>
                  <a:pt x="58" y="23"/>
                </a:moveTo>
                <a:cubicBezTo>
                  <a:pt x="36" y="14"/>
                  <a:pt x="36" y="14"/>
                  <a:pt x="36" y="14"/>
                </a:cubicBezTo>
                <a:cubicBezTo>
                  <a:pt x="33" y="13"/>
                  <a:pt x="29" y="12"/>
                  <a:pt x="27" y="11"/>
                </a:cubicBezTo>
                <a:cubicBezTo>
                  <a:pt x="4" y="1"/>
                  <a:pt x="4" y="1"/>
                  <a:pt x="4" y="1"/>
                </a:cubicBezTo>
                <a:cubicBezTo>
                  <a:pt x="2" y="0"/>
                  <a:pt x="0" y="2"/>
                  <a:pt x="1" y="4"/>
                </a:cubicBezTo>
                <a:cubicBezTo>
                  <a:pt x="11" y="27"/>
                  <a:pt x="11" y="27"/>
                  <a:pt x="11" y="27"/>
                </a:cubicBezTo>
                <a:cubicBezTo>
                  <a:pt x="12" y="29"/>
                  <a:pt x="13" y="33"/>
                  <a:pt x="14" y="36"/>
                </a:cubicBezTo>
                <a:cubicBezTo>
                  <a:pt x="23" y="58"/>
                  <a:pt x="23" y="58"/>
                  <a:pt x="23" y="58"/>
                </a:cubicBezTo>
                <a:cubicBezTo>
                  <a:pt x="24" y="61"/>
                  <a:pt x="27" y="61"/>
                  <a:pt x="29" y="59"/>
                </a:cubicBezTo>
                <a:cubicBezTo>
                  <a:pt x="39" y="49"/>
                  <a:pt x="39" y="49"/>
                  <a:pt x="39" y="49"/>
                </a:cubicBezTo>
                <a:cubicBezTo>
                  <a:pt x="57" y="66"/>
                  <a:pt x="57" y="66"/>
                  <a:pt x="57" y="66"/>
                </a:cubicBezTo>
                <a:cubicBezTo>
                  <a:pt x="58" y="67"/>
                  <a:pt x="59" y="67"/>
                  <a:pt x="60" y="66"/>
                </a:cubicBezTo>
                <a:cubicBezTo>
                  <a:pt x="66" y="60"/>
                  <a:pt x="66" y="60"/>
                  <a:pt x="66" y="60"/>
                </a:cubicBezTo>
                <a:cubicBezTo>
                  <a:pt x="67" y="59"/>
                  <a:pt x="67" y="58"/>
                  <a:pt x="66" y="57"/>
                </a:cubicBezTo>
                <a:cubicBezTo>
                  <a:pt x="49" y="39"/>
                  <a:pt x="49" y="39"/>
                  <a:pt x="49" y="39"/>
                </a:cubicBezTo>
                <a:cubicBezTo>
                  <a:pt x="59" y="29"/>
                  <a:pt x="59" y="29"/>
                  <a:pt x="59" y="29"/>
                </a:cubicBezTo>
                <a:cubicBezTo>
                  <a:pt x="61" y="27"/>
                  <a:pt x="61" y="24"/>
                  <a:pt x="58" y="2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7" name="Freeform 458"/>
          <p:cNvSpPr>
            <a:spLocks/>
          </p:cNvSpPr>
          <p:nvPr/>
        </p:nvSpPr>
        <p:spPr bwMode="auto">
          <a:xfrm>
            <a:off x="6390396" y="1606667"/>
            <a:ext cx="257175" cy="293687"/>
          </a:xfrm>
          <a:custGeom>
            <a:avLst/>
            <a:gdLst>
              <a:gd name="T0" fmla="*/ 64 w 64"/>
              <a:gd name="T1" fmla="*/ 30 h 73"/>
              <a:gd name="T2" fmla="*/ 34 w 64"/>
              <a:gd name="T3" fmla="*/ 3 h 73"/>
              <a:gd name="T4" fmla="*/ 34 w 64"/>
              <a:gd name="T5" fmla="*/ 2 h 73"/>
              <a:gd name="T6" fmla="*/ 32 w 64"/>
              <a:gd name="T7" fmla="*/ 0 h 73"/>
              <a:gd name="T8" fmla="*/ 30 w 64"/>
              <a:gd name="T9" fmla="*/ 2 h 73"/>
              <a:gd name="T10" fmla="*/ 30 w 64"/>
              <a:gd name="T11" fmla="*/ 3 h 73"/>
              <a:gd name="T12" fmla="*/ 0 w 64"/>
              <a:gd name="T13" fmla="*/ 30 h 73"/>
              <a:gd name="T14" fmla="*/ 30 w 64"/>
              <a:gd name="T15" fmla="*/ 30 h 73"/>
              <a:gd name="T16" fmla="*/ 30 w 64"/>
              <a:gd name="T17" fmla="*/ 59 h 73"/>
              <a:gd name="T18" fmla="*/ 30 w 64"/>
              <a:gd name="T19" fmla="*/ 59 h 73"/>
              <a:gd name="T20" fmla="*/ 27 w 64"/>
              <a:gd name="T21" fmla="*/ 66 h 73"/>
              <a:gd name="T22" fmla="*/ 20 w 64"/>
              <a:gd name="T23" fmla="*/ 68 h 73"/>
              <a:gd name="T24" fmla="*/ 13 w 64"/>
              <a:gd name="T25" fmla="*/ 66 h 73"/>
              <a:gd name="T26" fmla="*/ 10 w 64"/>
              <a:gd name="T27" fmla="*/ 59 h 73"/>
              <a:gd name="T28" fmla="*/ 8 w 64"/>
              <a:gd name="T29" fmla="*/ 56 h 73"/>
              <a:gd name="T30" fmla="*/ 6 w 64"/>
              <a:gd name="T31" fmla="*/ 59 h 73"/>
              <a:gd name="T32" fmla="*/ 20 w 64"/>
              <a:gd name="T33" fmla="*/ 73 h 73"/>
              <a:gd name="T34" fmla="*/ 34 w 64"/>
              <a:gd name="T35" fmla="*/ 60 h 73"/>
              <a:gd name="T36" fmla="*/ 34 w 64"/>
              <a:gd name="T37" fmla="*/ 59 h 73"/>
              <a:gd name="T38" fmla="*/ 34 w 64"/>
              <a:gd name="T39" fmla="*/ 30 h 73"/>
              <a:gd name="T40" fmla="*/ 64 w 64"/>
              <a:gd name="T41" fmla="*/ 3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73">
                <a:moveTo>
                  <a:pt x="64" y="30"/>
                </a:moveTo>
                <a:cubicBezTo>
                  <a:pt x="64" y="16"/>
                  <a:pt x="51" y="4"/>
                  <a:pt x="34" y="3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31" y="0"/>
                  <a:pt x="30" y="1"/>
                  <a:pt x="30" y="2"/>
                </a:cubicBezTo>
                <a:cubicBezTo>
                  <a:pt x="30" y="3"/>
                  <a:pt x="30" y="3"/>
                  <a:pt x="30" y="3"/>
                </a:cubicBezTo>
                <a:cubicBezTo>
                  <a:pt x="13" y="4"/>
                  <a:pt x="0" y="16"/>
                  <a:pt x="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29" y="61"/>
                  <a:pt x="28" y="64"/>
                  <a:pt x="27" y="66"/>
                </a:cubicBezTo>
                <a:cubicBezTo>
                  <a:pt x="25" y="67"/>
                  <a:pt x="23" y="68"/>
                  <a:pt x="20" y="68"/>
                </a:cubicBezTo>
                <a:cubicBezTo>
                  <a:pt x="17" y="68"/>
                  <a:pt x="15" y="67"/>
                  <a:pt x="13" y="66"/>
                </a:cubicBezTo>
                <a:cubicBezTo>
                  <a:pt x="11" y="64"/>
                  <a:pt x="10" y="61"/>
                  <a:pt x="10" y="59"/>
                </a:cubicBezTo>
                <a:cubicBezTo>
                  <a:pt x="10" y="58"/>
                  <a:pt x="9" y="56"/>
                  <a:pt x="8" y="56"/>
                </a:cubicBezTo>
                <a:cubicBezTo>
                  <a:pt x="7" y="56"/>
                  <a:pt x="6" y="58"/>
                  <a:pt x="6" y="59"/>
                </a:cubicBezTo>
                <a:cubicBezTo>
                  <a:pt x="6" y="67"/>
                  <a:pt x="12" y="73"/>
                  <a:pt x="20" y="73"/>
                </a:cubicBezTo>
                <a:cubicBezTo>
                  <a:pt x="28" y="73"/>
                  <a:pt x="34" y="67"/>
                  <a:pt x="34" y="6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30"/>
                  <a:pt x="34" y="30"/>
                  <a:pt x="34" y="30"/>
                </a:cubicBezTo>
                <a:lnTo>
                  <a:pt x="64" y="3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8" name="Freeform 459"/>
          <p:cNvSpPr>
            <a:spLocks/>
          </p:cNvSpPr>
          <p:nvPr/>
        </p:nvSpPr>
        <p:spPr bwMode="auto">
          <a:xfrm>
            <a:off x="7368296" y="5302367"/>
            <a:ext cx="209550" cy="361950"/>
          </a:xfrm>
          <a:custGeom>
            <a:avLst/>
            <a:gdLst>
              <a:gd name="T0" fmla="*/ 5 w 52"/>
              <a:gd name="T1" fmla="*/ 8 h 90"/>
              <a:gd name="T2" fmla="*/ 2 w 52"/>
              <a:gd name="T3" fmla="*/ 13 h 90"/>
              <a:gd name="T4" fmla="*/ 5 w 52"/>
              <a:gd name="T5" fmla="*/ 13 h 90"/>
              <a:gd name="T6" fmla="*/ 15 w 52"/>
              <a:gd name="T7" fmla="*/ 21 h 90"/>
              <a:gd name="T8" fmla="*/ 10 w 52"/>
              <a:gd name="T9" fmla="*/ 28 h 90"/>
              <a:gd name="T10" fmla="*/ 16 w 52"/>
              <a:gd name="T11" fmla="*/ 35 h 90"/>
              <a:gd name="T12" fmla="*/ 6 w 52"/>
              <a:gd name="T13" fmla="*/ 43 h 90"/>
              <a:gd name="T14" fmla="*/ 3 w 52"/>
              <a:gd name="T15" fmla="*/ 43 h 90"/>
              <a:gd name="T16" fmla="*/ 6 w 52"/>
              <a:gd name="T17" fmla="*/ 49 h 90"/>
              <a:gd name="T18" fmla="*/ 1 w 52"/>
              <a:gd name="T19" fmla="*/ 56 h 90"/>
              <a:gd name="T20" fmla="*/ 25 w 52"/>
              <a:gd name="T21" fmla="*/ 56 h 90"/>
              <a:gd name="T22" fmla="*/ 22 w 52"/>
              <a:gd name="T23" fmla="*/ 71 h 90"/>
              <a:gd name="T24" fmla="*/ 21 w 52"/>
              <a:gd name="T25" fmla="*/ 79 h 90"/>
              <a:gd name="T26" fmla="*/ 29 w 52"/>
              <a:gd name="T27" fmla="*/ 90 h 90"/>
              <a:gd name="T28" fmla="*/ 29 w 52"/>
              <a:gd name="T29" fmla="*/ 90 h 90"/>
              <a:gd name="T30" fmla="*/ 37 w 52"/>
              <a:gd name="T31" fmla="*/ 82 h 90"/>
              <a:gd name="T32" fmla="*/ 38 w 52"/>
              <a:gd name="T33" fmla="*/ 74 h 90"/>
              <a:gd name="T34" fmla="*/ 43 w 52"/>
              <a:gd name="T35" fmla="*/ 56 h 90"/>
              <a:gd name="T36" fmla="*/ 51 w 52"/>
              <a:gd name="T37" fmla="*/ 49 h 90"/>
              <a:gd name="T38" fmla="*/ 51 w 52"/>
              <a:gd name="T39" fmla="*/ 13 h 90"/>
              <a:gd name="T40" fmla="*/ 40 w 52"/>
              <a:gd name="T41" fmla="*/ 0 h 90"/>
              <a:gd name="T42" fmla="*/ 0 w 52"/>
              <a:gd name="T43" fmla="*/ 0 h 90"/>
              <a:gd name="T44" fmla="*/ 5 w 52"/>
              <a:gd name="T45" fmla="*/ 8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" h="90">
                <a:moveTo>
                  <a:pt x="5" y="8"/>
                </a:moveTo>
                <a:cubicBezTo>
                  <a:pt x="5" y="10"/>
                  <a:pt x="4" y="12"/>
                  <a:pt x="2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11" y="13"/>
                  <a:pt x="15" y="17"/>
                  <a:pt x="15" y="21"/>
                </a:cubicBezTo>
                <a:cubicBezTo>
                  <a:pt x="15" y="24"/>
                  <a:pt x="13" y="27"/>
                  <a:pt x="10" y="28"/>
                </a:cubicBezTo>
                <a:cubicBezTo>
                  <a:pt x="13" y="29"/>
                  <a:pt x="16" y="32"/>
                  <a:pt x="16" y="35"/>
                </a:cubicBezTo>
                <a:cubicBezTo>
                  <a:pt x="16" y="40"/>
                  <a:pt x="11" y="43"/>
                  <a:pt x="6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5" y="44"/>
                  <a:pt x="6" y="46"/>
                  <a:pt x="6" y="49"/>
                </a:cubicBezTo>
                <a:cubicBezTo>
                  <a:pt x="6" y="52"/>
                  <a:pt x="4" y="55"/>
                  <a:pt x="1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5" y="57"/>
                  <a:pt x="23" y="65"/>
                  <a:pt x="22" y="71"/>
                </a:cubicBezTo>
                <a:cubicBezTo>
                  <a:pt x="21" y="79"/>
                  <a:pt x="21" y="79"/>
                  <a:pt x="21" y="79"/>
                </a:cubicBezTo>
                <a:cubicBezTo>
                  <a:pt x="20" y="84"/>
                  <a:pt x="24" y="90"/>
                  <a:pt x="29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3" y="90"/>
                  <a:pt x="37" y="87"/>
                  <a:pt x="37" y="82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65"/>
                  <a:pt x="40" y="59"/>
                  <a:pt x="43" y="56"/>
                </a:cubicBezTo>
                <a:cubicBezTo>
                  <a:pt x="47" y="53"/>
                  <a:pt x="50" y="52"/>
                  <a:pt x="51" y="49"/>
                </a:cubicBezTo>
                <a:cubicBezTo>
                  <a:pt x="52" y="40"/>
                  <a:pt x="51" y="22"/>
                  <a:pt x="51" y="13"/>
                </a:cubicBezTo>
                <a:cubicBezTo>
                  <a:pt x="51" y="9"/>
                  <a:pt x="41" y="0"/>
                  <a:pt x="40" y="0"/>
                </a:cubicBezTo>
                <a:cubicBezTo>
                  <a:pt x="30" y="0"/>
                  <a:pt x="0" y="0"/>
                  <a:pt x="0" y="0"/>
                </a:cubicBezTo>
                <a:cubicBezTo>
                  <a:pt x="3" y="1"/>
                  <a:pt x="5" y="4"/>
                  <a:pt x="5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9" name="Freeform 460"/>
          <p:cNvSpPr>
            <a:spLocks/>
          </p:cNvSpPr>
          <p:nvPr/>
        </p:nvSpPr>
        <p:spPr bwMode="auto">
          <a:xfrm>
            <a:off x="7252409" y="5475404"/>
            <a:ext cx="131763" cy="42862"/>
          </a:xfrm>
          <a:custGeom>
            <a:avLst/>
            <a:gdLst>
              <a:gd name="T0" fmla="*/ 6 w 33"/>
              <a:gd name="T1" fmla="*/ 0 h 11"/>
              <a:gd name="T2" fmla="*/ 0 w 33"/>
              <a:gd name="T3" fmla="*/ 6 h 11"/>
              <a:gd name="T4" fmla="*/ 6 w 33"/>
              <a:gd name="T5" fmla="*/ 11 h 11"/>
              <a:gd name="T6" fmla="*/ 20 w 33"/>
              <a:gd name="T7" fmla="*/ 11 h 11"/>
              <a:gd name="T8" fmla="*/ 27 w 33"/>
              <a:gd name="T9" fmla="*/ 11 h 11"/>
              <a:gd name="T10" fmla="*/ 33 w 33"/>
              <a:gd name="T11" fmla="*/ 6 h 11"/>
              <a:gd name="T12" fmla="*/ 33 w 33"/>
              <a:gd name="T13" fmla="*/ 6 h 11"/>
              <a:gd name="T14" fmla="*/ 27 w 33"/>
              <a:gd name="T15" fmla="*/ 0 h 11"/>
              <a:gd name="T16" fmla="*/ 15 w 33"/>
              <a:gd name="T17" fmla="*/ 0 h 11"/>
              <a:gd name="T18" fmla="*/ 6 w 33"/>
              <a:gd name="T1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11">
                <a:moveTo>
                  <a:pt x="6" y="0"/>
                </a:moveTo>
                <a:cubicBezTo>
                  <a:pt x="3" y="0"/>
                  <a:pt x="1" y="3"/>
                  <a:pt x="0" y="6"/>
                </a:cubicBezTo>
                <a:cubicBezTo>
                  <a:pt x="1" y="9"/>
                  <a:pt x="3" y="11"/>
                  <a:pt x="6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0" y="11"/>
                  <a:pt x="33" y="9"/>
                  <a:pt x="3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3"/>
                  <a:pt x="30" y="0"/>
                  <a:pt x="27" y="0"/>
                </a:cubicBezTo>
                <a:cubicBezTo>
                  <a:pt x="15" y="0"/>
                  <a:pt x="15" y="0"/>
                  <a:pt x="15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" name="Freeform 461"/>
          <p:cNvSpPr>
            <a:spLocks/>
          </p:cNvSpPr>
          <p:nvPr/>
        </p:nvSpPr>
        <p:spPr bwMode="auto">
          <a:xfrm>
            <a:off x="7239709" y="5423017"/>
            <a:ext cx="180975" cy="39687"/>
          </a:xfrm>
          <a:custGeom>
            <a:avLst/>
            <a:gdLst>
              <a:gd name="T0" fmla="*/ 38 w 45"/>
              <a:gd name="T1" fmla="*/ 10 h 10"/>
              <a:gd name="T2" fmla="*/ 43 w 45"/>
              <a:gd name="T3" fmla="*/ 9 h 10"/>
              <a:gd name="T4" fmla="*/ 45 w 45"/>
              <a:gd name="T5" fmla="*/ 5 h 10"/>
              <a:gd name="T6" fmla="*/ 43 w 45"/>
              <a:gd name="T7" fmla="*/ 1 h 10"/>
              <a:gd name="T8" fmla="*/ 38 w 45"/>
              <a:gd name="T9" fmla="*/ 0 h 10"/>
              <a:gd name="T10" fmla="*/ 18 w 45"/>
              <a:gd name="T11" fmla="*/ 0 h 10"/>
              <a:gd name="T12" fmla="*/ 7 w 45"/>
              <a:gd name="T13" fmla="*/ 0 h 10"/>
              <a:gd name="T14" fmla="*/ 2 w 45"/>
              <a:gd name="T15" fmla="*/ 1 h 10"/>
              <a:gd name="T16" fmla="*/ 0 w 45"/>
              <a:gd name="T17" fmla="*/ 5 h 10"/>
              <a:gd name="T18" fmla="*/ 2 w 45"/>
              <a:gd name="T19" fmla="*/ 9 h 10"/>
              <a:gd name="T20" fmla="*/ 7 w 45"/>
              <a:gd name="T21" fmla="*/ 10 h 10"/>
              <a:gd name="T22" fmla="*/ 18 w 45"/>
              <a:gd name="T23" fmla="*/ 10 h 10"/>
              <a:gd name="T24" fmla="*/ 38 w 45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5" h="10">
                <a:moveTo>
                  <a:pt x="38" y="10"/>
                </a:moveTo>
                <a:cubicBezTo>
                  <a:pt x="40" y="10"/>
                  <a:pt x="42" y="10"/>
                  <a:pt x="43" y="9"/>
                </a:cubicBezTo>
                <a:cubicBezTo>
                  <a:pt x="45" y="8"/>
                  <a:pt x="45" y="6"/>
                  <a:pt x="45" y="5"/>
                </a:cubicBezTo>
                <a:cubicBezTo>
                  <a:pt x="45" y="4"/>
                  <a:pt x="45" y="2"/>
                  <a:pt x="43" y="1"/>
                </a:cubicBezTo>
                <a:cubicBezTo>
                  <a:pt x="42" y="0"/>
                  <a:pt x="40" y="0"/>
                  <a:pt x="3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3" y="0"/>
                  <a:pt x="2" y="1"/>
                </a:cubicBezTo>
                <a:cubicBezTo>
                  <a:pt x="0" y="2"/>
                  <a:pt x="0" y="4"/>
                  <a:pt x="0" y="5"/>
                </a:cubicBezTo>
                <a:cubicBezTo>
                  <a:pt x="0" y="6"/>
                  <a:pt x="0" y="8"/>
                  <a:pt x="2" y="9"/>
                </a:cubicBezTo>
                <a:cubicBezTo>
                  <a:pt x="3" y="10"/>
                  <a:pt x="5" y="10"/>
                  <a:pt x="7" y="10"/>
                </a:cubicBezTo>
                <a:cubicBezTo>
                  <a:pt x="18" y="10"/>
                  <a:pt x="18" y="10"/>
                  <a:pt x="18" y="10"/>
                </a:cubicBezTo>
                <a:lnTo>
                  <a:pt x="38" y="1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1" name="Freeform 462"/>
          <p:cNvSpPr>
            <a:spLocks/>
          </p:cNvSpPr>
          <p:nvPr/>
        </p:nvSpPr>
        <p:spPr bwMode="auto">
          <a:xfrm>
            <a:off x="7239709" y="5365867"/>
            <a:ext cx="180975" cy="44450"/>
          </a:xfrm>
          <a:custGeom>
            <a:avLst/>
            <a:gdLst>
              <a:gd name="T0" fmla="*/ 43 w 45"/>
              <a:gd name="T1" fmla="*/ 9 h 11"/>
              <a:gd name="T2" fmla="*/ 45 w 45"/>
              <a:gd name="T3" fmla="*/ 5 h 11"/>
              <a:gd name="T4" fmla="*/ 43 w 45"/>
              <a:gd name="T5" fmla="*/ 2 h 11"/>
              <a:gd name="T6" fmla="*/ 37 w 45"/>
              <a:gd name="T7" fmla="*/ 0 h 11"/>
              <a:gd name="T8" fmla="*/ 8 w 45"/>
              <a:gd name="T9" fmla="*/ 0 h 11"/>
              <a:gd name="T10" fmla="*/ 2 w 45"/>
              <a:gd name="T11" fmla="*/ 2 h 11"/>
              <a:gd name="T12" fmla="*/ 0 w 45"/>
              <a:gd name="T13" fmla="*/ 5 h 11"/>
              <a:gd name="T14" fmla="*/ 2 w 45"/>
              <a:gd name="T15" fmla="*/ 9 h 11"/>
              <a:gd name="T16" fmla="*/ 8 w 45"/>
              <a:gd name="T17" fmla="*/ 11 h 11"/>
              <a:gd name="T18" fmla="*/ 37 w 45"/>
              <a:gd name="T19" fmla="*/ 11 h 11"/>
              <a:gd name="T20" fmla="*/ 43 w 45"/>
              <a:gd name="T21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11">
                <a:moveTo>
                  <a:pt x="43" y="9"/>
                </a:moveTo>
                <a:cubicBezTo>
                  <a:pt x="44" y="8"/>
                  <a:pt x="45" y="7"/>
                  <a:pt x="45" y="5"/>
                </a:cubicBezTo>
                <a:cubicBezTo>
                  <a:pt x="45" y="4"/>
                  <a:pt x="44" y="3"/>
                  <a:pt x="43" y="2"/>
                </a:cubicBezTo>
                <a:cubicBezTo>
                  <a:pt x="41" y="1"/>
                  <a:pt x="40" y="0"/>
                  <a:pt x="37" y="0"/>
                </a:cubicBezTo>
                <a:cubicBezTo>
                  <a:pt x="8" y="0"/>
                  <a:pt x="8" y="0"/>
                  <a:pt x="8" y="0"/>
                </a:cubicBezTo>
                <a:cubicBezTo>
                  <a:pt x="5" y="0"/>
                  <a:pt x="4" y="1"/>
                  <a:pt x="2" y="2"/>
                </a:cubicBezTo>
                <a:cubicBezTo>
                  <a:pt x="1" y="3"/>
                  <a:pt x="0" y="4"/>
                  <a:pt x="0" y="5"/>
                </a:cubicBezTo>
                <a:cubicBezTo>
                  <a:pt x="0" y="7"/>
                  <a:pt x="1" y="8"/>
                  <a:pt x="2" y="9"/>
                </a:cubicBezTo>
                <a:cubicBezTo>
                  <a:pt x="4" y="10"/>
                  <a:pt x="5" y="11"/>
                  <a:pt x="8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40" y="11"/>
                  <a:pt x="41" y="10"/>
                  <a:pt x="43" y="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2" name="Freeform 463"/>
          <p:cNvSpPr>
            <a:spLocks/>
          </p:cNvSpPr>
          <p:nvPr/>
        </p:nvSpPr>
        <p:spPr bwMode="auto">
          <a:xfrm>
            <a:off x="7260346" y="5310304"/>
            <a:ext cx="120650" cy="44450"/>
          </a:xfrm>
          <a:custGeom>
            <a:avLst/>
            <a:gdLst>
              <a:gd name="T0" fmla="*/ 25 w 30"/>
              <a:gd name="T1" fmla="*/ 11 h 11"/>
              <a:gd name="T2" fmla="*/ 30 w 30"/>
              <a:gd name="T3" fmla="*/ 6 h 11"/>
              <a:gd name="T4" fmla="*/ 25 w 30"/>
              <a:gd name="T5" fmla="*/ 0 h 11"/>
              <a:gd name="T6" fmla="*/ 5 w 30"/>
              <a:gd name="T7" fmla="*/ 0 h 11"/>
              <a:gd name="T8" fmla="*/ 0 w 30"/>
              <a:gd name="T9" fmla="*/ 6 h 11"/>
              <a:gd name="T10" fmla="*/ 5 w 30"/>
              <a:gd name="T11" fmla="*/ 11 h 11"/>
              <a:gd name="T12" fmla="*/ 5 w 30"/>
              <a:gd name="T13" fmla="*/ 11 h 11"/>
              <a:gd name="T14" fmla="*/ 25 w 30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1">
                <a:moveTo>
                  <a:pt x="25" y="11"/>
                </a:moveTo>
                <a:cubicBezTo>
                  <a:pt x="27" y="11"/>
                  <a:pt x="30" y="9"/>
                  <a:pt x="30" y="6"/>
                </a:cubicBezTo>
                <a:cubicBezTo>
                  <a:pt x="30" y="3"/>
                  <a:pt x="27" y="0"/>
                  <a:pt x="2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1"/>
                  <a:pt x="5" y="11"/>
                </a:cubicBezTo>
                <a:cubicBezTo>
                  <a:pt x="5" y="11"/>
                  <a:pt x="5" y="11"/>
                  <a:pt x="5" y="11"/>
                </a:cubicBezTo>
                <a:lnTo>
                  <a:pt x="25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3" name="Freeform 464"/>
          <p:cNvSpPr>
            <a:spLocks/>
          </p:cNvSpPr>
          <p:nvPr/>
        </p:nvSpPr>
        <p:spPr bwMode="auto">
          <a:xfrm>
            <a:off x="6817434" y="5302367"/>
            <a:ext cx="209550" cy="361950"/>
          </a:xfrm>
          <a:custGeom>
            <a:avLst/>
            <a:gdLst>
              <a:gd name="T0" fmla="*/ 47 w 52"/>
              <a:gd name="T1" fmla="*/ 83 h 90"/>
              <a:gd name="T2" fmla="*/ 50 w 52"/>
              <a:gd name="T3" fmla="*/ 77 h 90"/>
              <a:gd name="T4" fmla="*/ 47 w 52"/>
              <a:gd name="T5" fmla="*/ 77 h 90"/>
              <a:gd name="T6" fmla="*/ 37 w 52"/>
              <a:gd name="T7" fmla="*/ 69 h 90"/>
              <a:gd name="T8" fmla="*/ 42 w 52"/>
              <a:gd name="T9" fmla="*/ 63 h 90"/>
              <a:gd name="T10" fmla="*/ 37 w 52"/>
              <a:gd name="T11" fmla="*/ 56 h 90"/>
              <a:gd name="T12" fmla="*/ 46 w 52"/>
              <a:gd name="T13" fmla="*/ 48 h 90"/>
              <a:gd name="T14" fmla="*/ 49 w 52"/>
              <a:gd name="T15" fmla="*/ 48 h 90"/>
              <a:gd name="T16" fmla="*/ 46 w 52"/>
              <a:gd name="T17" fmla="*/ 42 h 90"/>
              <a:gd name="T18" fmla="*/ 51 w 52"/>
              <a:gd name="T19" fmla="*/ 35 h 90"/>
              <a:gd name="T20" fmla="*/ 27 w 52"/>
              <a:gd name="T21" fmla="*/ 35 h 90"/>
              <a:gd name="T22" fmla="*/ 30 w 52"/>
              <a:gd name="T23" fmla="*/ 20 h 90"/>
              <a:gd name="T24" fmla="*/ 32 w 52"/>
              <a:gd name="T25" fmla="*/ 12 h 90"/>
              <a:gd name="T26" fmla="*/ 24 w 52"/>
              <a:gd name="T27" fmla="*/ 0 h 90"/>
              <a:gd name="T28" fmla="*/ 23 w 52"/>
              <a:gd name="T29" fmla="*/ 0 h 90"/>
              <a:gd name="T30" fmla="*/ 16 w 52"/>
              <a:gd name="T31" fmla="*/ 9 h 90"/>
              <a:gd name="T32" fmla="*/ 15 w 52"/>
              <a:gd name="T33" fmla="*/ 17 h 90"/>
              <a:gd name="T34" fmla="*/ 9 w 52"/>
              <a:gd name="T35" fmla="*/ 35 h 90"/>
              <a:gd name="T36" fmla="*/ 2 w 52"/>
              <a:gd name="T37" fmla="*/ 42 h 90"/>
              <a:gd name="T38" fmla="*/ 2 w 52"/>
              <a:gd name="T39" fmla="*/ 78 h 90"/>
              <a:gd name="T40" fmla="*/ 12 w 52"/>
              <a:gd name="T41" fmla="*/ 90 h 90"/>
              <a:gd name="T42" fmla="*/ 52 w 52"/>
              <a:gd name="T43" fmla="*/ 90 h 90"/>
              <a:gd name="T44" fmla="*/ 47 w 52"/>
              <a:gd name="T45" fmla="*/ 8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" h="90">
                <a:moveTo>
                  <a:pt x="47" y="83"/>
                </a:moveTo>
                <a:cubicBezTo>
                  <a:pt x="47" y="81"/>
                  <a:pt x="48" y="79"/>
                  <a:pt x="50" y="77"/>
                </a:cubicBezTo>
                <a:cubicBezTo>
                  <a:pt x="47" y="77"/>
                  <a:pt x="47" y="77"/>
                  <a:pt x="47" y="77"/>
                </a:cubicBezTo>
                <a:cubicBezTo>
                  <a:pt x="42" y="77"/>
                  <a:pt x="37" y="74"/>
                  <a:pt x="37" y="69"/>
                </a:cubicBezTo>
                <a:cubicBezTo>
                  <a:pt x="37" y="66"/>
                  <a:pt x="39" y="64"/>
                  <a:pt x="42" y="63"/>
                </a:cubicBezTo>
                <a:cubicBezTo>
                  <a:pt x="39" y="61"/>
                  <a:pt x="37" y="59"/>
                  <a:pt x="37" y="56"/>
                </a:cubicBezTo>
                <a:cubicBezTo>
                  <a:pt x="37" y="51"/>
                  <a:pt x="41" y="48"/>
                  <a:pt x="46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7" y="46"/>
                  <a:pt x="46" y="44"/>
                  <a:pt x="46" y="42"/>
                </a:cubicBezTo>
                <a:cubicBezTo>
                  <a:pt x="46" y="39"/>
                  <a:pt x="48" y="36"/>
                  <a:pt x="51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4"/>
                  <a:pt x="29" y="25"/>
                  <a:pt x="30" y="20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7"/>
                  <a:pt x="28" y="0"/>
                  <a:pt x="2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6" y="4"/>
                  <a:pt x="16" y="9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26"/>
                  <a:pt x="13" y="32"/>
                  <a:pt x="9" y="35"/>
                </a:cubicBezTo>
                <a:cubicBezTo>
                  <a:pt x="6" y="37"/>
                  <a:pt x="2" y="39"/>
                  <a:pt x="2" y="42"/>
                </a:cubicBezTo>
                <a:cubicBezTo>
                  <a:pt x="0" y="51"/>
                  <a:pt x="1" y="69"/>
                  <a:pt x="2" y="78"/>
                </a:cubicBezTo>
                <a:cubicBezTo>
                  <a:pt x="2" y="82"/>
                  <a:pt x="11" y="90"/>
                  <a:pt x="12" y="90"/>
                </a:cubicBezTo>
                <a:cubicBezTo>
                  <a:pt x="22" y="90"/>
                  <a:pt x="52" y="90"/>
                  <a:pt x="52" y="90"/>
                </a:cubicBezTo>
                <a:cubicBezTo>
                  <a:pt x="49" y="89"/>
                  <a:pt x="47" y="86"/>
                  <a:pt x="47" y="8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4" name="Freeform 465"/>
          <p:cNvSpPr>
            <a:spLocks/>
          </p:cNvSpPr>
          <p:nvPr/>
        </p:nvSpPr>
        <p:spPr bwMode="auto">
          <a:xfrm>
            <a:off x="7014284" y="5450004"/>
            <a:ext cx="128588" cy="41275"/>
          </a:xfrm>
          <a:custGeom>
            <a:avLst/>
            <a:gdLst>
              <a:gd name="T0" fmla="*/ 26 w 32"/>
              <a:gd name="T1" fmla="*/ 10 h 10"/>
              <a:gd name="T2" fmla="*/ 32 w 32"/>
              <a:gd name="T3" fmla="*/ 5 h 10"/>
              <a:gd name="T4" fmla="*/ 26 w 32"/>
              <a:gd name="T5" fmla="*/ 0 h 10"/>
              <a:gd name="T6" fmla="*/ 12 w 32"/>
              <a:gd name="T7" fmla="*/ 0 h 10"/>
              <a:gd name="T8" fmla="*/ 5 w 32"/>
              <a:gd name="T9" fmla="*/ 0 h 10"/>
              <a:gd name="T10" fmla="*/ 0 w 32"/>
              <a:gd name="T11" fmla="*/ 5 h 10"/>
              <a:gd name="T12" fmla="*/ 0 w 32"/>
              <a:gd name="T13" fmla="*/ 5 h 10"/>
              <a:gd name="T14" fmla="*/ 5 w 32"/>
              <a:gd name="T15" fmla="*/ 10 h 10"/>
              <a:gd name="T16" fmla="*/ 17 w 32"/>
              <a:gd name="T17" fmla="*/ 10 h 10"/>
              <a:gd name="T18" fmla="*/ 26 w 32"/>
              <a:gd name="T1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0">
                <a:moveTo>
                  <a:pt x="26" y="10"/>
                </a:moveTo>
                <a:cubicBezTo>
                  <a:pt x="29" y="10"/>
                  <a:pt x="32" y="8"/>
                  <a:pt x="32" y="5"/>
                </a:cubicBezTo>
                <a:cubicBezTo>
                  <a:pt x="32" y="2"/>
                  <a:pt x="29" y="0"/>
                  <a:pt x="2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17" y="10"/>
                  <a:pt x="17" y="10"/>
                  <a:pt x="17" y="10"/>
                </a:cubicBezTo>
                <a:lnTo>
                  <a:pt x="26" y="1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5" name="Freeform 466"/>
          <p:cNvSpPr>
            <a:spLocks/>
          </p:cNvSpPr>
          <p:nvPr/>
        </p:nvSpPr>
        <p:spPr bwMode="auto">
          <a:xfrm>
            <a:off x="6974596" y="5502392"/>
            <a:ext cx="184150" cy="44450"/>
          </a:xfrm>
          <a:custGeom>
            <a:avLst/>
            <a:gdLst>
              <a:gd name="T0" fmla="*/ 7 w 46"/>
              <a:gd name="T1" fmla="*/ 0 h 11"/>
              <a:gd name="T2" fmla="*/ 2 w 46"/>
              <a:gd name="T3" fmla="*/ 2 h 11"/>
              <a:gd name="T4" fmla="*/ 0 w 46"/>
              <a:gd name="T5" fmla="*/ 6 h 11"/>
              <a:gd name="T6" fmla="*/ 2 w 46"/>
              <a:gd name="T7" fmla="*/ 9 h 11"/>
              <a:gd name="T8" fmla="*/ 7 w 46"/>
              <a:gd name="T9" fmla="*/ 11 h 11"/>
              <a:gd name="T10" fmla="*/ 27 w 46"/>
              <a:gd name="T11" fmla="*/ 11 h 11"/>
              <a:gd name="T12" fmla="*/ 38 w 46"/>
              <a:gd name="T13" fmla="*/ 11 h 11"/>
              <a:gd name="T14" fmla="*/ 44 w 46"/>
              <a:gd name="T15" fmla="*/ 9 h 11"/>
              <a:gd name="T16" fmla="*/ 46 w 46"/>
              <a:gd name="T17" fmla="*/ 6 h 11"/>
              <a:gd name="T18" fmla="*/ 44 w 46"/>
              <a:gd name="T19" fmla="*/ 2 h 11"/>
              <a:gd name="T20" fmla="*/ 38 w 46"/>
              <a:gd name="T21" fmla="*/ 0 h 11"/>
              <a:gd name="T22" fmla="*/ 27 w 46"/>
              <a:gd name="T23" fmla="*/ 0 h 11"/>
              <a:gd name="T24" fmla="*/ 7 w 46"/>
              <a:gd name="T2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11">
                <a:moveTo>
                  <a:pt x="7" y="0"/>
                </a:moveTo>
                <a:cubicBezTo>
                  <a:pt x="5" y="0"/>
                  <a:pt x="3" y="1"/>
                  <a:pt x="2" y="2"/>
                </a:cubicBezTo>
                <a:cubicBezTo>
                  <a:pt x="1" y="3"/>
                  <a:pt x="0" y="4"/>
                  <a:pt x="0" y="6"/>
                </a:cubicBezTo>
                <a:cubicBezTo>
                  <a:pt x="0" y="7"/>
                  <a:pt x="1" y="8"/>
                  <a:pt x="2" y="9"/>
                </a:cubicBezTo>
                <a:cubicBezTo>
                  <a:pt x="3" y="10"/>
                  <a:pt x="5" y="11"/>
                  <a:pt x="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11"/>
                  <a:pt x="42" y="10"/>
                  <a:pt x="44" y="9"/>
                </a:cubicBezTo>
                <a:cubicBezTo>
                  <a:pt x="45" y="8"/>
                  <a:pt x="46" y="7"/>
                  <a:pt x="46" y="6"/>
                </a:cubicBezTo>
                <a:cubicBezTo>
                  <a:pt x="46" y="4"/>
                  <a:pt x="45" y="3"/>
                  <a:pt x="44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27" y="0"/>
                  <a:pt x="27" y="0"/>
                  <a:pt x="27" y="0"/>
                </a:cubicBezTo>
                <a:lnTo>
                  <a:pt x="7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6" name="Freeform 467"/>
          <p:cNvSpPr>
            <a:spLocks/>
          </p:cNvSpPr>
          <p:nvPr/>
        </p:nvSpPr>
        <p:spPr bwMode="auto">
          <a:xfrm>
            <a:off x="6977771" y="5559542"/>
            <a:ext cx="177800" cy="44450"/>
          </a:xfrm>
          <a:custGeom>
            <a:avLst/>
            <a:gdLst>
              <a:gd name="T0" fmla="*/ 2 w 44"/>
              <a:gd name="T1" fmla="*/ 2 h 11"/>
              <a:gd name="T2" fmla="*/ 0 w 44"/>
              <a:gd name="T3" fmla="*/ 5 h 11"/>
              <a:gd name="T4" fmla="*/ 2 w 44"/>
              <a:gd name="T5" fmla="*/ 9 h 11"/>
              <a:gd name="T6" fmla="*/ 7 w 44"/>
              <a:gd name="T7" fmla="*/ 11 h 11"/>
              <a:gd name="T8" fmla="*/ 37 w 44"/>
              <a:gd name="T9" fmla="*/ 11 h 11"/>
              <a:gd name="T10" fmla="*/ 42 w 44"/>
              <a:gd name="T11" fmla="*/ 9 h 11"/>
              <a:gd name="T12" fmla="*/ 44 w 44"/>
              <a:gd name="T13" fmla="*/ 5 h 11"/>
              <a:gd name="T14" fmla="*/ 42 w 44"/>
              <a:gd name="T15" fmla="*/ 2 h 11"/>
              <a:gd name="T16" fmla="*/ 37 w 44"/>
              <a:gd name="T17" fmla="*/ 0 h 11"/>
              <a:gd name="T18" fmla="*/ 7 w 44"/>
              <a:gd name="T19" fmla="*/ 0 h 11"/>
              <a:gd name="T20" fmla="*/ 2 w 44"/>
              <a:gd name="T21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" h="11">
                <a:moveTo>
                  <a:pt x="2" y="2"/>
                </a:moveTo>
                <a:cubicBezTo>
                  <a:pt x="0" y="3"/>
                  <a:pt x="0" y="4"/>
                  <a:pt x="0" y="5"/>
                </a:cubicBezTo>
                <a:cubicBezTo>
                  <a:pt x="0" y="7"/>
                  <a:pt x="0" y="8"/>
                  <a:pt x="2" y="9"/>
                </a:cubicBezTo>
                <a:cubicBezTo>
                  <a:pt x="3" y="10"/>
                  <a:pt x="5" y="11"/>
                  <a:pt x="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9" y="11"/>
                  <a:pt x="41" y="10"/>
                  <a:pt x="42" y="9"/>
                </a:cubicBezTo>
                <a:cubicBezTo>
                  <a:pt x="43" y="8"/>
                  <a:pt x="44" y="7"/>
                  <a:pt x="44" y="5"/>
                </a:cubicBezTo>
                <a:cubicBezTo>
                  <a:pt x="44" y="4"/>
                  <a:pt x="43" y="3"/>
                  <a:pt x="42" y="2"/>
                </a:cubicBezTo>
                <a:cubicBezTo>
                  <a:pt x="41" y="1"/>
                  <a:pt x="39" y="0"/>
                  <a:pt x="37" y="0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3" y="1"/>
                  <a:pt x="2" y="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7" name="Freeform 468"/>
          <p:cNvSpPr>
            <a:spLocks/>
          </p:cNvSpPr>
          <p:nvPr/>
        </p:nvSpPr>
        <p:spPr bwMode="auto">
          <a:xfrm>
            <a:off x="7019046" y="5615104"/>
            <a:ext cx="120650" cy="44450"/>
          </a:xfrm>
          <a:custGeom>
            <a:avLst/>
            <a:gdLst>
              <a:gd name="T0" fmla="*/ 5 w 30"/>
              <a:gd name="T1" fmla="*/ 0 h 11"/>
              <a:gd name="T2" fmla="*/ 0 w 30"/>
              <a:gd name="T3" fmla="*/ 5 h 11"/>
              <a:gd name="T4" fmla="*/ 5 w 30"/>
              <a:gd name="T5" fmla="*/ 11 h 11"/>
              <a:gd name="T6" fmla="*/ 25 w 30"/>
              <a:gd name="T7" fmla="*/ 11 h 11"/>
              <a:gd name="T8" fmla="*/ 30 w 30"/>
              <a:gd name="T9" fmla="*/ 5 h 11"/>
              <a:gd name="T10" fmla="*/ 25 w 30"/>
              <a:gd name="T11" fmla="*/ 0 h 11"/>
              <a:gd name="T12" fmla="*/ 25 w 30"/>
              <a:gd name="T13" fmla="*/ 0 h 11"/>
              <a:gd name="T14" fmla="*/ 5 w 30"/>
              <a:gd name="T1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1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1"/>
                  <a:pt x="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7" y="11"/>
                  <a:pt x="30" y="8"/>
                  <a:pt x="30" y="5"/>
                </a:cubicBezTo>
                <a:cubicBezTo>
                  <a:pt x="30" y="2"/>
                  <a:pt x="27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lnTo>
                  <a:pt x="5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8" name="Freeform 469"/>
          <p:cNvSpPr>
            <a:spLocks/>
          </p:cNvSpPr>
          <p:nvPr/>
        </p:nvSpPr>
        <p:spPr bwMode="auto">
          <a:xfrm>
            <a:off x="9505071" y="5373804"/>
            <a:ext cx="212725" cy="217487"/>
          </a:xfrm>
          <a:custGeom>
            <a:avLst/>
            <a:gdLst>
              <a:gd name="T0" fmla="*/ 43 w 53"/>
              <a:gd name="T1" fmla="*/ 49 h 54"/>
              <a:gd name="T2" fmla="*/ 32 w 53"/>
              <a:gd name="T3" fmla="*/ 22 h 54"/>
              <a:gd name="T4" fmla="*/ 4 w 53"/>
              <a:gd name="T5" fmla="*/ 10 h 54"/>
              <a:gd name="T6" fmla="*/ 0 w 53"/>
              <a:gd name="T7" fmla="*/ 5 h 54"/>
              <a:gd name="T8" fmla="*/ 4 w 53"/>
              <a:gd name="T9" fmla="*/ 0 h 54"/>
              <a:gd name="T10" fmla="*/ 53 w 53"/>
              <a:gd name="T11" fmla="*/ 49 h 54"/>
              <a:gd name="T12" fmla="*/ 48 w 53"/>
              <a:gd name="T13" fmla="*/ 54 h 54"/>
              <a:gd name="T14" fmla="*/ 43 w 53"/>
              <a:gd name="T15" fmla="*/ 4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54">
                <a:moveTo>
                  <a:pt x="43" y="49"/>
                </a:moveTo>
                <a:cubicBezTo>
                  <a:pt x="43" y="39"/>
                  <a:pt x="39" y="29"/>
                  <a:pt x="32" y="22"/>
                </a:cubicBezTo>
                <a:cubicBezTo>
                  <a:pt x="25" y="15"/>
                  <a:pt x="15" y="10"/>
                  <a:pt x="4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31" y="0"/>
                  <a:pt x="53" y="22"/>
                  <a:pt x="53" y="49"/>
                </a:cubicBezTo>
                <a:cubicBezTo>
                  <a:pt x="53" y="52"/>
                  <a:pt x="51" y="54"/>
                  <a:pt x="48" y="54"/>
                </a:cubicBezTo>
                <a:cubicBezTo>
                  <a:pt x="46" y="54"/>
                  <a:pt x="43" y="52"/>
                  <a:pt x="43" y="4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9" name="Freeform 470"/>
          <p:cNvSpPr>
            <a:spLocks/>
          </p:cNvSpPr>
          <p:nvPr/>
        </p:nvSpPr>
        <p:spPr bwMode="auto">
          <a:xfrm>
            <a:off x="9505071" y="5438892"/>
            <a:ext cx="152400" cy="152400"/>
          </a:xfrm>
          <a:custGeom>
            <a:avLst/>
            <a:gdLst>
              <a:gd name="T0" fmla="*/ 28 w 38"/>
              <a:gd name="T1" fmla="*/ 33 h 38"/>
              <a:gd name="T2" fmla="*/ 4 w 38"/>
              <a:gd name="T3" fmla="*/ 10 h 38"/>
              <a:gd name="T4" fmla="*/ 0 w 38"/>
              <a:gd name="T5" fmla="*/ 5 h 38"/>
              <a:gd name="T6" fmla="*/ 4 w 38"/>
              <a:gd name="T7" fmla="*/ 0 h 38"/>
              <a:gd name="T8" fmla="*/ 38 w 38"/>
              <a:gd name="T9" fmla="*/ 33 h 38"/>
              <a:gd name="T10" fmla="*/ 33 w 38"/>
              <a:gd name="T11" fmla="*/ 38 h 38"/>
              <a:gd name="T12" fmla="*/ 28 w 38"/>
              <a:gd name="T13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38">
                <a:moveTo>
                  <a:pt x="28" y="33"/>
                </a:moveTo>
                <a:cubicBezTo>
                  <a:pt x="28" y="20"/>
                  <a:pt x="18" y="10"/>
                  <a:pt x="4" y="10"/>
                </a:cubicBezTo>
                <a:cubicBezTo>
                  <a:pt x="2" y="10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3" y="0"/>
                  <a:pt x="38" y="15"/>
                  <a:pt x="38" y="33"/>
                </a:cubicBezTo>
                <a:cubicBezTo>
                  <a:pt x="38" y="36"/>
                  <a:pt x="36" y="38"/>
                  <a:pt x="33" y="38"/>
                </a:cubicBezTo>
                <a:cubicBezTo>
                  <a:pt x="30" y="38"/>
                  <a:pt x="28" y="36"/>
                  <a:pt x="28" y="3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" name="Oval 471"/>
          <p:cNvSpPr>
            <a:spLocks noChangeArrowheads="1"/>
          </p:cNvSpPr>
          <p:nvPr/>
        </p:nvSpPr>
        <p:spPr bwMode="auto">
          <a:xfrm>
            <a:off x="9505071" y="5510329"/>
            <a:ext cx="79375" cy="80962"/>
          </a:xfrm>
          <a:prstGeom prst="ellipse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1" name="Freeform 472"/>
          <p:cNvSpPr>
            <a:spLocks noEditPoints="1"/>
          </p:cNvSpPr>
          <p:nvPr/>
        </p:nvSpPr>
        <p:spPr bwMode="auto">
          <a:xfrm>
            <a:off x="9125659" y="5370629"/>
            <a:ext cx="141288" cy="87312"/>
          </a:xfrm>
          <a:custGeom>
            <a:avLst/>
            <a:gdLst>
              <a:gd name="T0" fmla="*/ 25 w 35"/>
              <a:gd name="T1" fmla="*/ 0 h 22"/>
              <a:gd name="T2" fmla="*/ 9 w 35"/>
              <a:gd name="T3" fmla="*/ 0 h 22"/>
              <a:gd name="T4" fmla="*/ 0 w 35"/>
              <a:gd name="T5" fmla="*/ 9 h 22"/>
              <a:gd name="T6" fmla="*/ 0 w 35"/>
              <a:gd name="T7" fmla="*/ 12 h 22"/>
              <a:gd name="T8" fmla="*/ 9 w 35"/>
              <a:gd name="T9" fmla="*/ 22 h 22"/>
              <a:gd name="T10" fmla="*/ 25 w 35"/>
              <a:gd name="T11" fmla="*/ 22 h 22"/>
              <a:gd name="T12" fmla="*/ 35 w 35"/>
              <a:gd name="T13" fmla="*/ 12 h 22"/>
              <a:gd name="T14" fmla="*/ 35 w 35"/>
              <a:gd name="T15" fmla="*/ 9 h 22"/>
              <a:gd name="T16" fmla="*/ 25 w 35"/>
              <a:gd name="T17" fmla="*/ 0 h 22"/>
              <a:gd name="T18" fmla="*/ 26 w 35"/>
              <a:gd name="T19" fmla="*/ 17 h 22"/>
              <a:gd name="T20" fmla="*/ 9 w 35"/>
              <a:gd name="T21" fmla="*/ 17 h 22"/>
              <a:gd name="T22" fmla="*/ 6 w 35"/>
              <a:gd name="T23" fmla="*/ 15 h 22"/>
              <a:gd name="T24" fmla="*/ 9 w 35"/>
              <a:gd name="T25" fmla="*/ 12 h 22"/>
              <a:gd name="T26" fmla="*/ 26 w 35"/>
              <a:gd name="T27" fmla="*/ 12 h 22"/>
              <a:gd name="T28" fmla="*/ 29 w 35"/>
              <a:gd name="T29" fmla="*/ 15 h 22"/>
              <a:gd name="T30" fmla="*/ 26 w 35"/>
              <a:gd name="T31" fmla="*/ 17 h 22"/>
              <a:gd name="T32" fmla="*/ 26 w 35"/>
              <a:gd name="T33" fmla="*/ 9 h 22"/>
              <a:gd name="T34" fmla="*/ 9 w 35"/>
              <a:gd name="T35" fmla="*/ 9 h 22"/>
              <a:gd name="T36" fmla="*/ 6 w 35"/>
              <a:gd name="T37" fmla="*/ 7 h 22"/>
              <a:gd name="T38" fmla="*/ 9 w 35"/>
              <a:gd name="T39" fmla="*/ 5 h 22"/>
              <a:gd name="T40" fmla="*/ 26 w 35"/>
              <a:gd name="T41" fmla="*/ 5 h 22"/>
              <a:gd name="T42" fmla="*/ 29 w 35"/>
              <a:gd name="T43" fmla="*/ 7 h 22"/>
              <a:gd name="T44" fmla="*/ 26 w 35"/>
              <a:gd name="T45" fmla="*/ 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" h="22">
                <a:moveTo>
                  <a:pt x="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8"/>
                  <a:pt x="4" y="22"/>
                  <a:pt x="9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30" y="22"/>
                  <a:pt x="35" y="18"/>
                  <a:pt x="35" y="12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4"/>
                  <a:pt x="30" y="0"/>
                  <a:pt x="25" y="0"/>
                </a:cubicBezTo>
                <a:close/>
                <a:moveTo>
                  <a:pt x="26" y="17"/>
                </a:moveTo>
                <a:cubicBezTo>
                  <a:pt x="9" y="17"/>
                  <a:pt x="9" y="17"/>
                  <a:pt x="9" y="17"/>
                </a:cubicBezTo>
                <a:cubicBezTo>
                  <a:pt x="7" y="17"/>
                  <a:pt x="6" y="16"/>
                  <a:pt x="6" y="15"/>
                </a:cubicBezTo>
                <a:cubicBezTo>
                  <a:pt x="6" y="13"/>
                  <a:pt x="7" y="12"/>
                  <a:pt x="9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7" y="12"/>
                  <a:pt x="29" y="13"/>
                  <a:pt x="29" y="15"/>
                </a:cubicBezTo>
                <a:cubicBezTo>
                  <a:pt x="29" y="16"/>
                  <a:pt x="27" y="17"/>
                  <a:pt x="26" y="17"/>
                </a:cubicBezTo>
                <a:close/>
                <a:moveTo>
                  <a:pt x="26" y="9"/>
                </a:moveTo>
                <a:cubicBezTo>
                  <a:pt x="9" y="9"/>
                  <a:pt x="9" y="9"/>
                  <a:pt x="9" y="9"/>
                </a:cubicBezTo>
                <a:cubicBezTo>
                  <a:pt x="7" y="9"/>
                  <a:pt x="6" y="8"/>
                  <a:pt x="6" y="7"/>
                </a:cubicBezTo>
                <a:cubicBezTo>
                  <a:pt x="6" y="6"/>
                  <a:pt x="7" y="5"/>
                  <a:pt x="9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7" y="5"/>
                  <a:pt x="29" y="6"/>
                  <a:pt x="29" y="7"/>
                </a:cubicBezTo>
                <a:cubicBezTo>
                  <a:pt x="29" y="8"/>
                  <a:pt x="27" y="9"/>
                  <a:pt x="26" y="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2" name="Freeform 473"/>
          <p:cNvSpPr>
            <a:spLocks noEditPoints="1"/>
          </p:cNvSpPr>
          <p:nvPr/>
        </p:nvSpPr>
        <p:spPr bwMode="auto">
          <a:xfrm>
            <a:off x="9030409" y="5551604"/>
            <a:ext cx="87313" cy="47625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6 h 12"/>
              <a:gd name="T6" fmla="*/ 0 w 22"/>
              <a:gd name="T7" fmla="*/ 8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8 h 12"/>
              <a:gd name="T14" fmla="*/ 22 w 22"/>
              <a:gd name="T15" fmla="*/ 6 h 12"/>
              <a:gd name="T16" fmla="*/ 16 w 22"/>
              <a:gd name="T17" fmla="*/ 0 h 12"/>
              <a:gd name="T18" fmla="*/ 17 w 22"/>
              <a:gd name="T19" fmla="*/ 8 h 12"/>
              <a:gd name="T20" fmla="*/ 6 w 22"/>
              <a:gd name="T21" fmla="*/ 8 h 12"/>
              <a:gd name="T22" fmla="*/ 4 w 22"/>
              <a:gd name="T23" fmla="*/ 6 h 12"/>
              <a:gd name="T24" fmla="*/ 6 w 22"/>
              <a:gd name="T25" fmla="*/ 5 h 12"/>
              <a:gd name="T26" fmla="*/ 17 w 22"/>
              <a:gd name="T27" fmla="*/ 5 h 12"/>
              <a:gd name="T28" fmla="*/ 18 w 22"/>
              <a:gd name="T29" fmla="*/ 6 h 12"/>
              <a:gd name="T30" fmla="*/ 17 w 22"/>
              <a:gd name="T3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11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1"/>
                  <a:pt x="22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"/>
                  <a:pt x="19" y="0"/>
                  <a:pt x="16" y="0"/>
                </a:cubicBezTo>
                <a:close/>
                <a:moveTo>
                  <a:pt x="17" y="8"/>
                </a:move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5"/>
                  <a:pt x="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5"/>
                  <a:pt x="18" y="5"/>
                  <a:pt x="18" y="6"/>
                </a:cubicBezTo>
                <a:cubicBezTo>
                  <a:pt x="18" y="7"/>
                  <a:pt x="18" y="8"/>
                  <a:pt x="17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3" name="Freeform 474"/>
          <p:cNvSpPr>
            <a:spLocks noEditPoints="1"/>
          </p:cNvSpPr>
          <p:nvPr/>
        </p:nvSpPr>
        <p:spPr bwMode="auto">
          <a:xfrm>
            <a:off x="9151059" y="5551604"/>
            <a:ext cx="87313" cy="47625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6 h 12"/>
              <a:gd name="T6" fmla="*/ 0 w 22"/>
              <a:gd name="T7" fmla="*/ 8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8 h 12"/>
              <a:gd name="T14" fmla="*/ 22 w 22"/>
              <a:gd name="T15" fmla="*/ 6 h 12"/>
              <a:gd name="T16" fmla="*/ 16 w 22"/>
              <a:gd name="T17" fmla="*/ 0 h 12"/>
              <a:gd name="T18" fmla="*/ 16 w 22"/>
              <a:gd name="T19" fmla="*/ 8 h 12"/>
              <a:gd name="T20" fmla="*/ 6 w 22"/>
              <a:gd name="T21" fmla="*/ 8 h 12"/>
              <a:gd name="T22" fmla="*/ 4 w 22"/>
              <a:gd name="T23" fmla="*/ 6 h 12"/>
              <a:gd name="T24" fmla="*/ 6 w 22"/>
              <a:gd name="T25" fmla="*/ 5 h 12"/>
              <a:gd name="T26" fmla="*/ 16 w 22"/>
              <a:gd name="T27" fmla="*/ 5 h 12"/>
              <a:gd name="T28" fmla="*/ 18 w 22"/>
              <a:gd name="T29" fmla="*/ 6 h 12"/>
              <a:gd name="T30" fmla="*/ 16 w 22"/>
              <a:gd name="T3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11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1"/>
                  <a:pt x="22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"/>
                  <a:pt x="19" y="0"/>
                  <a:pt x="16" y="0"/>
                </a:cubicBezTo>
                <a:close/>
                <a:moveTo>
                  <a:pt x="16" y="8"/>
                </a:move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8" y="5"/>
                  <a:pt x="18" y="6"/>
                </a:cubicBezTo>
                <a:cubicBezTo>
                  <a:pt x="18" y="7"/>
                  <a:pt x="17" y="8"/>
                  <a:pt x="16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4" name="Freeform 475"/>
          <p:cNvSpPr>
            <a:spLocks noEditPoints="1"/>
          </p:cNvSpPr>
          <p:nvPr/>
        </p:nvSpPr>
        <p:spPr bwMode="auto">
          <a:xfrm>
            <a:off x="9266946" y="5551604"/>
            <a:ext cx="88900" cy="47625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6 h 12"/>
              <a:gd name="T6" fmla="*/ 0 w 22"/>
              <a:gd name="T7" fmla="*/ 8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8 h 12"/>
              <a:gd name="T14" fmla="*/ 22 w 22"/>
              <a:gd name="T15" fmla="*/ 6 h 12"/>
              <a:gd name="T16" fmla="*/ 16 w 22"/>
              <a:gd name="T17" fmla="*/ 0 h 12"/>
              <a:gd name="T18" fmla="*/ 16 w 22"/>
              <a:gd name="T19" fmla="*/ 8 h 12"/>
              <a:gd name="T20" fmla="*/ 6 w 22"/>
              <a:gd name="T21" fmla="*/ 8 h 12"/>
              <a:gd name="T22" fmla="*/ 4 w 22"/>
              <a:gd name="T23" fmla="*/ 6 h 12"/>
              <a:gd name="T24" fmla="*/ 6 w 22"/>
              <a:gd name="T25" fmla="*/ 5 h 12"/>
              <a:gd name="T26" fmla="*/ 16 w 22"/>
              <a:gd name="T27" fmla="*/ 5 h 12"/>
              <a:gd name="T28" fmla="*/ 18 w 22"/>
              <a:gd name="T29" fmla="*/ 6 h 12"/>
              <a:gd name="T30" fmla="*/ 16 w 22"/>
              <a:gd name="T3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11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1"/>
                  <a:pt x="22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"/>
                  <a:pt x="19" y="0"/>
                  <a:pt x="16" y="0"/>
                </a:cubicBezTo>
                <a:close/>
                <a:moveTo>
                  <a:pt x="16" y="8"/>
                </a:move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8" y="5"/>
                  <a:pt x="18" y="6"/>
                </a:cubicBezTo>
                <a:cubicBezTo>
                  <a:pt x="18" y="7"/>
                  <a:pt x="17" y="8"/>
                  <a:pt x="16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5" name="Freeform 476"/>
          <p:cNvSpPr>
            <a:spLocks/>
          </p:cNvSpPr>
          <p:nvPr/>
        </p:nvSpPr>
        <p:spPr bwMode="auto">
          <a:xfrm>
            <a:off x="9070096" y="5483342"/>
            <a:ext cx="107950" cy="63500"/>
          </a:xfrm>
          <a:custGeom>
            <a:avLst/>
            <a:gdLst>
              <a:gd name="T0" fmla="*/ 8 w 68"/>
              <a:gd name="T1" fmla="*/ 0 h 40"/>
              <a:gd name="T2" fmla="*/ 0 w 68"/>
              <a:gd name="T3" fmla="*/ 0 h 40"/>
              <a:gd name="T4" fmla="*/ 0 w 68"/>
              <a:gd name="T5" fmla="*/ 10 h 40"/>
              <a:gd name="T6" fmla="*/ 0 w 68"/>
              <a:gd name="T7" fmla="*/ 40 h 40"/>
              <a:gd name="T8" fmla="*/ 8 w 68"/>
              <a:gd name="T9" fmla="*/ 40 h 40"/>
              <a:gd name="T10" fmla="*/ 8 w 68"/>
              <a:gd name="T11" fmla="*/ 10 h 40"/>
              <a:gd name="T12" fmla="*/ 68 w 68"/>
              <a:gd name="T13" fmla="*/ 10 h 40"/>
              <a:gd name="T14" fmla="*/ 68 w 68"/>
              <a:gd name="T15" fmla="*/ 0 h 40"/>
              <a:gd name="T16" fmla="*/ 8 w 68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0">
                <a:moveTo>
                  <a:pt x="8" y="0"/>
                </a:moveTo>
                <a:lnTo>
                  <a:pt x="0" y="0"/>
                </a:lnTo>
                <a:lnTo>
                  <a:pt x="0" y="10"/>
                </a:lnTo>
                <a:lnTo>
                  <a:pt x="0" y="40"/>
                </a:lnTo>
                <a:lnTo>
                  <a:pt x="8" y="40"/>
                </a:lnTo>
                <a:lnTo>
                  <a:pt x="8" y="10"/>
                </a:lnTo>
                <a:lnTo>
                  <a:pt x="68" y="10"/>
                </a:lnTo>
                <a:lnTo>
                  <a:pt x="68" y="0"/>
                </a:lnTo>
                <a:lnTo>
                  <a:pt x="8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6" name="Freeform 477"/>
          <p:cNvSpPr>
            <a:spLocks/>
          </p:cNvSpPr>
          <p:nvPr/>
        </p:nvSpPr>
        <p:spPr bwMode="auto">
          <a:xfrm>
            <a:off x="9214559" y="5483342"/>
            <a:ext cx="104775" cy="63500"/>
          </a:xfrm>
          <a:custGeom>
            <a:avLst/>
            <a:gdLst>
              <a:gd name="T0" fmla="*/ 56 w 66"/>
              <a:gd name="T1" fmla="*/ 0 h 40"/>
              <a:gd name="T2" fmla="*/ 0 w 66"/>
              <a:gd name="T3" fmla="*/ 0 h 40"/>
              <a:gd name="T4" fmla="*/ 0 w 66"/>
              <a:gd name="T5" fmla="*/ 10 h 40"/>
              <a:gd name="T6" fmla="*/ 56 w 66"/>
              <a:gd name="T7" fmla="*/ 10 h 40"/>
              <a:gd name="T8" fmla="*/ 56 w 66"/>
              <a:gd name="T9" fmla="*/ 40 h 40"/>
              <a:gd name="T10" fmla="*/ 66 w 66"/>
              <a:gd name="T11" fmla="*/ 40 h 40"/>
              <a:gd name="T12" fmla="*/ 66 w 66"/>
              <a:gd name="T13" fmla="*/ 10 h 40"/>
              <a:gd name="T14" fmla="*/ 66 w 66"/>
              <a:gd name="T15" fmla="*/ 0 h 40"/>
              <a:gd name="T16" fmla="*/ 56 w 66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" h="40">
                <a:moveTo>
                  <a:pt x="56" y="0"/>
                </a:moveTo>
                <a:lnTo>
                  <a:pt x="0" y="0"/>
                </a:lnTo>
                <a:lnTo>
                  <a:pt x="0" y="10"/>
                </a:lnTo>
                <a:lnTo>
                  <a:pt x="56" y="10"/>
                </a:lnTo>
                <a:lnTo>
                  <a:pt x="56" y="40"/>
                </a:lnTo>
                <a:lnTo>
                  <a:pt x="66" y="40"/>
                </a:lnTo>
                <a:lnTo>
                  <a:pt x="66" y="10"/>
                </a:lnTo>
                <a:lnTo>
                  <a:pt x="66" y="0"/>
                </a:lnTo>
                <a:lnTo>
                  <a:pt x="56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7" name="Freeform 478"/>
          <p:cNvSpPr>
            <a:spLocks/>
          </p:cNvSpPr>
          <p:nvPr/>
        </p:nvSpPr>
        <p:spPr bwMode="auto">
          <a:xfrm>
            <a:off x="9190746" y="5475404"/>
            <a:ext cx="12700" cy="55562"/>
          </a:xfrm>
          <a:custGeom>
            <a:avLst/>
            <a:gdLst>
              <a:gd name="T0" fmla="*/ 0 w 8"/>
              <a:gd name="T1" fmla="*/ 0 h 35"/>
              <a:gd name="T2" fmla="*/ 0 w 8"/>
              <a:gd name="T3" fmla="*/ 5 h 35"/>
              <a:gd name="T4" fmla="*/ 0 w 8"/>
              <a:gd name="T5" fmla="*/ 15 h 35"/>
              <a:gd name="T6" fmla="*/ 0 w 8"/>
              <a:gd name="T7" fmla="*/ 35 h 35"/>
              <a:gd name="T8" fmla="*/ 8 w 8"/>
              <a:gd name="T9" fmla="*/ 35 h 35"/>
              <a:gd name="T10" fmla="*/ 8 w 8"/>
              <a:gd name="T11" fmla="*/ 15 h 35"/>
              <a:gd name="T12" fmla="*/ 8 w 8"/>
              <a:gd name="T13" fmla="*/ 5 h 35"/>
              <a:gd name="T14" fmla="*/ 8 w 8"/>
              <a:gd name="T15" fmla="*/ 0 h 35"/>
              <a:gd name="T16" fmla="*/ 0 w 8"/>
              <a:gd name="T1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35">
                <a:moveTo>
                  <a:pt x="0" y="0"/>
                </a:moveTo>
                <a:lnTo>
                  <a:pt x="0" y="5"/>
                </a:lnTo>
                <a:lnTo>
                  <a:pt x="0" y="15"/>
                </a:lnTo>
                <a:lnTo>
                  <a:pt x="0" y="35"/>
                </a:lnTo>
                <a:lnTo>
                  <a:pt x="8" y="35"/>
                </a:lnTo>
                <a:lnTo>
                  <a:pt x="8" y="15"/>
                </a:lnTo>
                <a:lnTo>
                  <a:pt x="8" y="5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8" name="Freeform 479"/>
          <p:cNvSpPr>
            <a:spLocks noEditPoints="1"/>
          </p:cNvSpPr>
          <p:nvPr/>
        </p:nvSpPr>
        <p:spPr bwMode="auto">
          <a:xfrm>
            <a:off x="8624009" y="5321417"/>
            <a:ext cx="136525" cy="88900"/>
          </a:xfrm>
          <a:custGeom>
            <a:avLst/>
            <a:gdLst>
              <a:gd name="T0" fmla="*/ 25 w 34"/>
              <a:gd name="T1" fmla="*/ 0 h 22"/>
              <a:gd name="T2" fmla="*/ 9 w 34"/>
              <a:gd name="T3" fmla="*/ 0 h 22"/>
              <a:gd name="T4" fmla="*/ 0 w 34"/>
              <a:gd name="T5" fmla="*/ 10 h 22"/>
              <a:gd name="T6" fmla="*/ 0 w 34"/>
              <a:gd name="T7" fmla="*/ 13 h 22"/>
              <a:gd name="T8" fmla="*/ 9 w 34"/>
              <a:gd name="T9" fmla="*/ 22 h 22"/>
              <a:gd name="T10" fmla="*/ 25 w 34"/>
              <a:gd name="T11" fmla="*/ 22 h 22"/>
              <a:gd name="T12" fmla="*/ 34 w 34"/>
              <a:gd name="T13" fmla="*/ 13 h 22"/>
              <a:gd name="T14" fmla="*/ 34 w 34"/>
              <a:gd name="T15" fmla="*/ 10 h 22"/>
              <a:gd name="T16" fmla="*/ 25 w 34"/>
              <a:gd name="T17" fmla="*/ 0 h 22"/>
              <a:gd name="T18" fmla="*/ 25 w 34"/>
              <a:gd name="T19" fmla="*/ 18 h 22"/>
              <a:gd name="T20" fmla="*/ 8 w 34"/>
              <a:gd name="T21" fmla="*/ 18 h 22"/>
              <a:gd name="T22" fmla="*/ 6 w 34"/>
              <a:gd name="T23" fmla="*/ 15 h 22"/>
              <a:gd name="T24" fmla="*/ 8 w 34"/>
              <a:gd name="T25" fmla="*/ 13 h 22"/>
              <a:gd name="T26" fmla="*/ 25 w 34"/>
              <a:gd name="T27" fmla="*/ 13 h 22"/>
              <a:gd name="T28" fmla="*/ 28 w 34"/>
              <a:gd name="T29" fmla="*/ 15 h 22"/>
              <a:gd name="T30" fmla="*/ 25 w 34"/>
              <a:gd name="T31" fmla="*/ 18 h 22"/>
              <a:gd name="T32" fmla="*/ 25 w 34"/>
              <a:gd name="T33" fmla="*/ 10 h 22"/>
              <a:gd name="T34" fmla="*/ 8 w 34"/>
              <a:gd name="T35" fmla="*/ 10 h 22"/>
              <a:gd name="T36" fmla="*/ 6 w 34"/>
              <a:gd name="T37" fmla="*/ 8 h 22"/>
              <a:gd name="T38" fmla="*/ 8 w 34"/>
              <a:gd name="T39" fmla="*/ 5 h 22"/>
              <a:gd name="T40" fmla="*/ 25 w 34"/>
              <a:gd name="T41" fmla="*/ 5 h 22"/>
              <a:gd name="T42" fmla="*/ 28 w 34"/>
              <a:gd name="T43" fmla="*/ 8 h 22"/>
              <a:gd name="T44" fmla="*/ 25 w 34"/>
              <a:gd name="T45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" h="22">
                <a:moveTo>
                  <a:pt x="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8"/>
                  <a:pt x="4" y="22"/>
                  <a:pt x="9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30" y="22"/>
                  <a:pt x="34" y="18"/>
                  <a:pt x="34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4"/>
                  <a:pt x="30" y="0"/>
                  <a:pt x="25" y="0"/>
                </a:cubicBezTo>
                <a:close/>
                <a:moveTo>
                  <a:pt x="25" y="18"/>
                </a:moveTo>
                <a:cubicBezTo>
                  <a:pt x="8" y="18"/>
                  <a:pt x="8" y="18"/>
                  <a:pt x="8" y="18"/>
                </a:cubicBezTo>
                <a:cubicBezTo>
                  <a:pt x="7" y="18"/>
                  <a:pt x="6" y="17"/>
                  <a:pt x="6" y="15"/>
                </a:cubicBezTo>
                <a:cubicBezTo>
                  <a:pt x="6" y="14"/>
                  <a:pt x="7" y="13"/>
                  <a:pt x="8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7" y="13"/>
                  <a:pt x="28" y="14"/>
                  <a:pt x="28" y="15"/>
                </a:cubicBezTo>
                <a:cubicBezTo>
                  <a:pt x="28" y="17"/>
                  <a:pt x="27" y="18"/>
                  <a:pt x="25" y="18"/>
                </a:cubicBezTo>
                <a:close/>
                <a:moveTo>
                  <a:pt x="25" y="10"/>
                </a:moveTo>
                <a:cubicBezTo>
                  <a:pt x="8" y="10"/>
                  <a:pt x="8" y="10"/>
                  <a:pt x="8" y="10"/>
                </a:cubicBezTo>
                <a:cubicBezTo>
                  <a:pt x="7" y="10"/>
                  <a:pt x="6" y="9"/>
                  <a:pt x="6" y="8"/>
                </a:cubicBezTo>
                <a:cubicBezTo>
                  <a:pt x="6" y="6"/>
                  <a:pt x="7" y="5"/>
                  <a:pt x="8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7" y="5"/>
                  <a:pt x="28" y="6"/>
                  <a:pt x="28" y="8"/>
                </a:cubicBezTo>
                <a:cubicBezTo>
                  <a:pt x="28" y="9"/>
                  <a:pt x="27" y="10"/>
                  <a:pt x="25" y="1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9" name="Freeform 480"/>
          <p:cNvSpPr>
            <a:spLocks noEditPoints="1"/>
          </p:cNvSpPr>
          <p:nvPr/>
        </p:nvSpPr>
        <p:spPr bwMode="auto">
          <a:xfrm>
            <a:off x="8771646" y="5594467"/>
            <a:ext cx="88900" cy="49212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6 h 12"/>
              <a:gd name="T6" fmla="*/ 0 w 22"/>
              <a:gd name="T7" fmla="*/ 9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9 h 12"/>
              <a:gd name="T14" fmla="*/ 22 w 22"/>
              <a:gd name="T15" fmla="*/ 6 h 12"/>
              <a:gd name="T16" fmla="*/ 16 w 22"/>
              <a:gd name="T17" fmla="*/ 0 h 12"/>
              <a:gd name="T18" fmla="*/ 16 w 22"/>
              <a:gd name="T19" fmla="*/ 9 h 12"/>
              <a:gd name="T20" fmla="*/ 6 w 22"/>
              <a:gd name="T21" fmla="*/ 9 h 12"/>
              <a:gd name="T22" fmla="*/ 4 w 22"/>
              <a:gd name="T23" fmla="*/ 7 h 12"/>
              <a:gd name="T24" fmla="*/ 6 w 22"/>
              <a:gd name="T25" fmla="*/ 5 h 12"/>
              <a:gd name="T26" fmla="*/ 16 w 22"/>
              <a:gd name="T27" fmla="*/ 5 h 12"/>
              <a:gd name="T28" fmla="*/ 18 w 22"/>
              <a:gd name="T29" fmla="*/ 7 h 12"/>
              <a:gd name="T30" fmla="*/ 16 w 22"/>
              <a:gd name="T31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0" y="9"/>
                  <a:pt x="0" y="9"/>
                </a:cubicBezTo>
                <a:cubicBezTo>
                  <a:pt x="0" y="12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2"/>
                  <a:pt x="22" y="9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"/>
                  <a:pt x="19" y="0"/>
                  <a:pt x="16" y="0"/>
                </a:cubicBezTo>
                <a:close/>
                <a:moveTo>
                  <a:pt x="16" y="9"/>
                </a:moveTo>
                <a:cubicBezTo>
                  <a:pt x="6" y="9"/>
                  <a:pt x="6" y="9"/>
                  <a:pt x="6" y="9"/>
                </a:cubicBezTo>
                <a:cubicBezTo>
                  <a:pt x="5" y="9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8" y="6"/>
                  <a:pt x="18" y="7"/>
                </a:cubicBezTo>
                <a:cubicBezTo>
                  <a:pt x="18" y="8"/>
                  <a:pt x="17" y="9"/>
                  <a:pt x="16" y="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0" name="Freeform 481"/>
          <p:cNvSpPr>
            <a:spLocks noEditPoints="1"/>
          </p:cNvSpPr>
          <p:nvPr/>
        </p:nvSpPr>
        <p:spPr bwMode="auto">
          <a:xfrm>
            <a:off x="8771646" y="5535729"/>
            <a:ext cx="88900" cy="47625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6 h 12"/>
              <a:gd name="T6" fmla="*/ 0 w 22"/>
              <a:gd name="T7" fmla="*/ 8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8 h 12"/>
              <a:gd name="T14" fmla="*/ 22 w 22"/>
              <a:gd name="T15" fmla="*/ 6 h 12"/>
              <a:gd name="T16" fmla="*/ 16 w 22"/>
              <a:gd name="T17" fmla="*/ 0 h 12"/>
              <a:gd name="T18" fmla="*/ 16 w 22"/>
              <a:gd name="T19" fmla="*/ 8 h 12"/>
              <a:gd name="T20" fmla="*/ 6 w 22"/>
              <a:gd name="T21" fmla="*/ 8 h 12"/>
              <a:gd name="T22" fmla="*/ 4 w 22"/>
              <a:gd name="T23" fmla="*/ 7 h 12"/>
              <a:gd name="T24" fmla="*/ 6 w 22"/>
              <a:gd name="T25" fmla="*/ 5 h 12"/>
              <a:gd name="T26" fmla="*/ 16 w 22"/>
              <a:gd name="T27" fmla="*/ 5 h 12"/>
              <a:gd name="T28" fmla="*/ 18 w 22"/>
              <a:gd name="T29" fmla="*/ 7 h 12"/>
              <a:gd name="T30" fmla="*/ 16 w 22"/>
              <a:gd name="T3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0" y="12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2"/>
                  <a:pt x="22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"/>
                  <a:pt x="19" y="0"/>
                  <a:pt x="16" y="0"/>
                </a:cubicBezTo>
                <a:close/>
                <a:moveTo>
                  <a:pt x="16" y="8"/>
                </a:move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8"/>
                  <a:pt x="4" y="7"/>
                </a:cubicBezTo>
                <a:cubicBezTo>
                  <a:pt x="4" y="6"/>
                  <a:pt x="5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8" y="6"/>
                  <a:pt x="18" y="7"/>
                </a:cubicBezTo>
                <a:cubicBezTo>
                  <a:pt x="18" y="8"/>
                  <a:pt x="17" y="8"/>
                  <a:pt x="16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" name="Freeform 482"/>
          <p:cNvSpPr>
            <a:spLocks noEditPoints="1"/>
          </p:cNvSpPr>
          <p:nvPr/>
        </p:nvSpPr>
        <p:spPr bwMode="auto">
          <a:xfrm>
            <a:off x="8771646" y="5475404"/>
            <a:ext cx="88900" cy="47625"/>
          </a:xfrm>
          <a:custGeom>
            <a:avLst/>
            <a:gdLst>
              <a:gd name="T0" fmla="*/ 16 w 22"/>
              <a:gd name="T1" fmla="*/ 0 h 12"/>
              <a:gd name="T2" fmla="*/ 6 w 22"/>
              <a:gd name="T3" fmla="*/ 0 h 12"/>
              <a:gd name="T4" fmla="*/ 0 w 22"/>
              <a:gd name="T5" fmla="*/ 5 h 12"/>
              <a:gd name="T6" fmla="*/ 0 w 22"/>
              <a:gd name="T7" fmla="*/ 8 h 12"/>
              <a:gd name="T8" fmla="*/ 6 w 22"/>
              <a:gd name="T9" fmla="*/ 12 h 12"/>
              <a:gd name="T10" fmla="*/ 16 w 22"/>
              <a:gd name="T11" fmla="*/ 12 h 12"/>
              <a:gd name="T12" fmla="*/ 22 w 22"/>
              <a:gd name="T13" fmla="*/ 8 h 12"/>
              <a:gd name="T14" fmla="*/ 22 w 22"/>
              <a:gd name="T15" fmla="*/ 5 h 12"/>
              <a:gd name="T16" fmla="*/ 16 w 22"/>
              <a:gd name="T17" fmla="*/ 0 h 12"/>
              <a:gd name="T18" fmla="*/ 16 w 22"/>
              <a:gd name="T19" fmla="*/ 8 h 12"/>
              <a:gd name="T20" fmla="*/ 6 w 22"/>
              <a:gd name="T21" fmla="*/ 8 h 12"/>
              <a:gd name="T22" fmla="*/ 4 w 22"/>
              <a:gd name="T23" fmla="*/ 6 h 12"/>
              <a:gd name="T24" fmla="*/ 6 w 22"/>
              <a:gd name="T25" fmla="*/ 4 h 12"/>
              <a:gd name="T26" fmla="*/ 16 w 22"/>
              <a:gd name="T27" fmla="*/ 4 h 12"/>
              <a:gd name="T28" fmla="*/ 18 w 22"/>
              <a:gd name="T29" fmla="*/ 6 h 12"/>
              <a:gd name="T30" fmla="*/ 16 w 22"/>
              <a:gd name="T3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2">
                <a:moveTo>
                  <a:pt x="1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0" y="8"/>
                  <a:pt x="0" y="8"/>
                </a:cubicBezTo>
                <a:cubicBezTo>
                  <a:pt x="0" y="11"/>
                  <a:pt x="3" y="12"/>
                  <a:pt x="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9" y="12"/>
                  <a:pt x="22" y="11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2"/>
                  <a:pt x="19" y="0"/>
                  <a:pt x="16" y="0"/>
                </a:cubicBezTo>
                <a:close/>
                <a:moveTo>
                  <a:pt x="16" y="8"/>
                </a:moveTo>
                <a:cubicBezTo>
                  <a:pt x="6" y="8"/>
                  <a:pt x="6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4"/>
                  <a:pt x="18" y="5"/>
                  <a:pt x="18" y="6"/>
                </a:cubicBezTo>
                <a:cubicBezTo>
                  <a:pt x="18" y="7"/>
                  <a:pt x="17" y="8"/>
                  <a:pt x="16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2" name="Freeform 483"/>
          <p:cNvSpPr>
            <a:spLocks/>
          </p:cNvSpPr>
          <p:nvPr/>
        </p:nvSpPr>
        <p:spPr bwMode="auto">
          <a:xfrm>
            <a:off x="8679571" y="5423017"/>
            <a:ext cx="84138" cy="207962"/>
          </a:xfrm>
          <a:custGeom>
            <a:avLst/>
            <a:gdLst>
              <a:gd name="T0" fmla="*/ 53 w 53"/>
              <a:gd name="T1" fmla="*/ 53 h 131"/>
              <a:gd name="T2" fmla="*/ 53 w 53"/>
              <a:gd name="T3" fmla="*/ 45 h 131"/>
              <a:gd name="T4" fmla="*/ 15 w 53"/>
              <a:gd name="T5" fmla="*/ 45 h 131"/>
              <a:gd name="T6" fmla="*/ 15 w 53"/>
              <a:gd name="T7" fmla="*/ 0 h 131"/>
              <a:gd name="T8" fmla="*/ 0 w 53"/>
              <a:gd name="T9" fmla="*/ 0 h 131"/>
              <a:gd name="T10" fmla="*/ 0 w 53"/>
              <a:gd name="T11" fmla="*/ 131 h 131"/>
              <a:gd name="T12" fmla="*/ 13 w 53"/>
              <a:gd name="T13" fmla="*/ 131 h 131"/>
              <a:gd name="T14" fmla="*/ 13 w 53"/>
              <a:gd name="T15" fmla="*/ 131 h 131"/>
              <a:gd name="T16" fmla="*/ 53 w 53"/>
              <a:gd name="T17" fmla="*/ 131 h 131"/>
              <a:gd name="T18" fmla="*/ 53 w 53"/>
              <a:gd name="T19" fmla="*/ 121 h 131"/>
              <a:gd name="T20" fmla="*/ 15 w 53"/>
              <a:gd name="T21" fmla="*/ 121 h 131"/>
              <a:gd name="T22" fmla="*/ 15 w 53"/>
              <a:gd name="T23" fmla="*/ 93 h 131"/>
              <a:gd name="T24" fmla="*/ 53 w 53"/>
              <a:gd name="T25" fmla="*/ 93 h 131"/>
              <a:gd name="T26" fmla="*/ 53 w 53"/>
              <a:gd name="T27" fmla="*/ 83 h 131"/>
              <a:gd name="T28" fmla="*/ 15 w 53"/>
              <a:gd name="T29" fmla="*/ 83 h 131"/>
              <a:gd name="T30" fmla="*/ 15 w 53"/>
              <a:gd name="T31" fmla="*/ 53 h 131"/>
              <a:gd name="T32" fmla="*/ 53 w 53"/>
              <a:gd name="T33" fmla="*/ 53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3" h="131">
                <a:moveTo>
                  <a:pt x="53" y="53"/>
                </a:moveTo>
                <a:lnTo>
                  <a:pt x="53" y="45"/>
                </a:lnTo>
                <a:lnTo>
                  <a:pt x="15" y="45"/>
                </a:lnTo>
                <a:lnTo>
                  <a:pt x="15" y="0"/>
                </a:lnTo>
                <a:lnTo>
                  <a:pt x="0" y="0"/>
                </a:lnTo>
                <a:lnTo>
                  <a:pt x="0" y="131"/>
                </a:lnTo>
                <a:lnTo>
                  <a:pt x="13" y="131"/>
                </a:lnTo>
                <a:lnTo>
                  <a:pt x="13" y="131"/>
                </a:lnTo>
                <a:lnTo>
                  <a:pt x="53" y="131"/>
                </a:lnTo>
                <a:lnTo>
                  <a:pt x="53" y="121"/>
                </a:lnTo>
                <a:lnTo>
                  <a:pt x="15" y="121"/>
                </a:lnTo>
                <a:lnTo>
                  <a:pt x="15" y="93"/>
                </a:lnTo>
                <a:lnTo>
                  <a:pt x="53" y="93"/>
                </a:lnTo>
                <a:lnTo>
                  <a:pt x="53" y="83"/>
                </a:lnTo>
                <a:lnTo>
                  <a:pt x="15" y="83"/>
                </a:lnTo>
                <a:lnTo>
                  <a:pt x="15" y="53"/>
                </a:lnTo>
                <a:lnTo>
                  <a:pt x="53" y="5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3" name="Freeform 484"/>
          <p:cNvSpPr>
            <a:spLocks noEditPoints="1"/>
          </p:cNvSpPr>
          <p:nvPr/>
        </p:nvSpPr>
        <p:spPr bwMode="auto">
          <a:xfrm>
            <a:off x="7761996" y="5294429"/>
            <a:ext cx="201613" cy="381000"/>
          </a:xfrm>
          <a:custGeom>
            <a:avLst/>
            <a:gdLst>
              <a:gd name="T0" fmla="*/ 18 w 50"/>
              <a:gd name="T1" fmla="*/ 31 h 95"/>
              <a:gd name="T2" fmla="*/ 13 w 50"/>
              <a:gd name="T3" fmla="*/ 37 h 95"/>
              <a:gd name="T4" fmla="*/ 13 w 50"/>
              <a:gd name="T5" fmla="*/ 61 h 95"/>
              <a:gd name="T6" fmla="*/ 18 w 50"/>
              <a:gd name="T7" fmla="*/ 67 h 95"/>
              <a:gd name="T8" fmla="*/ 22 w 50"/>
              <a:gd name="T9" fmla="*/ 61 h 95"/>
              <a:gd name="T10" fmla="*/ 22 w 50"/>
              <a:gd name="T11" fmla="*/ 43 h 95"/>
              <a:gd name="T12" fmla="*/ 21 w 50"/>
              <a:gd name="T13" fmla="*/ 32 h 95"/>
              <a:gd name="T14" fmla="*/ 6 w 50"/>
              <a:gd name="T15" fmla="*/ 38 h 95"/>
              <a:gd name="T16" fmla="*/ 2 w 50"/>
              <a:gd name="T17" fmla="*/ 45 h 95"/>
              <a:gd name="T18" fmla="*/ 6 w 50"/>
              <a:gd name="T19" fmla="*/ 63 h 95"/>
              <a:gd name="T20" fmla="*/ 11 w 50"/>
              <a:gd name="T21" fmla="*/ 43 h 95"/>
              <a:gd name="T22" fmla="*/ 6 w 50"/>
              <a:gd name="T23" fmla="*/ 38 h 95"/>
              <a:gd name="T24" fmla="*/ 35 w 50"/>
              <a:gd name="T25" fmla="*/ 5 h 95"/>
              <a:gd name="T26" fmla="*/ 36 w 50"/>
              <a:gd name="T27" fmla="*/ 37 h 95"/>
              <a:gd name="T28" fmla="*/ 36 w 50"/>
              <a:gd name="T29" fmla="*/ 62 h 95"/>
              <a:gd name="T30" fmla="*/ 29 w 50"/>
              <a:gd name="T31" fmla="*/ 70 h 95"/>
              <a:gd name="T32" fmla="*/ 18 w 50"/>
              <a:gd name="T33" fmla="*/ 69 h 95"/>
              <a:gd name="T34" fmla="*/ 6 w 50"/>
              <a:gd name="T35" fmla="*/ 65 h 95"/>
              <a:gd name="T36" fmla="*/ 0 w 50"/>
              <a:gd name="T37" fmla="*/ 86 h 95"/>
              <a:gd name="T38" fmla="*/ 11 w 50"/>
              <a:gd name="T39" fmla="*/ 95 h 95"/>
              <a:gd name="T40" fmla="*/ 45 w 50"/>
              <a:gd name="T41" fmla="*/ 89 h 95"/>
              <a:gd name="T42" fmla="*/ 45 w 50"/>
              <a:gd name="T43" fmla="*/ 88 h 95"/>
              <a:gd name="T44" fmla="*/ 40 w 50"/>
              <a:gd name="T45" fmla="*/ 82 h 95"/>
              <a:gd name="T46" fmla="*/ 40 w 50"/>
              <a:gd name="T47" fmla="*/ 66 h 95"/>
              <a:gd name="T48" fmla="*/ 45 w 50"/>
              <a:gd name="T49" fmla="*/ 60 h 95"/>
              <a:gd name="T50" fmla="*/ 40 w 50"/>
              <a:gd name="T51" fmla="*/ 0 h 95"/>
              <a:gd name="T52" fmla="*/ 46 w 50"/>
              <a:gd name="T53" fmla="*/ 86 h 95"/>
              <a:gd name="T54" fmla="*/ 50 w 50"/>
              <a:gd name="T55" fmla="*/ 66 h 95"/>
              <a:gd name="T56" fmla="*/ 45 w 50"/>
              <a:gd name="T57" fmla="*/ 62 h 95"/>
              <a:gd name="T58" fmla="*/ 42 w 50"/>
              <a:gd name="T59" fmla="*/ 66 h 95"/>
              <a:gd name="T60" fmla="*/ 42 w 50"/>
              <a:gd name="T61" fmla="*/ 82 h 95"/>
              <a:gd name="T62" fmla="*/ 29 w 50"/>
              <a:gd name="T63" fmla="*/ 31 h 95"/>
              <a:gd name="T64" fmla="*/ 25 w 50"/>
              <a:gd name="T65" fmla="*/ 37 h 95"/>
              <a:gd name="T66" fmla="*/ 25 w 50"/>
              <a:gd name="T67" fmla="*/ 62 h 95"/>
              <a:gd name="T68" fmla="*/ 29 w 50"/>
              <a:gd name="T69" fmla="*/ 68 h 95"/>
              <a:gd name="T70" fmla="*/ 34 w 50"/>
              <a:gd name="T71" fmla="*/ 62 h 95"/>
              <a:gd name="T72" fmla="*/ 34 w 50"/>
              <a:gd name="T73" fmla="*/ 37 h 95"/>
              <a:gd name="T74" fmla="*/ 29 w 50"/>
              <a:gd name="T75" fmla="*/ 3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0" h="95">
                <a:moveTo>
                  <a:pt x="18" y="31"/>
                </a:move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6" y="31"/>
                  <a:pt x="15" y="32"/>
                </a:cubicBezTo>
                <a:cubicBezTo>
                  <a:pt x="14" y="34"/>
                  <a:pt x="13" y="35"/>
                  <a:pt x="13" y="37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3"/>
                  <a:pt x="14" y="64"/>
                  <a:pt x="15" y="65"/>
                </a:cubicBezTo>
                <a:cubicBezTo>
                  <a:pt x="16" y="66"/>
                  <a:pt x="17" y="67"/>
                  <a:pt x="18" y="67"/>
                </a:cubicBezTo>
                <a:cubicBezTo>
                  <a:pt x="19" y="67"/>
                  <a:pt x="20" y="66"/>
                  <a:pt x="21" y="65"/>
                </a:cubicBezTo>
                <a:cubicBezTo>
                  <a:pt x="22" y="64"/>
                  <a:pt x="22" y="63"/>
                  <a:pt x="22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5"/>
                  <a:pt x="22" y="34"/>
                  <a:pt x="21" y="32"/>
                </a:cubicBezTo>
                <a:cubicBezTo>
                  <a:pt x="20" y="31"/>
                  <a:pt x="19" y="31"/>
                  <a:pt x="18" y="31"/>
                </a:cubicBezTo>
                <a:close/>
                <a:moveTo>
                  <a:pt x="6" y="38"/>
                </a:moveTo>
                <a:cubicBezTo>
                  <a:pt x="4" y="38"/>
                  <a:pt x="2" y="40"/>
                  <a:pt x="2" y="42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61"/>
                  <a:pt x="4" y="63"/>
                  <a:pt x="6" y="63"/>
                </a:cubicBezTo>
                <a:cubicBezTo>
                  <a:pt x="9" y="63"/>
                  <a:pt x="11" y="61"/>
                  <a:pt x="11" y="59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0"/>
                  <a:pt x="9" y="38"/>
                  <a:pt x="6" y="38"/>
                </a:cubicBezTo>
                <a:close/>
                <a:moveTo>
                  <a:pt x="40" y="0"/>
                </a:moveTo>
                <a:cubicBezTo>
                  <a:pt x="37" y="0"/>
                  <a:pt x="35" y="2"/>
                  <a:pt x="35" y="5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6" y="36"/>
                  <a:pt x="36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5" y="63"/>
                  <a:pt x="35" y="64"/>
                </a:cubicBezTo>
                <a:cubicBezTo>
                  <a:pt x="34" y="67"/>
                  <a:pt x="32" y="70"/>
                  <a:pt x="29" y="70"/>
                </a:cubicBezTo>
                <a:cubicBezTo>
                  <a:pt x="26" y="70"/>
                  <a:pt x="24" y="67"/>
                  <a:pt x="23" y="65"/>
                </a:cubicBezTo>
                <a:cubicBezTo>
                  <a:pt x="22" y="67"/>
                  <a:pt x="20" y="69"/>
                  <a:pt x="18" y="69"/>
                </a:cubicBezTo>
                <a:cubicBezTo>
                  <a:pt x="15" y="69"/>
                  <a:pt x="12" y="66"/>
                  <a:pt x="12" y="63"/>
                </a:cubicBezTo>
                <a:cubicBezTo>
                  <a:pt x="10" y="64"/>
                  <a:pt x="9" y="65"/>
                  <a:pt x="6" y="65"/>
                </a:cubicBezTo>
                <a:cubicBezTo>
                  <a:pt x="4" y="65"/>
                  <a:pt x="1" y="64"/>
                  <a:pt x="0" y="6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1" y="87"/>
                  <a:pt x="1" y="88"/>
                </a:cubicBezTo>
                <a:cubicBezTo>
                  <a:pt x="3" y="90"/>
                  <a:pt x="8" y="95"/>
                  <a:pt x="11" y="95"/>
                </a:cubicBezTo>
                <a:cubicBezTo>
                  <a:pt x="39" y="95"/>
                  <a:pt x="39" y="95"/>
                  <a:pt x="39" y="95"/>
                </a:cubicBezTo>
                <a:cubicBezTo>
                  <a:pt x="42" y="94"/>
                  <a:pt x="45" y="92"/>
                  <a:pt x="45" y="89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88"/>
                  <a:pt x="44" y="88"/>
                  <a:pt x="44" y="88"/>
                </a:cubicBezTo>
                <a:cubicBezTo>
                  <a:pt x="41" y="87"/>
                  <a:pt x="40" y="85"/>
                  <a:pt x="40" y="82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6"/>
                  <a:pt x="40" y="66"/>
                  <a:pt x="40" y="66"/>
                </a:cubicBezTo>
                <a:cubicBezTo>
                  <a:pt x="40" y="62"/>
                  <a:pt x="42" y="60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2"/>
                  <a:pt x="43" y="0"/>
                  <a:pt x="40" y="0"/>
                </a:cubicBezTo>
                <a:close/>
                <a:moveTo>
                  <a:pt x="45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8" y="86"/>
                  <a:pt x="50" y="84"/>
                  <a:pt x="50" y="82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63"/>
                  <a:pt x="48" y="62"/>
                  <a:pt x="46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3" y="62"/>
                  <a:pt x="42" y="64"/>
                  <a:pt x="42" y="66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82"/>
                  <a:pt x="42" y="82"/>
                  <a:pt x="42" y="82"/>
                </a:cubicBezTo>
                <a:cubicBezTo>
                  <a:pt x="42" y="84"/>
                  <a:pt x="43" y="85"/>
                  <a:pt x="45" y="86"/>
                </a:cubicBezTo>
                <a:close/>
                <a:moveTo>
                  <a:pt x="29" y="31"/>
                </a:moveTo>
                <a:cubicBezTo>
                  <a:pt x="28" y="31"/>
                  <a:pt x="27" y="31"/>
                  <a:pt x="26" y="32"/>
                </a:cubicBezTo>
                <a:cubicBezTo>
                  <a:pt x="25" y="34"/>
                  <a:pt x="25" y="35"/>
                  <a:pt x="25" y="37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3"/>
                  <a:pt x="25" y="65"/>
                  <a:pt x="26" y="66"/>
                </a:cubicBezTo>
                <a:cubicBezTo>
                  <a:pt x="27" y="67"/>
                  <a:pt x="28" y="68"/>
                  <a:pt x="29" y="68"/>
                </a:cubicBezTo>
                <a:cubicBezTo>
                  <a:pt x="30" y="68"/>
                  <a:pt x="31" y="67"/>
                  <a:pt x="32" y="66"/>
                </a:cubicBezTo>
                <a:cubicBezTo>
                  <a:pt x="33" y="65"/>
                  <a:pt x="34" y="63"/>
                  <a:pt x="34" y="62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5"/>
                  <a:pt x="33" y="34"/>
                  <a:pt x="32" y="32"/>
                </a:cubicBezTo>
                <a:cubicBezTo>
                  <a:pt x="31" y="31"/>
                  <a:pt x="30" y="31"/>
                  <a:pt x="29" y="3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4" name="Freeform 485"/>
          <p:cNvSpPr>
            <a:spLocks/>
          </p:cNvSpPr>
          <p:nvPr/>
        </p:nvSpPr>
        <p:spPr bwMode="auto">
          <a:xfrm>
            <a:off x="8181096" y="5494454"/>
            <a:ext cx="273050" cy="109537"/>
          </a:xfrm>
          <a:custGeom>
            <a:avLst/>
            <a:gdLst>
              <a:gd name="T0" fmla="*/ 68 w 68"/>
              <a:gd name="T1" fmla="*/ 0 h 27"/>
              <a:gd name="T2" fmla="*/ 59 w 68"/>
              <a:gd name="T3" fmla="*/ 0 h 27"/>
              <a:gd name="T4" fmla="*/ 59 w 68"/>
              <a:gd name="T5" fmla="*/ 15 h 27"/>
              <a:gd name="T6" fmla="*/ 55 w 68"/>
              <a:gd name="T7" fmla="*/ 18 h 27"/>
              <a:gd name="T8" fmla="*/ 12 w 68"/>
              <a:gd name="T9" fmla="*/ 18 h 27"/>
              <a:gd name="T10" fmla="*/ 9 w 68"/>
              <a:gd name="T11" fmla="*/ 15 h 27"/>
              <a:gd name="T12" fmla="*/ 9 w 68"/>
              <a:gd name="T13" fmla="*/ 0 h 27"/>
              <a:gd name="T14" fmla="*/ 0 w 68"/>
              <a:gd name="T15" fmla="*/ 0 h 27"/>
              <a:gd name="T16" fmla="*/ 0 w 68"/>
              <a:gd name="T17" fmla="*/ 15 h 27"/>
              <a:gd name="T18" fmla="*/ 12 w 68"/>
              <a:gd name="T19" fmla="*/ 27 h 27"/>
              <a:gd name="T20" fmla="*/ 55 w 68"/>
              <a:gd name="T21" fmla="*/ 27 h 27"/>
              <a:gd name="T22" fmla="*/ 68 w 68"/>
              <a:gd name="T23" fmla="*/ 15 h 27"/>
              <a:gd name="T24" fmla="*/ 68 w 68"/>
              <a:gd name="T2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27">
                <a:moveTo>
                  <a:pt x="68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7" y="18"/>
                  <a:pt x="55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0" y="18"/>
                  <a:pt x="9" y="17"/>
                  <a:pt x="9" y="15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2"/>
                  <a:pt x="5" y="27"/>
                  <a:pt x="12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2" y="27"/>
                  <a:pt x="68" y="22"/>
                  <a:pt x="68" y="15"/>
                </a:cubicBezTo>
                <a:lnTo>
                  <a:pt x="68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5" name="Freeform 486"/>
          <p:cNvSpPr>
            <a:spLocks/>
          </p:cNvSpPr>
          <p:nvPr/>
        </p:nvSpPr>
        <p:spPr bwMode="auto">
          <a:xfrm>
            <a:off x="8241421" y="5365867"/>
            <a:ext cx="149225" cy="185737"/>
          </a:xfrm>
          <a:custGeom>
            <a:avLst/>
            <a:gdLst>
              <a:gd name="T0" fmla="*/ 14 w 37"/>
              <a:gd name="T1" fmla="*/ 0 h 46"/>
              <a:gd name="T2" fmla="*/ 11 w 37"/>
              <a:gd name="T3" fmla="*/ 2 h 46"/>
              <a:gd name="T4" fmla="*/ 11 w 37"/>
              <a:gd name="T5" fmla="*/ 25 h 46"/>
              <a:gd name="T6" fmla="*/ 4 w 37"/>
              <a:gd name="T7" fmla="*/ 25 h 46"/>
              <a:gd name="T8" fmla="*/ 1 w 37"/>
              <a:gd name="T9" fmla="*/ 27 h 46"/>
              <a:gd name="T10" fmla="*/ 7 w 37"/>
              <a:gd name="T11" fmla="*/ 33 h 46"/>
              <a:gd name="T12" fmla="*/ 11 w 37"/>
              <a:gd name="T13" fmla="*/ 38 h 46"/>
              <a:gd name="T14" fmla="*/ 17 w 37"/>
              <a:gd name="T15" fmla="*/ 44 h 46"/>
              <a:gd name="T16" fmla="*/ 21 w 37"/>
              <a:gd name="T17" fmla="*/ 44 h 46"/>
              <a:gd name="T18" fmla="*/ 27 w 37"/>
              <a:gd name="T19" fmla="*/ 38 h 46"/>
              <a:gd name="T20" fmla="*/ 30 w 37"/>
              <a:gd name="T21" fmla="*/ 33 h 46"/>
              <a:gd name="T22" fmla="*/ 36 w 37"/>
              <a:gd name="T23" fmla="*/ 27 h 46"/>
              <a:gd name="T24" fmla="*/ 34 w 37"/>
              <a:gd name="T25" fmla="*/ 25 h 46"/>
              <a:gd name="T26" fmla="*/ 26 w 37"/>
              <a:gd name="T27" fmla="*/ 25 h 46"/>
              <a:gd name="T28" fmla="*/ 26 w 37"/>
              <a:gd name="T29" fmla="*/ 2 h 46"/>
              <a:gd name="T30" fmla="*/ 23 w 37"/>
              <a:gd name="T31" fmla="*/ 0 h 46"/>
              <a:gd name="T32" fmla="*/ 14 w 37"/>
              <a:gd name="T33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" h="46">
                <a:moveTo>
                  <a:pt x="14" y="0"/>
                </a:moveTo>
                <a:cubicBezTo>
                  <a:pt x="12" y="0"/>
                  <a:pt x="11" y="1"/>
                  <a:pt x="11" y="2"/>
                </a:cubicBezTo>
                <a:cubicBezTo>
                  <a:pt x="11" y="25"/>
                  <a:pt x="11" y="25"/>
                  <a:pt x="11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1" y="25"/>
                  <a:pt x="0" y="26"/>
                  <a:pt x="1" y="27"/>
                </a:cubicBezTo>
                <a:cubicBezTo>
                  <a:pt x="7" y="33"/>
                  <a:pt x="7" y="33"/>
                  <a:pt x="7" y="33"/>
                </a:cubicBezTo>
                <a:cubicBezTo>
                  <a:pt x="8" y="35"/>
                  <a:pt x="10" y="37"/>
                  <a:pt x="11" y="38"/>
                </a:cubicBezTo>
                <a:cubicBezTo>
                  <a:pt x="17" y="44"/>
                  <a:pt x="17" y="44"/>
                  <a:pt x="17" y="44"/>
                </a:cubicBezTo>
                <a:cubicBezTo>
                  <a:pt x="18" y="46"/>
                  <a:pt x="20" y="46"/>
                  <a:pt x="21" y="44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7"/>
                  <a:pt x="29" y="35"/>
                  <a:pt x="30" y="33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6"/>
                  <a:pt x="36" y="25"/>
                  <a:pt x="34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0"/>
                  <a:pt x="25" y="0"/>
                  <a:pt x="23" y="0"/>
                </a:cubicBezTo>
                <a:lnTo>
                  <a:pt x="14" y="0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Freeform 487"/>
          <p:cNvSpPr>
            <a:spLocks noEditPoints="1"/>
          </p:cNvSpPr>
          <p:nvPr/>
        </p:nvSpPr>
        <p:spPr bwMode="auto">
          <a:xfrm>
            <a:off x="9882896" y="3222742"/>
            <a:ext cx="330200" cy="212725"/>
          </a:xfrm>
          <a:custGeom>
            <a:avLst/>
            <a:gdLst>
              <a:gd name="T0" fmla="*/ 66 w 82"/>
              <a:gd name="T1" fmla="*/ 0 h 53"/>
              <a:gd name="T2" fmla="*/ 15 w 82"/>
              <a:gd name="T3" fmla="*/ 0 h 53"/>
              <a:gd name="T4" fmla="*/ 0 w 82"/>
              <a:gd name="T5" fmla="*/ 15 h 53"/>
              <a:gd name="T6" fmla="*/ 0 w 82"/>
              <a:gd name="T7" fmla="*/ 38 h 53"/>
              <a:gd name="T8" fmla="*/ 15 w 82"/>
              <a:gd name="T9" fmla="*/ 53 h 53"/>
              <a:gd name="T10" fmla="*/ 66 w 82"/>
              <a:gd name="T11" fmla="*/ 53 h 53"/>
              <a:gd name="T12" fmla="*/ 82 w 82"/>
              <a:gd name="T13" fmla="*/ 38 h 53"/>
              <a:gd name="T14" fmla="*/ 82 w 82"/>
              <a:gd name="T15" fmla="*/ 15 h 53"/>
              <a:gd name="T16" fmla="*/ 66 w 82"/>
              <a:gd name="T17" fmla="*/ 0 h 53"/>
              <a:gd name="T18" fmla="*/ 78 w 82"/>
              <a:gd name="T19" fmla="*/ 45 h 53"/>
              <a:gd name="T20" fmla="*/ 77 w 82"/>
              <a:gd name="T21" fmla="*/ 46 h 53"/>
              <a:gd name="T22" fmla="*/ 77 w 82"/>
              <a:gd name="T23" fmla="*/ 46 h 53"/>
              <a:gd name="T24" fmla="*/ 76 w 82"/>
              <a:gd name="T25" fmla="*/ 46 h 53"/>
              <a:gd name="T26" fmla="*/ 54 w 82"/>
              <a:gd name="T27" fmla="*/ 26 h 53"/>
              <a:gd name="T28" fmla="*/ 42 w 82"/>
              <a:gd name="T29" fmla="*/ 36 h 53"/>
              <a:gd name="T30" fmla="*/ 41 w 82"/>
              <a:gd name="T31" fmla="*/ 37 h 53"/>
              <a:gd name="T32" fmla="*/ 40 w 82"/>
              <a:gd name="T33" fmla="*/ 36 h 53"/>
              <a:gd name="T34" fmla="*/ 27 w 82"/>
              <a:gd name="T35" fmla="*/ 26 h 53"/>
              <a:gd name="T36" fmla="*/ 7 w 82"/>
              <a:gd name="T37" fmla="*/ 45 h 53"/>
              <a:gd name="T38" fmla="*/ 5 w 82"/>
              <a:gd name="T39" fmla="*/ 45 h 53"/>
              <a:gd name="T40" fmla="*/ 5 w 82"/>
              <a:gd name="T41" fmla="*/ 45 h 53"/>
              <a:gd name="T42" fmla="*/ 4 w 82"/>
              <a:gd name="T43" fmla="*/ 45 h 53"/>
              <a:gd name="T44" fmla="*/ 4 w 82"/>
              <a:gd name="T45" fmla="*/ 43 h 53"/>
              <a:gd name="T46" fmla="*/ 4 w 82"/>
              <a:gd name="T47" fmla="*/ 43 h 53"/>
              <a:gd name="T48" fmla="*/ 4 w 82"/>
              <a:gd name="T49" fmla="*/ 42 h 53"/>
              <a:gd name="T50" fmla="*/ 25 w 82"/>
              <a:gd name="T51" fmla="*/ 24 h 53"/>
              <a:gd name="T52" fmla="*/ 6 w 82"/>
              <a:gd name="T53" fmla="*/ 8 h 53"/>
              <a:gd name="T54" fmla="*/ 6 w 82"/>
              <a:gd name="T55" fmla="*/ 6 h 53"/>
              <a:gd name="T56" fmla="*/ 8 w 82"/>
              <a:gd name="T57" fmla="*/ 5 h 53"/>
              <a:gd name="T58" fmla="*/ 10 w 82"/>
              <a:gd name="T59" fmla="*/ 7 h 53"/>
              <a:gd name="T60" fmla="*/ 41 w 82"/>
              <a:gd name="T61" fmla="*/ 33 h 53"/>
              <a:gd name="T62" fmla="*/ 72 w 82"/>
              <a:gd name="T63" fmla="*/ 7 h 53"/>
              <a:gd name="T64" fmla="*/ 74 w 82"/>
              <a:gd name="T65" fmla="*/ 5 h 53"/>
              <a:gd name="T66" fmla="*/ 76 w 82"/>
              <a:gd name="T67" fmla="*/ 5 h 53"/>
              <a:gd name="T68" fmla="*/ 76 w 82"/>
              <a:gd name="T69" fmla="*/ 8 h 53"/>
              <a:gd name="T70" fmla="*/ 57 w 82"/>
              <a:gd name="T71" fmla="*/ 24 h 53"/>
              <a:gd name="T72" fmla="*/ 78 w 82"/>
              <a:gd name="T73" fmla="*/ 43 h 53"/>
              <a:gd name="T74" fmla="*/ 79 w 82"/>
              <a:gd name="T75" fmla="*/ 44 h 53"/>
              <a:gd name="T76" fmla="*/ 79 w 82"/>
              <a:gd name="T77" fmla="*/ 44 h 53"/>
              <a:gd name="T78" fmla="*/ 78 w 82"/>
              <a:gd name="T79" fmla="*/ 4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2" h="53">
                <a:moveTo>
                  <a:pt x="66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6"/>
                  <a:pt x="7" y="53"/>
                  <a:pt x="15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75" y="53"/>
                  <a:pt x="82" y="46"/>
                  <a:pt x="82" y="38"/>
                </a:cubicBezTo>
                <a:cubicBezTo>
                  <a:pt x="82" y="15"/>
                  <a:pt x="82" y="15"/>
                  <a:pt x="82" y="15"/>
                </a:cubicBezTo>
                <a:cubicBezTo>
                  <a:pt x="82" y="7"/>
                  <a:pt x="75" y="0"/>
                  <a:pt x="66" y="0"/>
                </a:cubicBezTo>
                <a:close/>
                <a:moveTo>
                  <a:pt x="78" y="45"/>
                </a:moveTo>
                <a:cubicBezTo>
                  <a:pt x="78" y="46"/>
                  <a:pt x="78" y="46"/>
                  <a:pt x="77" y="46"/>
                </a:cubicBezTo>
                <a:cubicBezTo>
                  <a:pt x="77" y="46"/>
                  <a:pt x="77" y="46"/>
                  <a:pt x="77" y="46"/>
                </a:cubicBezTo>
                <a:cubicBezTo>
                  <a:pt x="77" y="46"/>
                  <a:pt x="76" y="46"/>
                  <a:pt x="76" y="46"/>
                </a:cubicBezTo>
                <a:cubicBezTo>
                  <a:pt x="54" y="26"/>
                  <a:pt x="54" y="26"/>
                  <a:pt x="54" y="2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1" y="37"/>
                  <a:pt x="41" y="37"/>
                </a:cubicBezTo>
                <a:cubicBezTo>
                  <a:pt x="40" y="37"/>
                  <a:pt x="40" y="36"/>
                  <a:pt x="40" y="36"/>
                </a:cubicBezTo>
                <a:cubicBezTo>
                  <a:pt x="27" y="26"/>
                  <a:pt x="27" y="26"/>
                  <a:pt x="27" y="26"/>
                </a:cubicBezTo>
                <a:cubicBezTo>
                  <a:pt x="7" y="45"/>
                  <a:pt x="7" y="45"/>
                  <a:pt x="7" y="45"/>
                </a:cubicBezTo>
                <a:cubicBezTo>
                  <a:pt x="6" y="45"/>
                  <a:pt x="6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4" y="45"/>
                </a:cubicBezTo>
                <a:cubicBezTo>
                  <a:pt x="4" y="44"/>
                  <a:pt x="4" y="44"/>
                  <a:pt x="4" y="43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2"/>
                  <a:pt x="4" y="42"/>
                </a:cubicBezTo>
                <a:cubicBezTo>
                  <a:pt x="25" y="24"/>
                  <a:pt x="25" y="24"/>
                  <a:pt x="25" y="24"/>
                </a:cubicBezTo>
                <a:cubicBezTo>
                  <a:pt x="6" y="8"/>
                  <a:pt x="6" y="8"/>
                  <a:pt x="6" y="8"/>
                </a:cubicBezTo>
                <a:cubicBezTo>
                  <a:pt x="5" y="7"/>
                  <a:pt x="5" y="6"/>
                  <a:pt x="6" y="6"/>
                </a:cubicBezTo>
                <a:cubicBezTo>
                  <a:pt x="6" y="5"/>
                  <a:pt x="7" y="5"/>
                  <a:pt x="8" y="5"/>
                </a:cubicBezTo>
                <a:cubicBezTo>
                  <a:pt x="10" y="7"/>
                  <a:pt x="10" y="7"/>
                  <a:pt x="10" y="7"/>
                </a:cubicBezTo>
                <a:cubicBezTo>
                  <a:pt x="41" y="33"/>
                  <a:pt x="41" y="33"/>
                  <a:pt x="41" y="33"/>
                </a:cubicBezTo>
                <a:cubicBezTo>
                  <a:pt x="72" y="7"/>
                  <a:pt x="72" y="7"/>
                  <a:pt x="72" y="7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5"/>
                  <a:pt x="75" y="5"/>
                  <a:pt x="76" y="5"/>
                </a:cubicBezTo>
                <a:cubicBezTo>
                  <a:pt x="77" y="6"/>
                  <a:pt x="77" y="7"/>
                  <a:pt x="76" y="8"/>
                </a:cubicBezTo>
                <a:cubicBezTo>
                  <a:pt x="57" y="24"/>
                  <a:pt x="57" y="24"/>
                  <a:pt x="57" y="24"/>
                </a:cubicBezTo>
                <a:cubicBezTo>
                  <a:pt x="78" y="43"/>
                  <a:pt x="78" y="43"/>
                  <a:pt x="78" y="43"/>
                </a:cubicBezTo>
                <a:cubicBezTo>
                  <a:pt x="79" y="43"/>
                  <a:pt x="79" y="44"/>
                  <a:pt x="79" y="44"/>
                </a:cubicBezTo>
                <a:cubicBezTo>
                  <a:pt x="79" y="44"/>
                  <a:pt x="79" y="44"/>
                  <a:pt x="79" y="44"/>
                </a:cubicBezTo>
                <a:cubicBezTo>
                  <a:pt x="79" y="45"/>
                  <a:pt x="79" y="45"/>
                  <a:pt x="78" y="45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7" name="Freeform 488"/>
          <p:cNvSpPr>
            <a:spLocks noEditPoints="1"/>
          </p:cNvSpPr>
          <p:nvPr/>
        </p:nvSpPr>
        <p:spPr bwMode="auto">
          <a:xfrm>
            <a:off x="10381371" y="3194167"/>
            <a:ext cx="269875" cy="269875"/>
          </a:xfrm>
          <a:custGeom>
            <a:avLst/>
            <a:gdLst>
              <a:gd name="T0" fmla="*/ 34 w 67"/>
              <a:gd name="T1" fmla="*/ 0 h 67"/>
              <a:gd name="T2" fmla="*/ 5 w 67"/>
              <a:gd name="T3" fmla="*/ 23 h 67"/>
              <a:gd name="T4" fmla="*/ 2 w 67"/>
              <a:gd name="T5" fmla="*/ 26 h 67"/>
              <a:gd name="T6" fmla="*/ 0 w 67"/>
              <a:gd name="T7" fmla="*/ 33 h 67"/>
              <a:gd name="T8" fmla="*/ 11 w 67"/>
              <a:gd name="T9" fmla="*/ 67 h 67"/>
              <a:gd name="T10" fmla="*/ 67 w 67"/>
              <a:gd name="T11" fmla="*/ 56 h 67"/>
              <a:gd name="T12" fmla="*/ 61 w 67"/>
              <a:gd name="T13" fmla="*/ 23 h 67"/>
              <a:gd name="T14" fmla="*/ 9 w 67"/>
              <a:gd name="T15" fmla="*/ 23 h 67"/>
              <a:gd name="T16" fmla="*/ 33 w 67"/>
              <a:gd name="T17" fmla="*/ 2 h 67"/>
              <a:gd name="T18" fmla="*/ 58 w 67"/>
              <a:gd name="T19" fmla="*/ 23 h 67"/>
              <a:gd name="T20" fmla="*/ 63 w 67"/>
              <a:gd name="T21" fmla="*/ 27 h 67"/>
              <a:gd name="T22" fmla="*/ 53 w 67"/>
              <a:gd name="T23" fmla="*/ 36 h 67"/>
              <a:gd name="T24" fmla="*/ 52 w 67"/>
              <a:gd name="T25" fmla="*/ 25 h 67"/>
              <a:gd name="T26" fmla="*/ 15 w 67"/>
              <a:gd name="T27" fmla="*/ 25 h 67"/>
              <a:gd name="T28" fmla="*/ 14 w 67"/>
              <a:gd name="T29" fmla="*/ 35 h 67"/>
              <a:gd name="T30" fmla="*/ 7 w 67"/>
              <a:gd name="T31" fmla="*/ 25 h 67"/>
              <a:gd name="T32" fmla="*/ 51 w 67"/>
              <a:gd name="T33" fmla="*/ 38 h 67"/>
              <a:gd name="T34" fmla="*/ 16 w 67"/>
              <a:gd name="T35" fmla="*/ 37 h 67"/>
              <a:gd name="T36" fmla="*/ 51 w 67"/>
              <a:gd name="T37" fmla="*/ 28 h 67"/>
              <a:gd name="T38" fmla="*/ 56 w 67"/>
              <a:gd name="T39" fmla="*/ 65 h 67"/>
              <a:gd name="T40" fmla="*/ 2 w 67"/>
              <a:gd name="T41" fmla="*/ 56 h 67"/>
              <a:gd name="T42" fmla="*/ 3 w 67"/>
              <a:gd name="T43" fmla="*/ 28 h 67"/>
              <a:gd name="T44" fmla="*/ 14 w 67"/>
              <a:gd name="T45" fmla="*/ 38 h 67"/>
              <a:gd name="T46" fmla="*/ 34 w 67"/>
              <a:gd name="T47" fmla="*/ 55 h 67"/>
              <a:gd name="T48" fmla="*/ 53 w 67"/>
              <a:gd name="T49" fmla="*/ 39 h 67"/>
              <a:gd name="T50" fmla="*/ 53 w 67"/>
              <a:gd name="T51" fmla="*/ 39 h 67"/>
              <a:gd name="T52" fmla="*/ 64 w 67"/>
              <a:gd name="T53" fmla="*/ 29 h 67"/>
              <a:gd name="T54" fmla="*/ 65 w 67"/>
              <a:gd name="T55" fmla="*/ 56 h 67"/>
              <a:gd name="T56" fmla="*/ 48 w 67"/>
              <a:gd name="T57" fmla="*/ 46 h 67"/>
              <a:gd name="T58" fmla="*/ 48 w 67"/>
              <a:gd name="T59" fmla="*/ 48 h 67"/>
              <a:gd name="T60" fmla="*/ 62 w 67"/>
              <a:gd name="T61" fmla="*/ 61 h 67"/>
              <a:gd name="T62" fmla="*/ 63 w 67"/>
              <a:gd name="T63" fmla="*/ 59 h 67"/>
              <a:gd name="T64" fmla="*/ 18 w 67"/>
              <a:gd name="T65" fmla="*/ 46 h 67"/>
              <a:gd name="T66" fmla="*/ 5 w 67"/>
              <a:gd name="T67" fmla="*/ 61 h 67"/>
              <a:gd name="T68" fmla="*/ 7 w 67"/>
              <a:gd name="T69" fmla="*/ 61 h 67"/>
              <a:gd name="T70" fmla="*/ 19 w 67"/>
              <a:gd name="T71" fmla="*/ 4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" h="67">
                <a:moveTo>
                  <a:pt x="61" y="23"/>
                </a:move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5" y="23"/>
                  <a:pt x="5" y="23"/>
                  <a:pt x="5" y="23"/>
                </a:cubicBezTo>
                <a:cubicBezTo>
                  <a:pt x="4" y="24"/>
                  <a:pt x="3" y="25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8"/>
                  <a:pt x="0" y="30"/>
                  <a:pt x="0" y="33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2"/>
                  <a:pt x="5" y="67"/>
                  <a:pt x="11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62" y="67"/>
                  <a:pt x="67" y="62"/>
                  <a:pt x="67" y="56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29"/>
                  <a:pt x="65" y="25"/>
                  <a:pt x="61" y="23"/>
                </a:cubicBezTo>
                <a:close/>
                <a:moveTo>
                  <a:pt x="7" y="25"/>
                </a:moveTo>
                <a:cubicBezTo>
                  <a:pt x="9" y="23"/>
                  <a:pt x="9" y="23"/>
                  <a:pt x="9" y="23"/>
                </a:cubicBezTo>
                <a:cubicBezTo>
                  <a:pt x="11" y="22"/>
                  <a:pt x="11" y="22"/>
                  <a:pt x="11" y="22"/>
                </a:cubicBezTo>
                <a:cubicBezTo>
                  <a:pt x="33" y="2"/>
                  <a:pt x="33" y="2"/>
                  <a:pt x="33" y="2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3"/>
                  <a:pt x="58" y="23"/>
                  <a:pt x="58" y="23"/>
                </a:cubicBezTo>
                <a:cubicBezTo>
                  <a:pt x="60" y="25"/>
                  <a:pt x="60" y="25"/>
                  <a:pt x="60" y="25"/>
                </a:cubicBezTo>
                <a:cubicBezTo>
                  <a:pt x="63" y="27"/>
                  <a:pt x="63" y="27"/>
                  <a:pt x="63" y="27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26"/>
                  <a:pt x="53" y="26"/>
                  <a:pt x="53" y="26"/>
                </a:cubicBezTo>
                <a:cubicBezTo>
                  <a:pt x="52" y="25"/>
                  <a:pt x="52" y="25"/>
                  <a:pt x="52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35"/>
                  <a:pt x="14" y="35"/>
                  <a:pt x="14" y="35"/>
                </a:cubicBezTo>
                <a:cubicBezTo>
                  <a:pt x="5" y="27"/>
                  <a:pt x="5" y="27"/>
                  <a:pt x="5" y="27"/>
                </a:cubicBezTo>
                <a:lnTo>
                  <a:pt x="7" y="25"/>
                </a:lnTo>
                <a:close/>
                <a:moveTo>
                  <a:pt x="51" y="28"/>
                </a:moveTo>
                <a:cubicBezTo>
                  <a:pt x="51" y="38"/>
                  <a:pt x="51" y="38"/>
                  <a:pt x="51" y="38"/>
                </a:cubicBezTo>
                <a:cubicBezTo>
                  <a:pt x="34" y="52"/>
                  <a:pt x="34" y="52"/>
                  <a:pt x="34" y="52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28"/>
                  <a:pt x="16" y="28"/>
                  <a:pt x="16" y="28"/>
                </a:cubicBezTo>
                <a:lnTo>
                  <a:pt x="51" y="28"/>
                </a:lnTo>
                <a:close/>
                <a:moveTo>
                  <a:pt x="65" y="56"/>
                </a:moveTo>
                <a:cubicBezTo>
                  <a:pt x="65" y="61"/>
                  <a:pt x="61" y="65"/>
                  <a:pt x="56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6" y="65"/>
                  <a:pt x="2" y="61"/>
                  <a:pt x="2" y="56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2"/>
                  <a:pt x="2" y="30"/>
                  <a:pt x="3" y="2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34" y="55"/>
                  <a:pt x="34" y="55"/>
                  <a:pt x="34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30"/>
                  <a:pt x="65" y="32"/>
                  <a:pt x="65" y="33"/>
                </a:cubicBezTo>
                <a:lnTo>
                  <a:pt x="65" y="56"/>
                </a:lnTo>
                <a:close/>
                <a:moveTo>
                  <a:pt x="50" y="46"/>
                </a:moveTo>
                <a:cubicBezTo>
                  <a:pt x="49" y="46"/>
                  <a:pt x="49" y="46"/>
                  <a:pt x="48" y="46"/>
                </a:cubicBezTo>
                <a:cubicBezTo>
                  <a:pt x="48" y="46"/>
                  <a:pt x="48" y="47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52"/>
                  <a:pt x="57" y="57"/>
                  <a:pt x="61" y="61"/>
                </a:cubicBezTo>
                <a:cubicBezTo>
                  <a:pt x="62" y="61"/>
                  <a:pt x="62" y="61"/>
                  <a:pt x="62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61"/>
                  <a:pt x="63" y="60"/>
                  <a:pt x="63" y="59"/>
                </a:cubicBezTo>
                <a:cubicBezTo>
                  <a:pt x="59" y="55"/>
                  <a:pt x="54" y="50"/>
                  <a:pt x="50" y="46"/>
                </a:cubicBezTo>
                <a:close/>
                <a:moveTo>
                  <a:pt x="18" y="46"/>
                </a:moveTo>
                <a:cubicBezTo>
                  <a:pt x="13" y="51"/>
                  <a:pt x="10" y="55"/>
                  <a:pt x="5" y="59"/>
                </a:cubicBezTo>
                <a:cubicBezTo>
                  <a:pt x="5" y="60"/>
                  <a:pt x="5" y="60"/>
                  <a:pt x="5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11" y="56"/>
                  <a:pt x="15" y="52"/>
                  <a:pt x="19" y="48"/>
                </a:cubicBezTo>
                <a:cubicBezTo>
                  <a:pt x="20" y="48"/>
                  <a:pt x="20" y="47"/>
                  <a:pt x="19" y="46"/>
                </a:cubicBezTo>
                <a:cubicBezTo>
                  <a:pt x="19" y="46"/>
                  <a:pt x="18" y="46"/>
                  <a:pt x="18" y="46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8" name="Freeform 489"/>
          <p:cNvSpPr>
            <a:spLocks noEditPoints="1"/>
          </p:cNvSpPr>
          <p:nvPr/>
        </p:nvSpPr>
        <p:spPr bwMode="auto">
          <a:xfrm>
            <a:off x="7284159" y="3259254"/>
            <a:ext cx="285750" cy="188912"/>
          </a:xfrm>
          <a:custGeom>
            <a:avLst/>
            <a:gdLst>
              <a:gd name="T0" fmla="*/ 56 w 71"/>
              <a:gd name="T1" fmla="*/ 0 h 47"/>
              <a:gd name="T2" fmla="*/ 54 w 71"/>
              <a:gd name="T3" fmla="*/ 0 h 47"/>
              <a:gd name="T4" fmla="*/ 54 w 71"/>
              <a:gd name="T5" fmla="*/ 3 h 47"/>
              <a:gd name="T6" fmla="*/ 54 w 71"/>
              <a:gd name="T7" fmla="*/ 4 h 47"/>
              <a:gd name="T8" fmla="*/ 49 w 71"/>
              <a:gd name="T9" fmla="*/ 4 h 47"/>
              <a:gd name="T10" fmla="*/ 49 w 71"/>
              <a:gd name="T11" fmla="*/ 3 h 47"/>
              <a:gd name="T12" fmla="*/ 48 w 71"/>
              <a:gd name="T13" fmla="*/ 0 h 47"/>
              <a:gd name="T14" fmla="*/ 22 w 71"/>
              <a:gd name="T15" fmla="*/ 0 h 47"/>
              <a:gd name="T16" fmla="*/ 22 w 71"/>
              <a:gd name="T17" fmla="*/ 3 h 47"/>
              <a:gd name="T18" fmla="*/ 22 w 71"/>
              <a:gd name="T19" fmla="*/ 4 h 47"/>
              <a:gd name="T20" fmla="*/ 16 w 71"/>
              <a:gd name="T21" fmla="*/ 4 h 47"/>
              <a:gd name="T22" fmla="*/ 16 w 71"/>
              <a:gd name="T23" fmla="*/ 3 h 47"/>
              <a:gd name="T24" fmla="*/ 17 w 71"/>
              <a:gd name="T25" fmla="*/ 0 h 47"/>
              <a:gd name="T26" fmla="*/ 14 w 71"/>
              <a:gd name="T27" fmla="*/ 0 h 47"/>
              <a:gd name="T28" fmla="*/ 0 w 71"/>
              <a:gd name="T29" fmla="*/ 14 h 47"/>
              <a:gd name="T30" fmla="*/ 0 w 71"/>
              <a:gd name="T31" fmla="*/ 32 h 47"/>
              <a:gd name="T32" fmla="*/ 14 w 71"/>
              <a:gd name="T33" fmla="*/ 47 h 47"/>
              <a:gd name="T34" fmla="*/ 56 w 71"/>
              <a:gd name="T35" fmla="*/ 47 h 47"/>
              <a:gd name="T36" fmla="*/ 71 w 71"/>
              <a:gd name="T37" fmla="*/ 32 h 47"/>
              <a:gd name="T38" fmla="*/ 71 w 71"/>
              <a:gd name="T39" fmla="*/ 14 h 47"/>
              <a:gd name="T40" fmla="*/ 56 w 71"/>
              <a:gd name="T41" fmla="*/ 0 h 47"/>
              <a:gd name="T42" fmla="*/ 43 w 71"/>
              <a:gd name="T43" fmla="*/ 35 h 47"/>
              <a:gd name="T44" fmla="*/ 28 w 71"/>
              <a:gd name="T45" fmla="*/ 35 h 47"/>
              <a:gd name="T46" fmla="*/ 28 w 71"/>
              <a:gd name="T47" fmla="*/ 33 h 47"/>
              <a:gd name="T48" fmla="*/ 32 w 71"/>
              <a:gd name="T49" fmla="*/ 27 h 47"/>
              <a:gd name="T50" fmla="*/ 32 w 71"/>
              <a:gd name="T51" fmla="*/ 24 h 47"/>
              <a:gd name="T52" fmla="*/ 28 w 71"/>
              <a:gd name="T53" fmla="*/ 24 h 47"/>
              <a:gd name="T54" fmla="*/ 28 w 71"/>
              <a:gd name="T55" fmla="*/ 22 h 47"/>
              <a:gd name="T56" fmla="*/ 31 w 71"/>
              <a:gd name="T57" fmla="*/ 22 h 47"/>
              <a:gd name="T58" fmla="*/ 31 w 71"/>
              <a:gd name="T59" fmla="*/ 18 h 47"/>
              <a:gd name="T60" fmla="*/ 38 w 71"/>
              <a:gd name="T61" fmla="*/ 10 h 47"/>
              <a:gd name="T62" fmla="*/ 42 w 71"/>
              <a:gd name="T63" fmla="*/ 11 h 47"/>
              <a:gd name="T64" fmla="*/ 41 w 71"/>
              <a:gd name="T65" fmla="*/ 14 h 47"/>
              <a:gd name="T66" fmla="*/ 38 w 71"/>
              <a:gd name="T67" fmla="*/ 13 h 47"/>
              <a:gd name="T68" fmla="*/ 34 w 71"/>
              <a:gd name="T69" fmla="*/ 18 h 47"/>
              <a:gd name="T70" fmla="*/ 34 w 71"/>
              <a:gd name="T71" fmla="*/ 22 h 47"/>
              <a:gd name="T72" fmla="*/ 40 w 71"/>
              <a:gd name="T73" fmla="*/ 22 h 47"/>
              <a:gd name="T74" fmla="*/ 40 w 71"/>
              <a:gd name="T75" fmla="*/ 24 h 47"/>
              <a:gd name="T76" fmla="*/ 35 w 71"/>
              <a:gd name="T77" fmla="*/ 24 h 47"/>
              <a:gd name="T78" fmla="*/ 34 w 71"/>
              <a:gd name="T79" fmla="*/ 28 h 47"/>
              <a:gd name="T80" fmla="*/ 32 w 71"/>
              <a:gd name="T81" fmla="*/ 32 h 47"/>
              <a:gd name="T82" fmla="*/ 32 w 71"/>
              <a:gd name="T83" fmla="*/ 32 h 47"/>
              <a:gd name="T84" fmla="*/ 43 w 71"/>
              <a:gd name="T85" fmla="*/ 32 h 47"/>
              <a:gd name="T86" fmla="*/ 43 w 71"/>
              <a:gd name="T87" fmla="*/ 3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1" h="47">
                <a:moveTo>
                  <a:pt x="56" y="0"/>
                </a:moveTo>
                <a:cubicBezTo>
                  <a:pt x="54" y="0"/>
                  <a:pt x="54" y="0"/>
                  <a:pt x="54" y="0"/>
                </a:cubicBezTo>
                <a:cubicBezTo>
                  <a:pt x="54" y="1"/>
                  <a:pt x="54" y="2"/>
                  <a:pt x="54" y="3"/>
                </a:cubicBezTo>
                <a:cubicBezTo>
                  <a:pt x="54" y="4"/>
                  <a:pt x="54" y="4"/>
                  <a:pt x="54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2"/>
                  <a:pt x="48" y="1"/>
                  <a:pt x="4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1"/>
                  <a:pt x="22" y="2"/>
                  <a:pt x="22" y="3"/>
                </a:cubicBezTo>
                <a:cubicBezTo>
                  <a:pt x="22" y="4"/>
                  <a:pt x="22" y="4"/>
                  <a:pt x="22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2"/>
                  <a:pt x="16" y="1"/>
                  <a:pt x="1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0"/>
                  <a:pt x="6" y="47"/>
                  <a:pt x="14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64" y="47"/>
                  <a:pt x="71" y="40"/>
                  <a:pt x="71" y="32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6"/>
                  <a:pt x="64" y="0"/>
                  <a:pt x="56" y="0"/>
                </a:cubicBezTo>
                <a:close/>
                <a:moveTo>
                  <a:pt x="43" y="35"/>
                </a:moveTo>
                <a:cubicBezTo>
                  <a:pt x="28" y="35"/>
                  <a:pt x="28" y="35"/>
                  <a:pt x="28" y="35"/>
                </a:cubicBezTo>
                <a:cubicBezTo>
                  <a:pt x="28" y="33"/>
                  <a:pt x="28" y="33"/>
                  <a:pt x="28" y="33"/>
                </a:cubicBezTo>
                <a:cubicBezTo>
                  <a:pt x="30" y="32"/>
                  <a:pt x="32" y="29"/>
                  <a:pt x="32" y="27"/>
                </a:cubicBezTo>
                <a:cubicBezTo>
                  <a:pt x="32" y="26"/>
                  <a:pt x="32" y="25"/>
                  <a:pt x="32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2"/>
                  <a:pt x="28" y="22"/>
                  <a:pt x="28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0"/>
                  <a:pt x="31" y="19"/>
                  <a:pt x="31" y="18"/>
                </a:cubicBezTo>
                <a:cubicBezTo>
                  <a:pt x="31" y="13"/>
                  <a:pt x="34" y="10"/>
                  <a:pt x="38" y="10"/>
                </a:cubicBezTo>
                <a:cubicBezTo>
                  <a:pt x="40" y="10"/>
                  <a:pt x="41" y="11"/>
                  <a:pt x="42" y="11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39" y="13"/>
                  <a:pt x="38" y="13"/>
                </a:cubicBezTo>
                <a:cubicBezTo>
                  <a:pt x="35" y="13"/>
                  <a:pt x="34" y="15"/>
                  <a:pt x="34" y="18"/>
                </a:cubicBezTo>
                <a:cubicBezTo>
                  <a:pt x="34" y="19"/>
                  <a:pt x="34" y="20"/>
                  <a:pt x="34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4"/>
                  <a:pt x="40" y="24"/>
                  <a:pt x="40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5"/>
                  <a:pt x="35" y="27"/>
                  <a:pt x="34" y="28"/>
                </a:cubicBezTo>
                <a:cubicBezTo>
                  <a:pt x="34" y="30"/>
                  <a:pt x="33" y="31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43" y="32"/>
                  <a:pt x="43" y="32"/>
                  <a:pt x="43" y="32"/>
                </a:cubicBezTo>
                <a:lnTo>
                  <a:pt x="43" y="35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9" name="Freeform 490"/>
          <p:cNvSpPr>
            <a:spLocks/>
          </p:cNvSpPr>
          <p:nvPr/>
        </p:nvSpPr>
        <p:spPr bwMode="auto">
          <a:xfrm>
            <a:off x="7352421" y="3210042"/>
            <a:ext cx="144463" cy="60325"/>
          </a:xfrm>
          <a:custGeom>
            <a:avLst/>
            <a:gdLst>
              <a:gd name="T0" fmla="*/ 36 w 36"/>
              <a:gd name="T1" fmla="*/ 12 h 15"/>
              <a:gd name="T2" fmla="*/ 26 w 36"/>
              <a:gd name="T3" fmla="*/ 0 h 15"/>
              <a:gd name="T4" fmla="*/ 10 w 36"/>
              <a:gd name="T5" fmla="*/ 0 h 15"/>
              <a:gd name="T6" fmla="*/ 1 w 36"/>
              <a:gd name="T7" fmla="*/ 12 h 15"/>
              <a:gd name="T8" fmla="*/ 0 w 36"/>
              <a:gd name="T9" fmla="*/ 15 h 15"/>
              <a:gd name="T10" fmla="*/ 4 w 36"/>
              <a:gd name="T11" fmla="*/ 15 h 15"/>
              <a:gd name="T12" fmla="*/ 4 w 36"/>
              <a:gd name="T13" fmla="*/ 12 h 15"/>
              <a:gd name="T14" fmla="*/ 12 w 36"/>
              <a:gd name="T15" fmla="*/ 3 h 15"/>
              <a:gd name="T16" fmla="*/ 24 w 36"/>
              <a:gd name="T17" fmla="*/ 3 h 15"/>
              <a:gd name="T18" fmla="*/ 32 w 36"/>
              <a:gd name="T19" fmla="*/ 12 h 15"/>
              <a:gd name="T20" fmla="*/ 33 w 36"/>
              <a:gd name="T21" fmla="*/ 15 h 15"/>
              <a:gd name="T22" fmla="*/ 36 w 36"/>
              <a:gd name="T23" fmla="*/ 15 h 15"/>
              <a:gd name="T24" fmla="*/ 36 w 36"/>
              <a:gd name="T25" fmla="*/ 1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15">
                <a:moveTo>
                  <a:pt x="36" y="12"/>
                </a:moveTo>
                <a:cubicBezTo>
                  <a:pt x="35" y="5"/>
                  <a:pt x="31" y="0"/>
                  <a:pt x="2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0"/>
                  <a:pt x="2" y="5"/>
                  <a:pt x="1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2"/>
                </a:cubicBezTo>
                <a:cubicBezTo>
                  <a:pt x="6" y="7"/>
                  <a:pt x="8" y="3"/>
                  <a:pt x="12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8" y="3"/>
                  <a:pt x="31" y="7"/>
                  <a:pt x="32" y="12"/>
                </a:cubicBezTo>
                <a:cubicBezTo>
                  <a:pt x="32" y="13"/>
                  <a:pt x="33" y="14"/>
                  <a:pt x="33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3"/>
                  <a:pt x="36" y="1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0" name="Freeform 491"/>
          <p:cNvSpPr>
            <a:spLocks noEditPoints="1"/>
          </p:cNvSpPr>
          <p:nvPr/>
        </p:nvSpPr>
        <p:spPr bwMode="auto">
          <a:xfrm>
            <a:off x="6861884" y="3230679"/>
            <a:ext cx="293688" cy="196850"/>
          </a:xfrm>
          <a:custGeom>
            <a:avLst/>
            <a:gdLst>
              <a:gd name="T0" fmla="*/ 5 w 73"/>
              <a:gd name="T1" fmla="*/ 49 h 49"/>
              <a:gd name="T2" fmla="*/ 0 w 73"/>
              <a:gd name="T3" fmla="*/ 44 h 49"/>
              <a:gd name="T4" fmla="*/ 0 w 73"/>
              <a:gd name="T5" fmla="*/ 6 h 49"/>
              <a:gd name="T6" fmla="*/ 5 w 73"/>
              <a:gd name="T7" fmla="*/ 0 h 49"/>
              <a:gd name="T8" fmla="*/ 68 w 73"/>
              <a:gd name="T9" fmla="*/ 0 h 49"/>
              <a:gd name="T10" fmla="*/ 73 w 73"/>
              <a:gd name="T11" fmla="*/ 6 h 49"/>
              <a:gd name="T12" fmla="*/ 73 w 73"/>
              <a:gd name="T13" fmla="*/ 44 h 49"/>
              <a:gd name="T14" fmla="*/ 68 w 73"/>
              <a:gd name="T15" fmla="*/ 49 h 49"/>
              <a:gd name="T16" fmla="*/ 5 w 73"/>
              <a:gd name="T17" fmla="*/ 49 h 49"/>
              <a:gd name="T18" fmla="*/ 1 w 73"/>
              <a:gd name="T19" fmla="*/ 6 h 49"/>
              <a:gd name="T20" fmla="*/ 1 w 73"/>
              <a:gd name="T21" fmla="*/ 44 h 49"/>
              <a:gd name="T22" fmla="*/ 5 w 73"/>
              <a:gd name="T23" fmla="*/ 47 h 49"/>
              <a:gd name="T24" fmla="*/ 68 w 73"/>
              <a:gd name="T25" fmla="*/ 47 h 49"/>
              <a:gd name="T26" fmla="*/ 72 w 73"/>
              <a:gd name="T27" fmla="*/ 44 h 49"/>
              <a:gd name="T28" fmla="*/ 72 w 73"/>
              <a:gd name="T29" fmla="*/ 6 h 49"/>
              <a:gd name="T30" fmla="*/ 68 w 73"/>
              <a:gd name="T31" fmla="*/ 2 h 49"/>
              <a:gd name="T32" fmla="*/ 5 w 73"/>
              <a:gd name="T33" fmla="*/ 2 h 49"/>
              <a:gd name="T34" fmla="*/ 1 w 73"/>
              <a:gd name="T35" fmla="*/ 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" h="49">
                <a:moveTo>
                  <a:pt x="5" y="49"/>
                </a:moveTo>
                <a:cubicBezTo>
                  <a:pt x="2" y="49"/>
                  <a:pt x="0" y="47"/>
                  <a:pt x="0" y="44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1" y="0"/>
                  <a:pt x="73" y="2"/>
                  <a:pt x="73" y="6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7"/>
                  <a:pt x="71" y="49"/>
                  <a:pt x="68" y="49"/>
                </a:cubicBezTo>
                <a:lnTo>
                  <a:pt x="5" y="49"/>
                </a:lnTo>
                <a:close/>
                <a:moveTo>
                  <a:pt x="1" y="6"/>
                </a:moveTo>
                <a:cubicBezTo>
                  <a:pt x="1" y="44"/>
                  <a:pt x="1" y="44"/>
                  <a:pt x="1" y="44"/>
                </a:cubicBezTo>
                <a:cubicBezTo>
                  <a:pt x="1" y="46"/>
                  <a:pt x="3" y="47"/>
                  <a:pt x="5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70" y="47"/>
                  <a:pt x="72" y="46"/>
                  <a:pt x="72" y="44"/>
                </a:cubicBezTo>
                <a:cubicBezTo>
                  <a:pt x="72" y="6"/>
                  <a:pt x="72" y="6"/>
                  <a:pt x="72" y="6"/>
                </a:cubicBezTo>
                <a:cubicBezTo>
                  <a:pt x="72" y="3"/>
                  <a:pt x="70" y="2"/>
                  <a:pt x="68" y="2"/>
                </a:cubicBezTo>
                <a:cubicBezTo>
                  <a:pt x="5" y="2"/>
                  <a:pt x="5" y="2"/>
                  <a:pt x="5" y="2"/>
                </a:cubicBezTo>
                <a:cubicBezTo>
                  <a:pt x="3" y="2"/>
                  <a:pt x="1" y="3"/>
                  <a:pt x="1" y="6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" name="Freeform 492"/>
          <p:cNvSpPr>
            <a:spLocks/>
          </p:cNvSpPr>
          <p:nvPr/>
        </p:nvSpPr>
        <p:spPr bwMode="auto">
          <a:xfrm>
            <a:off x="6872996" y="3322754"/>
            <a:ext cx="96838" cy="65087"/>
          </a:xfrm>
          <a:custGeom>
            <a:avLst/>
            <a:gdLst>
              <a:gd name="T0" fmla="*/ 20 w 24"/>
              <a:gd name="T1" fmla="*/ 0 h 16"/>
              <a:gd name="T2" fmla="*/ 18 w 24"/>
              <a:gd name="T3" fmla="*/ 5 h 16"/>
              <a:gd name="T4" fmla="*/ 13 w 24"/>
              <a:gd name="T5" fmla="*/ 16 h 16"/>
              <a:gd name="T6" fmla="*/ 8 w 24"/>
              <a:gd name="T7" fmla="*/ 5 h 16"/>
              <a:gd name="T8" fmla="*/ 5 w 24"/>
              <a:gd name="T9" fmla="*/ 0 h 16"/>
              <a:gd name="T10" fmla="*/ 0 w 24"/>
              <a:gd name="T11" fmla="*/ 9 h 16"/>
              <a:gd name="T12" fmla="*/ 0 w 24"/>
              <a:gd name="T13" fmla="*/ 12 h 16"/>
              <a:gd name="T14" fmla="*/ 12 w 24"/>
              <a:gd name="T15" fmla="*/ 16 h 16"/>
              <a:gd name="T16" fmla="*/ 24 w 24"/>
              <a:gd name="T17" fmla="*/ 12 h 16"/>
              <a:gd name="T18" fmla="*/ 24 w 24"/>
              <a:gd name="T19" fmla="*/ 9 h 16"/>
              <a:gd name="T20" fmla="*/ 20 w 24"/>
              <a:gd name="T2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6">
                <a:moveTo>
                  <a:pt x="20" y="0"/>
                </a:moveTo>
                <a:cubicBezTo>
                  <a:pt x="18" y="5"/>
                  <a:pt x="18" y="5"/>
                  <a:pt x="18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8" y="5"/>
                  <a:pt x="8" y="5"/>
                  <a:pt x="8" y="5"/>
                </a:cubicBezTo>
                <a:cubicBezTo>
                  <a:pt x="5" y="0"/>
                  <a:pt x="5" y="0"/>
                  <a:pt x="5" y="0"/>
                </a:cubicBezTo>
                <a:cubicBezTo>
                  <a:pt x="2" y="2"/>
                  <a:pt x="0" y="5"/>
                  <a:pt x="0" y="9"/>
                </a:cubicBezTo>
                <a:cubicBezTo>
                  <a:pt x="0" y="12"/>
                  <a:pt x="0" y="12"/>
                  <a:pt x="0" y="12"/>
                </a:cubicBezTo>
                <a:cubicBezTo>
                  <a:pt x="4" y="15"/>
                  <a:pt x="8" y="16"/>
                  <a:pt x="12" y="16"/>
                </a:cubicBezTo>
                <a:cubicBezTo>
                  <a:pt x="17" y="16"/>
                  <a:pt x="21" y="15"/>
                  <a:pt x="24" y="12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5"/>
                  <a:pt x="22" y="2"/>
                  <a:pt x="20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2" name="Freeform 493"/>
          <p:cNvSpPr>
            <a:spLocks/>
          </p:cNvSpPr>
          <p:nvPr/>
        </p:nvSpPr>
        <p:spPr bwMode="auto">
          <a:xfrm>
            <a:off x="6917446" y="3338629"/>
            <a:ext cx="12700" cy="36512"/>
          </a:xfrm>
          <a:custGeom>
            <a:avLst/>
            <a:gdLst>
              <a:gd name="T0" fmla="*/ 1 w 3"/>
              <a:gd name="T1" fmla="*/ 0 h 9"/>
              <a:gd name="T2" fmla="*/ 0 w 3"/>
              <a:gd name="T3" fmla="*/ 0 h 9"/>
              <a:gd name="T4" fmla="*/ 0 w 3"/>
              <a:gd name="T5" fmla="*/ 7 h 9"/>
              <a:gd name="T6" fmla="*/ 1 w 3"/>
              <a:gd name="T7" fmla="*/ 9 h 9"/>
              <a:gd name="T8" fmla="*/ 3 w 3"/>
              <a:gd name="T9" fmla="*/ 7 h 9"/>
              <a:gd name="T10" fmla="*/ 2 w 3"/>
              <a:gd name="T11" fmla="*/ 0 h 9"/>
              <a:gd name="T12" fmla="*/ 1 w 3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9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" y="9"/>
                  <a:pt x="1" y="9"/>
                  <a:pt x="1" y="9"/>
                </a:cubicBezTo>
                <a:cubicBezTo>
                  <a:pt x="3" y="7"/>
                  <a:pt x="3" y="7"/>
                  <a:pt x="3" y="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3" name="Freeform 494"/>
          <p:cNvSpPr>
            <a:spLocks/>
          </p:cNvSpPr>
          <p:nvPr/>
        </p:nvSpPr>
        <p:spPr bwMode="auto">
          <a:xfrm>
            <a:off x="6893634" y="3262429"/>
            <a:ext cx="60325" cy="68262"/>
          </a:xfrm>
          <a:custGeom>
            <a:avLst/>
            <a:gdLst>
              <a:gd name="T0" fmla="*/ 15 w 15"/>
              <a:gd name="T1" fmla="*/ 11 h 17"/>
              <a:gd name="T2" fmla="*/ 7 w 15"/>
              <a:gd name="T3" fmla="*/ 17 h 17"/>
              <a:gd name="T4" fmla="*/ 0 w 15"/>
              <a:gd name="T5" fmla="*/ 11 h 17"/>
              <a:gd name="T6" fmla="*/ 0 w 15"/>
              <a:gd name="T7" fmla="*/ 6 h 17"/>
              <a:gd name="T8" fmla="*/ 7 w 15"/>
              <a:gd name="T9" fmla="*/ 0 h 17"/>
              <a:gd name="T10" fmla="*/ 15 w 15"/>
              <a:gd name="T11" fmla="*/ 6 h 17"/>
              <a:gd name="T12" fmla="*/ 15 w 15"/>
              <a:gd name="T13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7">
                <a:moveTo>
                  <a:pt x="15" y="11"/>
                </a:moveTo>
                <a:cubicBezTo>
                  <a:pt x="15" y="14"/>
                  <a:pt x="11" y="17"/>
                  <a:pt x="7" y="17"/>
                </a:cubicBezTo>
                <a:cubicBezTo>
                  <a:pt x="3" y="17"/>
                  <a:pt x="0" y="14"/>
                  <a:pt x="0" y="1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5" y="3"/>
                  <a:pt x="15" y="6"/>
                </a:cubicBezTo>
                <a:lnTo>
                  <a:pt x="15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4" name="Rectangle 495"/>
          <p:cNvSpPr>
            <a:spLocks noChangeArrowheads="1"/>
          </p:cNvSpPr>
          <p:nvPr/>
        </p:nvSpPr>
        <p:spPr bwMode="auto">
          <a:xfrm>
            <a:off x="7006346" y="3291004"/>
            <a:ext cx="112713" cy="1587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5" name="Rectangle 496"/>
          <p:cNvSpPr>
            <a:spLocks noChangeArrowheads="1"/>
          </p:cNvSpPr>
          <p:nvPr/>
        </p:nvSpPr>
        <p:spPr bwMode="auto">
          <a:xfrm>
            <a:off x="7006346" y="3327517"/>
            <a:ext cx="112713" cy="1587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6" name="Freeform 497"/>
          <p:cNvSpPr>
            <a:spLocks noEditPoints="1"/>
          </p:cNvSpPr>
          <p:nvPr/>
        </p:nvSpPr>
        <p:spPr bwMode="auto">
          <a:xfrm>
            <a:off x="8193796" y="3210042"/>
            <a:ext cx="284163" cy="238125"/>
          </a:xfrm>
          <a:custGeom>
            <a:avLst/>
            <a:gdLst>
              <a:gd name="T0" fmla="*/ 35 w 71"/>
              <a:gd name="T1" fmla="*/ 31 h 59"/>
              <a:gd name="T2" fmla="*/ 32 w 71"/>
              <a:gd name="T3" fmla="*/ 25 h 59"/>
              <a:gd name="T4" fmla="*/ 36 w 71"/>
              <a:gd name="T5" fmla="*/ 38 h 59"/>
              <a:gd name="T6" fmla="*/ 39 w 71"/>
              <a:gd name="T7" fmla="*/ 45 h 59"/>
              <a:gd name="T8" fmla="*/ 39 w 71"/>
              <a:gd name="T9" fmla="*/ 41 h 59"/>
              <a:gd name="T10" fmla="*/ 56 w 71"/>
              <a:gd name="T11" fmla="*/ 12 h 59"/>
              <a:gd name="T12" fmla="*/ 54 w 71"/>
              <a:gd name="T13" fmla="*/ 15 h 59"/>
              <a:gd name="T14" fmla="*/ 49 w 71"/>
              <a:gd name="T15" fmla="*/ 16 h 59"/>
              <a:gd name="T16" fmla="*/ 48 w 71"/>
              <a:gd name="T17" fmla="*/ 12 h 59"/>
              <a:gd name="T18" fmla="*/ 22 w 71"/>
              <a:gd name="T19" fmla="*/ 15 h 59"/>
              <a:gd name="T20" fmla="*/ 16 w 71"/>
              <a:gd name="T21" fmla="*/ 16 h 59"/>
              <a:gd name="T22" fmla="*/ 17 w 71"/>
              <a:gd name="T23" fmla="*/ 12 h 59"/>
              <a:gd name="T24" fmla="*/ 0 w 71"/>
              <a:gd name="T25" fmla="*/ 26 h 59"/>
              <a:gd name="T26" fmla="*/ 15 w 71"/>
              <a:gd name="T27" fmla="*/ 59 h 59"/>
              <a:gd name="T28" fmla="*/ 71 w 71"/>
              <a:gd name="T29" fmla="*/ 44 h 59"/>
              <a:gd name="T30" fmla="*/ 56 w 71"/>
              <a:gd name="T31" fmla="*/ 12 h 59"/>
              <a:gd name="T32" fmla="*/ 36 w 71"/>
              <a:gd name="T33" fmla="*/ 48 h 59"/>
              <a:gd name="T34" fmla="*/ 35 w 71"/>
              <a:gd name="T35" fmla="*/ 50 h 59"/>
              <a:gd name="T36" fmla="*/ 28 w 71"/>
              <a:gd name="T37" fmla="*/ 45 h 59"/>
              <a:gd name="T38" fmla="*/ 29 w 71"/>
              <a:gd name="T39" fmla="*/ 40 h 59"/>
              <a:gd name="T40" fmla="*/ 35 w 71"/>
              <a:gd name="T41" fmla="*/ 37 h 59"/>
              <a:gd name="T42" fmla="*/ 28 w 71"/>
              <a:gd name="T43" fmla="*/ 29 h 59"/>
              <a:gd name="T44" fmla="*/ 35 w 71"/>
              <a:gd name="T45" fmla="*/ 23 h 59"/>
              <a:gd name="T46" fmla="*/ 36 w 71"/>
              <a:gd name="T47" fmla="*/ 21 h 59"/>
              <a:gd name="T48" fmla="*/ 42 w 71"/>
              <a:gd name="T49" fmla="*/ 25 h 59"/>
              <a:gd name="T50" fmla="*/ 41 w 71"/>
              <a:gd name="T51" fmla="*/ 30 h 59"/>
              <a:gd name="T52" fmla="*/ 36 w 71"/>
              <a:gd name="T53" fmla="*/ 24 h 59"/>
              <a:gd name="T54" fmla="*/ 42 w 71"/>
              <a:gd name="T55" fmla="*/ 37 h 59"/>
              <a:gd name="T56" fmla="*/ 41 w 71"/>
              <a:gd name="T57" fmla="*/ 46 h 59"/>
              <a:gd name="T58" fmla="*/ 29 w 71"/>
              <a:gd name="T59" fmla="*/ 3 h 59"/>
              <a:gd name="T60" fmla="*/ 49 w 71"/>
              <a:gd name="T61" fmla="*/ 12 h 59"/>
              <a:gd name="T62" fmla="*/ 54 w 71"/>
              <a:gd name="T63" fmla="*/ 15 h 59"/>
              <a:gd name="T64" fmla="*/ 43 w 71"/>
              <a:gd name="T65" fmla="*/ 0 h 59"/>
              <a:gd name="T66" fmla="*/ 18 w 71"/>
              <a:gd name="T67" fmla="*/ 12 h 59"/>
              <a:gd name="T68" fmla="*/ 21 w 71"/>
              <a:gd name="T69" fmla="*/ 1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59">
                <a:moveTo>
                  <a:pt x="31" y="27"/>
                </a:moveTo>
                <a:cubicBezTo>
                  <a:pt x="31" y="28"/>
                  <a:pt x="32" y="30"/>
                  <a:pt x="35" y="31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4"/>
                  <a:pt x="33" y="24"/>
                  <a:pt x="32" y="25"/>
                </a:cubicBezTo>
                <a:cubicBezTo>
                  <a:pt x="31" y="26"/>
                  <a:pt x="31" y="26"/>
                  <a:pt x="31" y="27"/>
                </a:cubicBezTo>
                <a:close/>
                <a:moveTo>
                  <a:pt x="36" y="38"/>
                </a:moveTo>
                <a:cubicBezTo>
                  <a:pt x="36" y="46"/>
                  <a:pt x="36" y="46"/>
                  <a:pt x="36" y="46"/>
                </a:cubicBezTo>
                <a:cubicBezTo>
                  <a:pt x="37" y="46"/>
                  <a:pt x="38" y="46"/>
                  <a:pt x="39" y="45"/>
                </a:cubicBezTo>
                <a:cubicBezTo>
                  <a:pt x="39" y="45"/>
                  <a:pt x="40" y="44"/>
                  <a:pt x="40" y="43"/>
                </a:cubicBezTo>
                <a:cubicBezTo>
                  <a:pt x="40" y="42"/>
                  <a:pt x="39" y="41"/>
                  <a:pt x="39" y="41"/>
                </a:cubicBezTo>
                <a:cubicBezTo>
                  <a:pt x="38" y="40"/>
                  <a:pt x="37" y="39"/>
                  <a:pt x="36" y="38"/>
                </a:cubicBezTo>
                <a:close/>
                <a:moveTo>
                  <a:pt x="56" y="12"/>
                </a:moveTo>
                <a:cubicBezTo>
                  <a:pt x="54" y="12"/>
                  <a:pt x="54" y="12"/>
                  <a:pt x="54" y="12"/>
                </a:cubicBezTo>
                <a:cubicBezTo>
                  <a:pt x="54" y="13"/>
                  <a:pt x="54" y="14"/>
                  <a:pt x="54" y="15"/>
                </a:cubicBezTo>
                <a:cubicBezTo>
                  <a:pt x="54" y="16"/>
                  <a:pt x="54" y="16"/>
                  <a:pt x="54" y="16"/>
                </a:cubicBezTo>
                <a:cubicBezTo>
                  <a:pt x="49" y="16"/>
                  <a:pt x="49" y="16"/>
                  <a:pt x="49" y="16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4"/>
                  <a:pt x="49" y="13"/>
                  <a:pt x="48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3"/>
                  <a:pt x="22" y="14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4"/>
                  <a:pt x="17" y="13"/>
                  <a:pt x="17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6" y="12"/>
                  <a:pt x="0" y="18"/>
                  <a:pt x="0" y="2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52"/>
                  <a:pt x="6" y="59"/>
                  <a:pt x="15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64" y="59"/>
                  <a:pt x="71" y="52"/>
                  <a:pt x="71" y="44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18"/>
                  <a:pt x="64" y="12"/>
                  <a:pt x="56" y="12"/>
                </a:cubicBezTo>
                <a:close/>
                <a:moveTo>
                  <a:pt x="41" y="46"/>
                </a:moveTo>
                <a:cubicBezTo>
                  <a:pt x="40" y="47"/>
                  <a:pt x="38" y="48"/>
                  <a:pt x="36" y="48"/>
                </a:cubicBezTo>
                <a:cubicBezTo>
                  <a:pt x="36" y="50"/>
                  <a:pt x="36" y="50"/>
                  <a:pt x="36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48"/>
                  <a:pt x="35" y="48"/>
                  <a:pt x="35" y="48"/>
                </a:cubicBezTo>
                <a:cubicBezTo>
                  <a:pt x="32" y="48"/>
                  <a:pt x="29" y="47"/>
                  <a:pt x="28" y="45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30" y="44"/>
                  <a:pt x="31" y="46"/>
                  <a:pt x="35" y="46"/>
                </a:cubicBezTo>
                <a:cubicBezTo>
                  <a:pt x="35" y="37"/>
                  <a:pt x="35" y="37"/>
                  <a:pt x="35" y="37"/>
                </a:cubicBezTo>
                <a:cubicBezTo>
                  <a:pt x="32" y="35"/>
                  <a:pt x="30" y="34"/>
                  <a:pt x="29" y="33"/>
                </a:cubicBezTo>
                <a:cubicBezTo>
                  <a:pt x="28" y="32"/>
                  <a:pt x="28" y="30"/>
                  <a:pt x="28" y="29"/>
                </a:cubicBezTo>
                <a:cubicBezTo>
                  <a:pt x="28" y="27"/>
                  <a:pt x="28" y="26"/>
                  <a:pt x="30" y="25"/>
                </a:cubicBezTo>
                <a:cubicBezTo>
                  <a:pt x="31" y="23"/>
                  <a:pt x="33" y="23"/>
                  <a:pt x="35" y="23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3"/>
                  <a:pt x="36" y="23"/>
                  <a:pt x="36" y="23"/>
                </a:cubicBezTo>
                <a:cubicBezTo>
                  <a:pt x="38" y="23"/>
                  <a:pt x="40" y="24"/>
                  <a:pt x="42" y="25"/>
                </a:cubicBezTo>
                <a:cubicBezTo>
                  <a:pt x="41" y="30"/>
                  <a:pt x="41" y="30"/>
                  <a:pt x="41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0" y="28"/>
                  <a:pt x="40" y="27"/>
                  <a:pt x="39" y="26"/>
                </a:cubicBezTo>
                <a:cubicBezTo>
                  <a:pt x="38" y="25"/>
                  <a:pt x="37" y="24"/>
                  <a:pt x="36" y="24"/>
                </a:cubicBezTo>
                <a:cubicBezTo>
                  <a:pt x="36" y="32"/>
                  <a:pt x="36" y="32"/>
                  <a:pt x="36" y="32"/>
                </a:cubicBezTo>
                <a:cubicBezTo>
                  <a:pt x="39" y="34"/>
                  <a:pt x="41" y="36"/>
                  <a:pt x="42" y="37"/>
                </a:cubicBezTo>
                <a:cubicBezTo>
                  <a:pt x="43" y="38"/>
                  <a:pt x="43" y="40"/>
                  <a:pt x="43" y="41"/>
                </a:cubicBezTo>
                <a:cubicBezTo>
                  <a:pt x="43" y="43"/>
                  <a:pt x="43" y="45"/>
                  <a:pt x="41" y="46"/>
                </a:cubicBezTo>
                <a:close/>
                <a:moveTo>
                  <a:pt x="22" y="12"/>
                </a:moveTo>
                <a:cubicBezTo>
                  <a:pt x="23" y="7"/>
                  <a:pt x="26" y="3"/>
                  <a:pt x="29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5" y="3"/>
                  <a:pt x="48" y="7"/>
                  <a:pt x="49" y="12"/>
                </a:cubicBezTo>
                <a:cubicBezTo>
                  <a:pt x="50" y="13"/>
                  <a:pt x="50" y="14"/>
                  <a:pt x="50" y="15"/>
                </a:cubicBezTo>
                <a:cubicBezTo>
                  <a:pt x="54" y="15"/>
                  <a:pt x="54" y="15"/>
                  <a:pt x="54" y="15"/>
                </a:cubicBezTo>
                <a:cubicBezTo>
                  <a:pt x="53" y="14"/>
                  <a:pt x="53" y="13"/>
                  <a:pt x="53" y="12"/>
                </a:cubicBezTo>
                <a:cubicBezTo>
                  <a:pt x="52" y="5"/>
                  <a:pt x="48" y="0"/>
                  <a:pt x="4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19" y="5"/>
                  <a:pt x="18" y="12"/>
                </a:cubicBezTo>
                <a:cubicBezTo>
                  <a:pt x="18" y="13"/>
                  <a:pt x="17" y="14"/>
                  <a:pt x="17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4"/>
                  <a:pt x="21" y="13"/>
                  <a:pt x="22" y="1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7" name="Freeform 498"/>
          <p:cNvSpPr>
            <a:spLocks noEditPoints="1"/>
          </p:cNvSpPr>
          <p:nvPr/>
        </p:nvSpPr>
        <p:spPr bwMode="auto">
          <a:xfrm>
            <a:off x="7738184" y="3259254"/>
            <a:ext cx="290513" cy="188912"/>
          </a:xfrm>
          <a:custGeom>
            <a:avLst/>
            <a:gdLst>
              <a:gd name="T0" fmla="*/ 57 w 72"/>
              <a:gd name="T1" fmla="*/ 0 h 47"/>
              <a:gd name="T2" fmla="*/ 54 w 72"/>
              <a:gd name="T3" fmla="*/ 0 h 47"/>
              <a:gd name="T4" fmla="*/ 55 w 72"/>
              <a:gd name="T5" fmla="*/ 3 h 47"/>
              <a:gd name="T6" fmla="*/ 55 w 72"/>
              <a:gd name="T7" fmla="*/ 4 h 47"/>
              <a:gd name="T8" fmla="*/ 49 w 72"/>
              <a:gd name="T9" fmla="*/ 4 h 47"/>
              <a:gd name="T10" fmla="*/ 49 w 72"/>
              <a:gd name="T11" fmla="*/ 3 h 47"/>
              <a:gd name="T12" fmla="*/ 49 w 72"/>
              <a:gd name="T13" fmla="*/ 0 h 47"/>
              <a:gd name="T14" fmla="*/ 23 w 72"/>
              <a:gd name="T15" fmla="*/ 0 h 47"/>
              <a:gd name="T16" fmla="*/ 22 w 72"/>
              <a:gd name="T17" fmla="*/ 3 h 47"/>
              <a:gd name="T18" fmla="*/ 22 w 72"/>
              <a:gd name="T19" fmla="*/ 4 h 47"/>
              <a:gd name="T20" fmla="*/ 17 w 72"/>
              <a:gd name="T21" fmla="*/ 4 h 47"/>
              <a:gd name="T22" fmla="*/ 17 w 72"/>
              <a:gd name="T23" fmla="*/ 3 h 47"/>
              <a:gd name="T24" fmla="*/ 17 w 72"/>
              <a:gd name="T25" fmla="*/ 0 h 47"/>
              <a:gd name="T26" fmla="*/ 15 w 72"/>
              <a:gd name="T27" fmla="*/ 0 h 47"/>
              <a:gd name="T28" fmla="*/ 0 w 72"/>
              <a:gd name="T29" fmla="*/ 14 h 47"/>
              <a:gd name="T30" fmla="*/ 0 w 72"/>
              <a:gd name="T31" fmla="*/ 32 h 47"/>
              <a:gd name="T32" fmla="*/ 15 w 72"/>
              <a:gd name="T33" fmla="*/ 47 h 47"/>
              <a:gd name="T34" fmla="*/ 57 w 72"/>
              <a:gd name="T35" fmla="*/ 47 h 47"/>
              <a:gd name="T36" fmla="*/ 72 w 72"/>
              <a:gd name="T37" fmla="*/ 32 h 47"/>
              <a:gd name="T38" fmla="*/ 72 w 72"/>
              <a:gd name="T39" fmla="*/ 14 h 47"/>
              <a:gd name="T40" fmla="*/ 57 w 72"/>
              <a:gd name="T41" fmla="*/ 0 h 47"/>
              <a:gd name="T42" fmla="*/ 39 w 72"/>
              <a:gd name="T43" fmla="*/ 33 h 47"/>
              <a:gd name="T44" fmla="*/ 32 w 72"/>
              <a:gd name="T45" fmla="*/ 30 h 47"/>
              <a:gd name="T46" fmla="*/ 29 w 72"/>
              <a:gd name="T47" fmla="*/ 25 h 47"/>
              <a:gd name="T48" fmla="*/ 26 w 72"/>
              <a:gd name="T49" fmla="*/ 25 h 47"/>
              <a:gd name="T50" fmla="*/ 26 w 72"/>
              <a:gd name="T51" fmla="*/ 23 h 47"/>
              <a:gd name="T52" fmla="*/ 29 w 72"/>
              <a:gd name="T53" fmla="*/ 23 h 47"/>
              <a:gd name="T54" fmla="*/ 29 w 72"/>
              <a:gd name="T55" fmla="*/ 22 h 47"/>
              <a:gd name="T56" fmla="*/ 29 w 72"/>
              <a:gd name="T57" fmla="*/ 21 h 47"/>
              <a:gd name="T58" fmla="*/ 26 w 72"/>
              <a:gd name="T59" fmla="*/ 21 h 47"/>
              <a:gd name="T60" fmla="*/ 26 w 72"/>
              <a:gd name="T61" fmla="*/ 19 h 47"/>
              <a:gd name="T62" fmla="*/ 29 w 72"/>
              <a:gd name="T63" fmla="*/ 19 h 47"/>
              <a:gd name="T64" fmla="*/ 32 w 72"/>
              <a:gd name="T65" fmla="*/ 14 h 47"/>
              <a:gd name="T66" fmla="*/ 40 w 72"/>
              <a:gd name="T67" fmla="*/ 10 h 47"/>
              <a:gd name="T68" fmla="*/ 45 w 72"/>
              <a:gd name="T69" fmla="*/ 12 h 47"/>
              <a:gd name="T70" fmla="*/ 44 w 72"/>
              <a:gd name="T71" fmla="*/ 14 h 47"/>
              <a:gd name="T72" fmla="*/ 40 w 72"/>
              <a:gd name="T73" fmla="*/ 13 h 47"/>
              <a:gd name="T74" fmla="*/ 35 w 72"/>
              <a:gd name="T75" fmla="*/ 15 h 47"/>
              <a:gd name="T76" fmla="*/ 33 w 72"/>
              <a:gd name="T77" fmla="*/ 19 h 47"/>
              <a:gd name="T78" fmla="*/ 44 w 72"/>
              <a:gd name="T79" fmla="*/ 19 h 47"/>
              <a:gd name="T80" fmla="*/ 44 w 72"/>
              <a:gd name="T81" fmla="*/ 21 h 47"/>
              <a:gd name="T82" fmla="*/ 33 w 72"/>
              <a:gd name="T83" fmla="*/ 21 h 47"/>
              <a:gd name="T84" fmla="*/ 32 w 72"/>
              <a:gd name="T85" fmla="*/ 22 h 47"/>
              <a:gd name="T86" fmla="*/ 32 w 72"/>
              <a:gd name="T87" fmla="*/ 23 h 47"/>
              <a:gd name="T88" fmla="*/ 44 w 72"/>
              <a:gd name="T89" fmla="*/ 23 h 47"/>
              <a:gd name="T90" fmla="*/ 44 w 72"/>
              <a:gd name="T91" fmla="*/ 25 h 47"/>
              <a:gd name="T92" fmla="*/ 33 w 72"/>
              <a:gd name="T93" fmla="*/ 25 h 47"/>
              <a:gd name="T94" fmla="*/ 35 w 72"/>
              <a:gd name="T95" fmla="*/ 28 h 47"/>
              <a:gd name="T96" fmla="*/ 40 w 72"/>
              <a:gd name="T97" fmla="*/ 30 h 47"/>
              <a:gd name="T98" fmla="*/ 45 w 72"/>
              <a:gd name="T99" fmla="*/ 29 h 47"/>
              <a:gd name="T100" fmla="*/ 45 w 72"/>
              <a:gd name="T101" fmla="*/ 32 h 47"/>
              <a:gd name="T102" fmla="*/ 39 w 72"/>
              <a:gd name="T103" fmla="*/ 3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2" h="47">
                <a:moveTo>
                  <a:pt x="57" y="0"/>
                </a:moveTo>
                <a:cubicBezTo>
                  <a:pt x="54" y="0"/>
                  <a:pt x="54" y="0"/>
                  <a:pt x="54" y="0"/>
                </a:cubicBezTo>
                <a:cubicBezTo>
                  <a:pt x="55" y="1"/>
                  <a:pt x="55" y="2"/>
                  <a:pt x="55" y="3"/>
                </a:cubicBezTo>
                <a:cubicBezTo>
                  <a:pt x="55" y="4"/>
                  <a:pt x="55" y="4"/>
                  <a:pt x="55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2"/>
                  <a:pt x="49" y="1"/>
                  <a:pt x="4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"/>
                  <a:pt x="22" y="2"/>
                  <a:pt x="22" y="3"/>
                </a:cubicBezTo>
                <a:cubicBezTo>
                  <a:pt x="22" y="4"/>
                  <a:pt x="22" y="4"/>
                  <a:pt x="22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2"/>
                  <a:pt x="17" y="1"/>
                  <a:pt x="17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0"/>
                  <a:pt x="7" y="47"/>
                  <a:pt x="15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65" y="47"/>
                  <a:pt x="72" y="40"/>
                  <a:pt x="72" y="32"/>
                </a:cubicBezTo>
                <a:cubicBezTo>
                  <a:pt x="72" y="14"/>
                  <a:pt x="72" y="14"/>
                  <a:pt x="72" y="14"/>
                </a:cubicBezTo>
                <a:cubicBezTo>
                  <a:pt x="72" y="6"/>
                  <a:pt x="65" y="0"/>
                  <a:pt x="57" y="0"/>
                </a:cubicBezTo>
                <a:close/>
                <a:moveTo>
                  <a:pt x="39" y="33"/>
                </a:moveTo>
                <a:cubicBezTo>
                  <a:pt x="37" y="33"/>
                  <a:pt x="34" y="32"/>
                  <a:pt x="32" y="30"/>
                </a:cubicBezTo>
                <a:cubicBezTo>
                  <a:pt x="31" y="29"/>
                  <a:pt x="30" y="27"/>
                  <a:pt x="29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3"/>
                  <a:pt x="26" y="23"/>
                  <a:pt x="26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30" y="17"/>
                  <a:pt x="31" y="15"/>
                  <a:pt x="32" y="14"/>
                </a:cubicBezTo>
                <a:cubicBezTo>
                  <a:pt x="34" y="11"/>
                  <a:pt x="37" y="10"/>
                  <a:pt x="40" y="10"/>
                </a:cubicBezTo>
                <a:cubicBezTo>
                  <a:pt x="43" y="10"/>
                  <a:pt x="44" y="11"/>
                  <a:pt x="45" y="12"/>
                </a:cubicBezTo>
                <a:cubicBezTo>
                  <a:pt x="44" y="14"/>
                  <a:pt x="44" y="14"/>
                  <a:pt x="44" y="14"/>
                </a:cubicBezTo>
                <a:cubicBezTo>
                  <a:pt x="43" y="14"/>
                  <a:pt x="42" y="13"/>
                  <a:pt x="40" y="13"/>
                </a:cubicBezTo>
                <a:cubicBezTo>
                  <a:pt x="38" y="13"/>
                  <a:pt x="36" y="14"/>
                  <a:pt x="35" y="15"/>
                </a:cubicBezTo>
                <a:cubicBezTo>
                  <a:pt x="34" y="16"/>
                  <a:pt x="33" y="17"/>
                  <a:pt x="3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1"/>
                  <a:pt x="44" y="21"/>
                  <a:pt x="44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2" y="22"/>
                  <a:pt x="32" y="23"/>
                  <a:pt x="32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25"/>
                  <a:pt x="44" y="25"/>
                  <a:pt x="44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7"/>
                  <a:pt x="34" y="28"/>
                  <a:pt x="35" y="28"/>
                </a:cubicBezTo>
                <a:cubicBezTo>
                  <a:pt x="36" y="30"/>
                  <a:pt x="38" y="30"/>
                  <a:pt x="40" y="30"/>
                </a:cubicBezTo>
                <a:cubicBezTo>
                  <a:pt x="42" y="30"/>
                  <a:pt x="44" y="30"/>
                  <a:pt x="45" y="29"/>
                </a:cubicBezTo>
                <a:cubicBezTo>
                  <a:pt x="45" y="32"/>
                  <a:pt x="45" y="32"/>
                  <a:pt x="45" y="32"/>
                </a:cubicBezTo>
                <a:cubicBezTo>
                  <a:pt x="44" y="33"/>
                  <a:pt x="42" y="33"/>
                  <a:pt x="39" y="3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8" name="Freeform 499"/>
          <p:cNvSpPr>
            <a:spLocks/>
          </p:cNvSpPr>
          <p:nvPr/>
        </p:nvSpPr>
        <p:spPr bwMode="auto">
          <a:xfrm>
            <a:off x="7811209" y="3210042"/>
            <a:ext cx="144463" cy="60325"/>
          </a:xfrm>
          <a:custGeom>
            <a:avLst/>
            <a:gdLst>
              <a:gd name="T0" fmla="*/ 36 w 36"/>
              <a:gd name="T1" fmla="*/ 12 h 15"/>
              <a:gd name="T2" fmla="*/ 26 w 36"/>
              <a:gd name="T3" fmla="*/ 0 h 15"/>
              <a:gd name="T4" fmla="*/ 10 w 36"/>
              <a:gd name="T5" fmla="*/ 0 h 15"/>
              <a:gd name="T6" fmla="*/ 0 w 36"/>
              <a:gd name="T7" fmla="*/ 12 h 15"/>
              <a:gd name="T8" fmla="*/ 0 w 36"/>
              <a:gd name="T9" fmla="*/ 15 h 15"/>
              <a:gd name="T10" fmla="*/ 4 w 36"/>
              <a:gd name="T11" fmla="*/ 15 h 15"/>
              <a:gd name="T12" fmla="*/ 4 w 36"/>
              <a:gd name="T13" fmla="*/ 12 h 15"/>
              <a:gd name="T14" fmla="*/ 12 w 36"/>
              <a:gd name="T15" fmla="*/ 3 h 15"/>
              <a:gd name="T16" fmla="*/ 24 w 36"/>
              <a:gd name="T17" fmla="*/ 3 h 15"/>
              <a:gd name="T18" fmla="*/ 32 w 36"/>
              <a:gd name="T19" fmla="*/ 12 h 15"/>
              <a:gd name="T20" fmla="*/ 32 w 36"/>
              <a:gd name="T21" fmla="*/ 15 h 15"/>
              <a:gd name="T22" fmla="*/ 36 w 36"/>
              <a:gd name="T23" fmla="*/ 15 h 15"/>
              <a:gd name="T24" fmla="*/ 36 w 36"/>
              <a:gd name="T25" fmla="*/ 1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" h="15">
                <a:moveTo>
                  <a:pt x="36" y="12"/>
                </a:moveTo>
                <a:cubicBezTo>
                  <a:pt x="34" y="5"/>
                  <a:pt x="30" y="0"/>
                  <a:pt x="2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2" y="5"/>
                  <a:pt x="0" y="12"/>
                </a:cubicBezTo>
                <a:cubicBezTo>
                  <a:pt x="0" y="13"/>
                  <a:pt x="0" y="14"/>
                  <a:pt x="0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4"/>
                  <a:pt x="4" y="13"/>
                  <a:pt x="4" y="12"/>
                </a:cubicBezTo>
                <a:cubicBezTo>
                  <a:pt x="5" y="7"/>
                  <a:pt x="8" y="3"/>
                  <a:pt x="12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8" y="3"/>
                  <a:pt x="31" y="7"/>
                  <a:pt x="32" y="12"/>
                </a:cubicBezTo>
                <a:cubicBezTo>
                  <a:pt x="32" y="13"/>
                  <a:pt x="32" y="14"/>
                  <a:pt x="32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3"/>
                  <a:pt x="36" y="1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9" name="Freeform 500"/>
          <p:cNvSpPr>
            <a:spLocks noEditPoints="1"/>
          </p:cNvSpPr>
          <p:nvPr/>
        </p:nvSpPr>
        <p:spPr bwMode="auto">
          <a:xfrm>
            <a:off x="8655759" y="3190992"/>
            <a:ext cx="209550" cy="277812"/>
          </a:xfrm>
          <a:custGeom>
            <a:avLst/>
            <a:gdLst>
              <a:gd name="T0" fmla="*/ 50 w 52"/>
              <a:gd name="T1" fmla="*/ 34 h 69"/>
              <a:gd name="T2" fmla="*/ 33 w 52"/>
              <a:gd name="T3" fmla="*/ 11 h 69"/>
              <a:gd name="T4" fmla="*/ 32 w 52"/>
              <a:gd name="T5" fmla="*/ 9 h 69"/>
              <a:gd name="T6" fmla="*/ 35 w 52"/>
              <a:gd name="T7" fmla="*/ 4 h 69"/>
              <a:gd name="T8" fmla="*/ 36 w 52"/>
              <a:gd name="T9" fmla="*/ 3 h 69"/>
              <a:gd name="T10" fmla="*/ 36 w 52"/>
              <a:gd name="T11" fmla="*/ 2 h 69"/>
              <a:gd name="T12" fmla="*/ 35 w 52"/>
              <a:gd name="T13" fmla="*/ 2 h 69"/>
              <a:gd name="T14" fmla="*/ 19 w 52"/>
              <a:gd name="T15" fmla="*/ 0 h 69"/>
              <a:gd name="T16" fmla="*/ 16 w 52"/>
              <a:gd name="T17" fmla="*/ 3 h 69"/>
              <a:gd name="T18" fmla="*/ 20 w 52"/>
              <a:gd name="T19" fmla="*/ 9 h 69"/>
              <a:gd name="T20" fmla="*/ 19 w 52"/>
              <a:gd name="T21" fmla="*/ 11 h 69"/>
              <a:gd name="T22" fmla="*/ 2 w 52"/>
              <a:gd name="T23" fmla="*/ 34 h 69"/>
              <a:gd name="T24" fmla="*/ 2 w 52"/>
              <a:gd name="T25" fmla="*/ 63 h 69"/>
              <a:gd name="T26" fmla="*/ 50 w 52"/>
              <a:gd name="T27" fmla="*/ 63 h 69"/>
              <a:gd name="T28" fmla="*/ 50 w 52"/>
              <a:gd name="T29" fmla="*/ 63 h 69"/>
              <a:gd name="T30" fmla="*/ 19 w 52"/>
              <a:gd name="T31" fmla="*/ 6 h 69"/>
              <a:gd name="T32" fmla="*/ 17 w 52"/>
              <a:gd name="T33" fmla="*/ 3 h 69"/>
              <a:gd name="T34" fmla="*/ 19 w 52"/>
              <a:gd name="T35" fmla="*/ 2 h 69"/>
              <a:gd name="T36" fmla="*/ 33 w 52"/>
              <a:gd name="T37" fmla="*/ 4 h 69"/>
              <a:gd name="T38" fmla="*/ 30 w 52"/>
              <a:gd name="T39" fmla="*/ 7 h 69"/>
              <a:gd name="T40" fmla="*/ 19 w 52"/>
              <a:gd name="T41" fmla="*/ 6 h 69"/>
              <a:gd name="T42" fmla="*/ 31 w 52"/>
              <a:gd name="T43" fmla="*/ 11 h 69"/>
              <a:gd name="T44" fmla="*/ 30 w 52"/>
              <a:gd name="T45" fmla="*/ 11 h 69"/>
              <a:gd name="T46" fmla="*/ 21 w 52"/>
              <a:gd name="T47" fmla="*/ 11 h 69"/>
              <a:gd name="T48" fmla="*/ 21 w 52"/>
              <a:gd name="T49" fmla="*/ 11 h 69"/>
              <a:gd name="T50" fmla="*/ 21 w 52"/>
              <a:gd name="T51" fmla="*/ 10 h 69"/>
              <a:gd name="T52" fmla="*/ 29 w 52"/>
              <a:gd name="T53" fmla="*/ 9 h 69"/>
              <a:gd name="T54" fmla="*/ 31 w 52"/>
              <a:gd name="T55" fmla="*/ 10 h 69"/>
              <a:gd name="T56" fmla="*/ 26 w 52"/>
              <a:gd name="T57" fmla="*/ 67 h 69"/>
              <a:gd name="T58" fmla="*/ 1 w 52"/>
              <a:gd name="T59" fmla="*/ 52 h 69"/>
              <a:gd name="T60" fmla="*/ 4 w 52"/>
              <a:gd name="T61" fmla="*/ 34 h 69"/>
              <a:gd name="T62" fmla="*/ 20 w 52"/>
              <a:gd name="T63" fmla="*/ 13 h 69"/>
              <a:gd name="T64" fmla="*/ 48 w 52"/>
              <a:gd name="T65" fmla="*/ 34 h 69"/>
              <a:gd name="T66" fmla="*/ 48 w 52"/>
              <a:gd name="T67" fmla="*/ 34 h 69"/>
              <a:gd name="T68" fmla="*/ 51 w 52"/>
              <a:gd name="T69" fmla="*/ 52 h 69"/>
              <a:gd name="T70" fmla="*/ 27 w 52"/>
              <a:gd name="T71" fmla="*/ 36 h 69"/>
              <a:gd name="T72" fmla="*/ 30 w 52"/>
              <a:gd name="T73" fmla="*/ 28 h 69"/>
              <a:gd name="T74" fmla="*/ 32 w 52"/>
              <a:gd name="T75" fmla="*/ 34 h 69"/>
              <a:gd name="T76" fmla="*/ 34 w 52"/>
              <a:gd name="T77" fmla="*/ 27 h 69"/>
              <a:gd name="T78" fmla="*/ 27 w 52"/>
              <a:gd name="T79" fmla="*/ 24 h 69"/>
              <a:gd name="T80" fmla="*/ 24 w 52"/>
              <a:gd name="T81" fmla="*/ 22 h 69"/>
              <a:gd name="T82" fmla="*/ 24 w 52"/>
              <a:gd name="T83" fmla="*/ 24 h 69"/>
              <a:gd name="T84" fmla="*/ 16 w 52"/>
              <a:gd name="T85" fmla="*/ 32 h 69"/>
              <a:gd name="T86" fmla="*/ 24 w 52"/>
              <a:gd name="T87" fmla="*/ 43 h 69"/>
              <a:gd name="T88" fmla="*/ 19 w 52"/>
              <a:gd name="T89" fmla="*/ 45 h 69"/>
              <a:gd name="T90" fmla="*/ 17 w 52"/>
              <a:gd name="T91" fmla="*/ 45 h 69"/>
              <a:gd name="T92" fmla="*/ 16 w 52"/>
              <a:gd name="T93" fmla="*/ 52 h 69"/>
              <a:gd name="T94" fmla="*/ 24 w 52"/>
              <a:gd name="T95" fmla="*/ 59 h 69"/>
              <a:gd name="T96" fmla="*/ 27 w 52"/>
              <a:gd name="T97" fmla="*/ 55 h 69"/>
              <a:gd name="T98" fmla="*/ 36 w 52"/>
              <a:gd name="T99" fmla="*/ 47 h 69"/>
              <a:gd name="T100" fmla="*/ 27 w 52"/>
              <a:gd name="T101" fmla="*/ 36 h 69"/>
              <a:gd name="T102" fmla="*/ 21 w 52"/>
              <a:gd name="T103" fmla="*/ 30 h 69"/>
              <a:gd name="T104" fmla="*/ 24 w 52"/>
              <a:gd name="T105" fmla="*/ 26 h 69"/>
              <a:gd name="T106" fmla="*/ 30 w 52"/>
              <a:gd name="T107" fmla="*/ 52 h 69"/>
              <a:gd name="T108" fmla="*/ 27 w 52"/>
              <a:gd name="T109" fmla="*/ 44 h 69"/>
              <a:gd name="T110" fmla="*/ 31 w 52"/>
              <a:gd name="T111" fmla="*/ 4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" h="69">
                <a:moveTo>
                  <a:pt x="52" y="52"/>
                </a:moveTo>
                <a:cubicBezTo>
                  <a:pt x="52" y="44"/>
                  <a:pt x="50" y="35"/>
                  <a:pt x="50" y="34"/>
                </a:cubicBezTo>
                <a:cubicBezTo>
                  <a:pt x="50" y="24"/>
                  <a:pt x="42" y="16"/>
                  <a:pt x="32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2" y="9"/>
                  <a:pt x="32" y="9"/>
                </a:cubicBezTo>
                <a:cubicBezTo>
                  <a:pt x="32" y="8"/>
                  <a:pt x="33" y="7"/>
                  <a:pt x="34" y="6"/>
                </a:cubicBezTo>
                <a:cubicBezTo>
                  <a:pt x="34" y="5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2"/>
                </a:cubicBezTo>
                <a:cubicBezTo>
                  <a:pt x="34" y="2"/>
                  <a:pt x="33" y="2"/>
                  <a:pt x="32" y="2"/>
                </a:cubicBezTo>
                <a:cubicBezTo>
                  <a:pt x="28" y="2"/>
                  <a:pt x="23" y="0"/>
                  <a:pt x="19" y="0"/>
                </a:cubicBezTo>
                <a:cubicBezTo>
                  <a:pt x="18" y="0"/>
                  <a:pt x="16" y="0"/>
                  <a:pt x="16" y="2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3"/>
                  <a:pt x="16" y="4"/>
                  <a:pt x="16" y="5"/>
                </a:cubicBezTo>
                <a:cubicBezTo>
                  <a:pt x="18" y="6"/>
                  <a:pt x="19" y="8"/>
                  <a:pt x="20" y="9"/>
                </a:cubicBezTo>
                <a:cubicBezTo>
                  <a:pt x="20" y="9"/>
                  <a:pt x="19" y="9"/>
                  <a:pt x="19" y="10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2"/>
                  <a:pt x="19" y="12"/>
                  <a:pt x="19" y="12"/>
                </a:cubicBezTo>
                <a:cubicBezTo>
                  <a:pt x="10" y="16"/>
                  <a:pt x="2" y="24"/>
                  <a:pt x="2" y="34"/>
                </a:cubicBezTo>
                <a:cubicBezTo>
                  <a:pt x="2" y="35"/>
                  <a:pt x="0" y="44"/>
                  <a:pt x="0" y="52"/>
                </a:cubicBezTo>
                <a:cubicBezTo>
                  <a:pt x="0" y="57"/>
                  <a:pt x="0" y="61"/>
                  <a:pt x="2" y="63"/>
                </a:cubicBezTo>
                <a:cubicBezTo>
                  <a:pt x="7" y="67"/>
                  <a:pt x="16" y="69"/>
                  <a:pt x="26" y="69"/>
                </a:cubicBezTo>
                <a:cubicBezTo>
                  <a:pt x="36" y="69"/>
                  <a:pt x="45" y="67"/>
                  <a:pt x="50" y="63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3"/>
                  <a:pt x="50" y="63"/>
                  <a:pt x="50" y="63"/>
                </a:cubicBezTo>
                <a:cubicBezTo>
                  <a:pt x="52" y="61"/>
                  <a:pt x="52" y="57"/>
                  <a:pt x="52" y="52"/>
                </a:cubicBezTo>
                <a:close/>
                <a:moveTo>
                  <a:pt x="19" y="6"/>
                </a:moveTo>
                <a:cubicBezTo>
                  <a:pt x="19" y="5"/>
                  <a:pt x="18" y="4"/>
                  <a:pt x="18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2"/>
                  <a:pt x="18" y="2"/>
                  <a:pt x="19" y="2"/>
                </a:cubicBezTo>
                <a:cubicBezTo>
                  <a:pt x="22" y="2"/>
                  <a:pt x="28" y="4"/>
                  <a:pt x="32" y="4"/>
                </a:cubicBezTo>
                <a:cubicBezTo>
                  <a:pt x="32" y="4"/>
                  <a:pt x="33" y="4"/>
                  <a:pt x="33" y="4"/>
                </a:cubicBezTo>
                <a:cubicBezTo>
                  <a:pt x="33" y="4"/>
                  <a:pt x="33" y="5"/>
                  <a:pt x="32" y="5"/>
                </a:cubicBezTo>
                <a:cubicBezTo>
                  <a:pt x="31" y="6"/>
                  <a:pt x="31" y="7"/>
                  <a:pt x="30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1" y="7"/>
                  <a:pt x="20" y="6"/>
                  <a:pt x="19" y="6"/>
                </a:cubicBezTo>
                <a:close/>
                <a:moveTo>
                  <a:pt x="31" y="10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1" y="11"/>
                  <a:pt x="3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0"/>
                  <a:pt x="22" y="9"/>
                  <a:pt x="23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30" y="9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lose/>
                <a:moveTo>
                  <a:pt x="49" y="61"/>
                </a:moveTo>
                <a:cubicBezTo>
                  <a:pt x="45" y="65"/>
                  <a:pt x="35" y="67"/>
                  <a:pt x="26" y="67"/>
                </a:cubicBezTo>
                <a:cubicBezTo>
                  <a:pt x="17" y="67"/>
                  <a:pt x="7" y="65"/>
                  <a:pt x="3" y="61"/>
                </a:cubicBezTo>
                <a:cubicBezTo>
                  <a:pt x="2" y="60"/>
                  <a:pt x="1" y="57"/>
                  <a:pt x="1" y="52"/>
                </a:cubicBezTo>
                <a:cubicBezTo>
                  <a:pt x="1" y="4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25"/>
                  <a:pt x="11" y="17"/>
                  <a:pt x="20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41" y="17"/>
                  <a:pt x="48" y="25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9" y="36"/>
                  <a:pt x="49" y="40"/>
                </a:cubicBezTo>
                <a:cubicBezTo>
                  <a:pt x="50" y="44"/>
                  <a:pt x="51" y="48"/>
                  <a:pt x="51" y="52"/>
                </a:cubicBezTo>
                <a:cubicBezTo>
                  <a:pt x="51" y="57"/>
                  <a:pt x="50" y="60"/>
                  <a:pt x="49" y="61"/>
                </a:cubicBezTo>
                <a:close/>
                <a:moveTo>
                  <a:pt x="27" y="36"/>
                </a:moveTo>
                <a:cubicBezTo>
                  <a:pt x="27" y="26"/>
                  <a:pt x="27" y="26"/>
                  <a:pt x="27" y="26"/>
                </a:cubicBezTo>
                <a:cubicBezTo>
                  <a:pt x="28" y="26"/>
                  <a:pt x="29" y="27"/>
                  <a:pt x="30" y="28"/>
                </a:cubicBezTo>
                <a:cubicBezTo>
                  <a:pt x="31" y="29"/>
                  <a:pt x="32" y="31"/>
                  <a:pt x="32" y="33"/>
                </a:cubicBezTo>
                <a:cubicBezTo>
                  <a:pt x="32" y="34"/>
                  <a:pt x="32" y="34"/>
                  <a:pt x="32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25"/>
                  <a:pt x="30" y="24"/>
                  <a:pt x="27" y="24"/>
                </a:cubicBezTo>
                <a:cubicBezTo>
                  <a:pt x="27" y="22"/>
                  <a:pt x="27" y="22"/>
                  <a:pt x="27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4"/>
                  <a:pt x="20" y="25"/>
                  <a:pt x="19" y="26"/>
                </a:cubicBezTo>
                <a:cubicBezTo>
                  <a:pt x="17" y="28"/>
                  <a:pt x="16" y="30"/>
                  <a:pt x="16" y="32"/>
                </a:cubicBezTo>
                <a:cubicBezTo>
                  <a:pt x="16" y="34"/>
                  <a:pt x="17" y="35"/>
                  <a:pt x="18" y="37"/>
                </a:cubicBezTo>
                <a:cubicBezTo>
                  <a:pt x="19" y="38"/>
                  <a:pt x="21" y="40"/>
                  <a:pt x="24" y="43"/>
                </a:cubicBezTo>
                <a:cubicBezTo>
                  <a:pt x="24" y="53"/>
                  <a:pt x="24" y="53"/>
                  <a:pt x="24" y="53"/>
                </a:cubicBezTo>
                <a:cubicBezTo>
                  <a:pt x="21" y="52"/>
                  <a:pt x="19" y="50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8" y="54"/>
                  <a:pt x="21" y="55"/>
                  <a:pt x="24" y="55"/>
                </a:cubicBezTo>
                <a:cubicBezTo>
                  <a:pt x="24" y="59"/>
                  <a:pt x="24" y="59"/>
                  <a:pt x="24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5"/>
                  <a:pt x="27" y="55"/>
                  <a:pt x="27" y="55"/>
                </a:cubicBezTo>
                <a:cubicBezTo>
                  <a:pt x="29" y="55"/>
                  <a:pt x="32" y="55"/>
                  <a:pt x="33" y="53"/>
                </a:cubicBezTo>
                <a:cubicBezTo>
                  <a:pt x="35" y="52"/>
                  <a:pt x="36" y="50"/>
                  <a:pt x="36" y="47"/>
                </a:cubicBezTo>
                <a:cubicBezTo>
                  <a:pt x="36" y="45"/>
                  <a:pt x="35" y="43"/>
                  <a:pt x="34" y="42"/>
                </a:cubicBezTo>
                <a:cubicBezTo>
                  <a:pt x="33" y="40"/>
                  <a:pt x="30" y="38"/>
                  <a:pt x="27" y="36"/>
                </a:cubicBezTo>
                <a:close/>
                <a:moveTo>
                  <a:pt x="24" y="34"/>
                </a:moveTo>
                <a:cubicBezTo>
                  <a:pt x="22" y="32"/>
                  <a:pt x="21" y="31"/>
                  <a:pt x="21" y="30"/>
                </a:cubicBezTo>
                <a:cubicBezTo>
                  <a:pt x="21" y="29"/>
                  <a:pt x="21" y="28"/>
                  <a:pt x="22" y="27"/>
                </a:cubicBezTo>
                <a:cubicBezTo>
                  <a:pt x="23" y="27"/>
                  <a:pt x="23" y="26"/>
                  <a:pt x="24" y="26"/>
                </a:cubicBezTo>
                <a:lnTo>
                  <a:pt x="24" y="34"/>
                </a:lnTo>
                <a:close/>
                <a:moveTo>
                  <a:pt x="30" y="52"/>
                </a:moveTo>
                <a:cubicBezTo>
                  <a:pt x="29" y="52"/>
                  <a:pt x="28" y="53"/>
                  <a:pt x="27" y="53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5"/>
                  <a:pt x="29" y="46"/>
                  <a:pt x="30" y="47"/>
                </a:cubicBezTo>
                <a:cubicBezTo>
                  <a:pt x="31" y="48"/>
                  <a:pt x="31" y="48"/>
                  <a:pt x="31" y="49"/>
                </a:cubicBezTo>
                <a:cubicBezTo>
                  <a:pt x="31" y="50"/>
                  <a:pt x="31" y="51"/>
                  <a:pt x="30" y="52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0" name="Freeform 501"/>
          <p:cNvSpPr>
            <a:spLocks noEditPoints="1"/>
          </p:cNvSpPr>
          <p:nvPr/>
        </p:nvSpPr>
        <p:spPr bwMode="auto">
          <a:xfrm>
            <a:off x="6403096" y="3194167"/>
            <a:ext cx="269875" cy="269875"/>
          </a:xfrm>
          <a:custGeom>
            <a:avLst/>
            <a:gdLst>
              <a:gd name="T0" fmla="*/ 60 w 67"/>
              <a:gd name="T1" fmla="*/ 22 h 67"/>
              <a:gd name="T2" fmla="*/ 35 w 67"/>
              <a:gd name="T3" fmla="*/ 1 h 67"/>
              <a:gd name="T4" fmla="*/ 33 w 67"/>
              <a:gd name="T5" fmla="*/ 1 h 67"/>
              <a:gd name="T6" fmla="*/ 6 w 67"/>
              <a:gd name="T7" fmla="*/ 22 h 67"/>
              <a:gd name="T8" fmla="*/ 0 w 67"/>
              <a:gd name="T9" fmla="*/ 33 h 67"/>
              <a:gd name="T10" fmla="*/ 0 w 67"/>
              <a:gd name="T11" fmla="*/ 55 h 67"/>
              <a:gd name="T12" fmla="*/ 11 w 67"/>
              <a:gd name="T13" fmla="*/ 67 h 67"/>
              <a:gd name="T14" fmla="*/ 56 w 67"/>
              <a:gd name="T15" fmla="*/ 67 h 67"/>
              <a:gd name="T16" fmla="*/ 67 w 67"/>
              <a:gd name="T17" fmla="*/ 55 h 67"/>
              <a:gd name="T18" fmla="*/ 67 w 67"/>
              <a:gd name="T19" fmla="*/ 33 h 67"/>
              <a:gd name="T20" fmla="*/ 60 w 67"/>
              <a:gd name="T21" fmla="*/ 22 h 67"/>
              <a:gd name="T22" fmla="*/ 8 w 67"/>
              <a:gd name="T23" fmla="*/ 24 h 67"/>
              <a:gd name="T24" fmla="*/ 10 w 67"/>
              <a:gd name="T25" fmla="*/ 22 h 67"/>
              <a:gd name="T26" fmla="*/ 12 w 67"/>
              <a:gd name="T27" fmla="*/ 21 h 67"/>
              <a:gd name="T28" fmla="*/ 34 w 67"/>
              <a:gd name="T29" fmla="*/ 3 h 67"/>
              <a:gd name="T30" fmla="*/ 55 w 67"/>
              <a:gd name="T31" fmla="*/ 21 h 67"/>
              <a:gd name="T32" fmla="*/ 57 w 67"/>
              <a:gd name="T33" fmla="*/ 22 h 67"/>
              <a:gd name="T34" fmla="*/ 59 w 67"/>
              <a:gd name="T35" fmla="*/ 24 h 67"/>
              <a:gd name="T36" fmla="*/ 62 w 67"/>
              <a:gd name="T37" fmla="*/ 26 h 67"/>
              <a:gd name="T38" fmla="*/ 33 w 67"/>
              <a:gd name="T39" fmla="*/ 48 h 67"/>
              <a:gd name="T40" fmla="*/ 5 w 67"/>
              <a:gd name="T41" fmla="*/ 26 h 67"/>
              <a:gd name="T42" fmla="*/ 8 w 67"/>
              <a:gd name="T43" fmla="*/ 24 h 67"/>
              <a:gd name="T44" fmla="*/ 65 w 67"/>
              <a:gd name="T45" fmla="*/ 55 h 67"/>
              <a:gd name="T46" fmla="*/ 56 w 67"/>
              <a:gd name="T47" fmla="*/ 64 h 67"/>
              <a:gd name="T48" fmla="*/ 11 w 67"/>
              <a:gd name="T49" fmla="*/ 64 h 67"/>
              <a:gd name="T50" fmla="*/ 2 w 67"/>
              <a:gd name="T51" fmla="*/ 55 h 67"/>
              <a:gd name="T52" fmla="*/ 2 w 67"/>
              <a:gd name="T53" fmla="*/ 33 h 67"/>
              <a:gd name="T54" fmla="*/ 4 w 67"/>
              <a:gd name="T55" fmla="*/ 27 h 67"/>
              <a:gd name="T56" fmla="*/ 33 w 67"/>
              <a:gd name="T57" fmla="*/ 50 h 67"/>
              <a:gd name="T58" fmla="*/ 33 w 67"/>
              <a:gd name="T59" fmla="*/ 51 h 67"/>
              <a:gd name="T60" fmla="*/ 34 w 67"/>
              <a:gd name="T61" fmla="*/ 50 h 67"/>
              <a:gd name="T62" fmla="*/ 64 w 67"/>
              <a:gd name="T63" fmla="*/ 28 h 67"/>
              <a:gd name="T64" fmla="*/ 65 w 67"/>
              <a:gd name="T65" fmla="*/ 33 h 67"/>
              <a:gd name="T66" fmla="*/ 65 w 67"/>
              <a:gd name="T67" fmla="*/ 55 h 67"/>
              <a:gd name="T68" fmla="*/ 50 w 67"/>
              <a:gd name="T69" fmla="*/ 45 h 67"/>
              <a:gd name="T70" fmla="*/ 48 w 67"/>
              <a:gd name="T71" fmla="*/ 45 h 67"/>
              <a:gd name="T72" fmla="*/ 48 w 67"/>
              <a:gd name="T73" fmla="*/ 47 h 67"/>
              <a:gd name="T74" fmla="*/ 61 w 67"/>
              <a:gd name="T75" fmla="*/ 60 h 67"/>
              <a:gd name="T76" fmla="*/ 62 w 67"/>
              <a:gd name="T77" fmla="*/ 61 h 67"/>
              <a:gd name="T78" fmla="*/ 63 w 67"/>
              <a:gd name="T79" fmla="*/ 60 h 67"/>
              <a:gd name="T80" fmla="*/ 63 w 67"/>
              <a:gd name="T81" fmla="*/ 59 h 67"/>
              <a:gd name="T82" fmla="*/ 50 w 67"/>
              <a:gd name="T83" fmla="*/ 45 h 67"/>
              <a:gd name="T84" fmla="*/ 18 w 67"/>
              <a:gd name="T85" fmla="*/ 46 h 67"/>
              <a:gd name="T86" fmla="*/ 5 w 67"/>
              <a:gd name="T87" fmla="*/ 58 h 67"/>
              <a:gd name="T88" fmla="*/ 5 w 67"/>
              <a:gd name="T89" fmla="*/ 60 h 67"/>
              <a:gd name="T90" fmla="*/ 6 w 67"/>
              <a:gd name="T91" fmla="*/ 60 h 67"/>
              <a:gd name="T92" fmla="*/ 7 w 67"/>
              <a:gd name="T93" fmla="*/ 60 h 67"/>
              <a:gd name="T94" fmla="*/ 7 w 67"/>
              <a:gd name="T95" fmla="*/ 60 h 67"/>
              <a:gd name="T96" fmla="*/ 19 w 67"/>
              <a:gd name="T97" fmla="*/ 47 h 67"/>
              <a:gd name="T98" fmla="*/ 19 w 67"/>
              <a:gd name="T99" fmla="*/ 46 h 67"/>
              <a:gd name="T100" fmla="*/ 18 w 67"/>
              <a:gd name="T101" fmla="*/ 4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" h="67">
                <a:moveTo>
                  <a:pt x="60" y="22"/>
                </a:moveTo>
                <a:cubicBezTo>
                  <a:pt x="35" y="1"/>
                  <a:pt x="35" y="1"/>
                  <a:pt x="35" y="1"/>
                </a:cubicBezTo>
                <a:cubicBezTo>
                  <a:pt x="34" y="0"/>
                  <a:pt x="33" y="0"/>
                  <a:pt x="33" y="1"/>
                </a:cubicBezTo>
                <a:cubicBezTo>
                  <a:pt x="6" y="22"/>
                  <a:pt x="6" y="22"/>
                  <a:pt x="6" y="22"/>
                </a:cubicBezTo>
                <a:cubicBezTo>
                  <a:pt x="3" y="24"/>
                  <a:pt x="0" y="28"/>
                  <a:pt x="0" y="3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1"/>
                  <a:pt x="5" y="67"/>
                  <a:pt x="11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62" y="67"/>
                  <a:pt x="67" y="61"/>
                  <a:pt x="67" y="55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28"/>
                  <a:pt x="64" y="23"/>
                  <a:pt x="60" y="22"/>
                </a:cubicBezTo>
                <a:close/>
                <a:moveTo>
                  <a:pt x="8" y="24"/>
                </a:moveTo>
                <a:cubicBezTo>
                  <a:pt x="10" y="22"/>
                  <a:pt x="10" y="22"/>
                  <a:pt x="10" y="22"/>
                </a:cubicBezTo>
                <a:cubicBezTo>
                  <a:pt x="12" y="21"/>
                  <a:pt x="12" y="21"/>
                  <a:pt x="12" y="21"/>
                </a:cubicBezTo>
                <a:cubicBezTo>
                  <a:pt x="34" y="3"/>
                  <a:pt x="34" y="3"/>
                  <a:pt x="34" y="3"/>
                </a:cubicBezTo>
                <a:cubicBezTo>
                  <a:pt x="55" y="21"/>
                  <a:pt x="55" y="21"/>
                  <a:pt x="55" y="21"/>
                </a:cubicBezTo>
                <a:cubicBezTo>
                  <a:pt x="57" y="22"/>
                  <a:pt x="57" y="22"/>
                  <a:pt x="57" y="22"/>
                </a:cubicBezTo>
                <a:cubicBezTo>
                  <a:pt x="59" y="24"/>
                  <a:pt x="59" y="24"/>
                  <a:pt x="59" y="24"/>
                </a:cubicBezTo>
                <a:cubicBezTo>
                  <a:pt x="62" y="26"/>
                  <a:pt x="62" y="26"/>
                  <a:pt x="62" y="26"/>
                </a:cubicBezTo>
                <a:cubicBezTo>
                  <a:pt x="33" y="48"/>
                  <a:pt x="33" y="48"/>
                  <a:pt x="33" y="48"/>
                </a:cubicBezTo>
                <a:cubicBezTo>
                  <a:pt x="5" y="26"/>
                  <a:pt x="5" y="26"/>
                  <a:pt x="5" y="26"/>
                </a:cubicBezTo>
                <a:lnTo>
                  <a:pt x="8" y="24"/>
                </a:lnTo>
                <a:close/>
                <a:moveTo>
                  <a:pt x="65" y="55"/>
                </a:moveTo>
                <a:cubicBezTo>
                  <a:pt x="65" y="60"/>
                  <a:pt x="61" y="64"/>
                  <a:pt x="56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6" y="64"/>
                  <a:pt x="2" y="60"/>
                  <a:pt x="2" y="55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1"/>
                  <a:pt x="3" y="29"/>
                  <a:pt x="4" y="27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1"/>
                  <a:pt x="33" y="51"/>
                  <a:pt x="33" y="51"/>
                </a:cubicBezTo>
                <a:cubicBezTo>
                  <a:pt x="34" y="50"/>
                  <a:pt x="34" y="50"/>
                  <a:pt x="34" y="50"/>
                </a:cubicBezTo>
                <a:cubicBezTo>
                  <a:pt x="64" y="28"/>
                  <a:pt x="64" y="28"/>
                  <a:pt x="64" y="28"/>
                </a:cubicBezTo>
                <a:cubicBezTo>
                  <a:pt x="65" y="29"/>
                  <a:pt x="65" y="31"/>
                  <a:pt x="65" y="33"/>
                </a:cubicBezTo>
                <a:lnTo>
                  <a:pt x="65" y="55"/>
                </a:lnTo>
                <a:close/>
                <a:moveTo>
                  <a:pt x="50" y="45"/>
                </a:moveTo>
                <a:cubicBezTo>
                  <a:pt x="49" y="45"/>
                  <a:pt x="48" y="45"/>
                  <a:pt x="48" y="45"/>
                </a:cubicBezTo>
                <a:cubicBezTo>
                  <a:pt x="47" y="46"/>
                  <a:pt x="47" y="46"/>
                  <a:pt x="48" y="47"/>
                </a:cubicBezTo>
                <a:cubicBezTo>
                  <a:pt x="52" y="51"/>
                  <a:pt x="57" y="56"/>
                  <a:pt x="61" y="60"/>
                </a:cubicBezTo>
                <a:cubicBezTo>
                  <a:pt x="62" y="61"/>
                  <a:pt x="62" y="61"/>
                  <a:pt x="62" y="61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60"/>
                  <a:pt x="63" y="59"/>
                  <a:pt x="63" y="59"/>
                </a:cubicBezTo>
                <a:cubicBezTo>
                  <a:pt x="58" y="54"/>
                  <a:pt x="54" y="50"/>
                  <a:pt x="50" y="45"/>
                </a:cubicBezTo>
                <a:close/>
                <a:moveTo>
                  <a:pt x="18" y="46"/>
                </a:moveTo>
                <a:cubicBezTo>
                  <a:pt x="13" y="50"/>
                  <a:pt x="9" y="54"/>
                  <a:pt x="5" y="58"/>
                </a:cubicBezTo>
                <a:cubicBezTo>
                  <a:pt x="5" y="59"/>
                  <a:pt x="5" y="60"/>
                  <a:pt x="5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56"/>
                  <a:pt x="15" y="52"/>
                  <a:pt x="19" y="47"/>
                </a:cubicBezTo>
                <a:cubicBezTo>
                  <a:pt x="20" y="47"/>
                  <a:pt x="20" y="46"/>
                  <a:pt x="19" y="46"/>
                </a:cubicBezTo>
                <a:cubicBezTo>
                  <a:pt x="19" y="45"/>
                  <a:pt x="18" y="45"/>
                  <a:pt x="18" y="46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" name="Freeform 502"/>
          <p:cNvSpPr>
            <a:spLocks noEditPoints="1"/>
          </p:cNvSpPr>
          <p:nvPr/>
        </p:nvSpPr>
        <p:spPr bwMode="auto">
          <a:xfrm>
            <a:off x="9078034" y="3198929"/>
            <a:ext cx="265113" cy="260350"/>
          </a:xfrm>
          <a:custGeom>
            <a:avLst/>
            <a:gdLst>
              <a:gd name="T0" fmla="*/ 33 w 66"/>
              <a:gd name="T1" fmla="*/ 0 h 65"/>
              <a:gd name="T2" fmla="*/ 0 w 66"/>
              <a:gd name="T3" fmla="*/ 33 h 65"/>
              <a:gd name="T4" fmla="*/ 33 w 66"/>
              <a:gd name="T5" fmla="*/ 65 h 65"/>
              <a:gd name="T6" fmla="*/ 66 w 66"/>
              <a:gd name="T7" fmla="*/ 33 h 65"/>
              <a:gd name="T8" fmla="*/ 33 w 66"/>
              <a:gd name="T9" fmla="*/ 0 h 65"/>
              <a:gd name="T10" fmla="*/ 33 w 66"/>
              <a:gd name="T11" fmla="*/ 60 h 65"/>
              <a:gd name="T12" fmla="*/ 5 w 66"/>
              <a:gd name="T13" fmla="*/ 33 h 65"/>
              <a:gd name="T14" fmla="*/ 33 w 66"/>
              <a:gd name="T15" fmla="*/ 5 h 65"/>
              <a:gd name="T16" fmla="*/ 62 w 66"/>
              <a:gd name="T17" fmla="*/ 33 h 65"/>
              <a:gd name="T18" fmla="*/ 33 w 66"/>
              <a:gd name="T19" fmla="*/ 60 h 65"/>
              <a:gd name="T20" fmla="*/ 38 w 66"/>
              <a:gd name="T21" fmla="*/ 17 h 65"/>
              <a:gd name="T22" fmla="*/ 31 w 66"/>
              <a:gd name="T23" fmla="*/ 17 h 65"/>
              <a:gd name="T24" fmla="*/ 31 w 66"/>
              <a:gd name="T25" fmla="*/ 19 h 65"/>
              <a:gd name="T26" fmla="*/ 29 w 66"/>
              <a:gd name="T27" fmla="*/ 20 h 65"/>
              <a:gd name="T28" fmla="*/ 27 w 66"/>
              <a:gd name="T29" fmla="*/ 21 h 65"/>
              <a:gd name="T30" fmla="*/ 24 w 66"/>
              <a:gd name="T31" fmla="*/ 21 h 65"/>
              <a:gd name="T32" fmla="*/ 24 w 66"/>
              <a:gd name="T33" fmla="*/ 26 h 65"/>
              <a:gd name="T34" fmla="*/ 30 w 66"/>
              <a:gd name="T35" fmla="*/ 26 h 65"/>
              <a:gd name="T36" fmla="*/ 30 w 66"/>
              <a:gd name="T37" fmla="*/ 41 h 65"/>
              <a:gd name="T38" fmla="*/ 24 w 66"/>
              <a:gd name="T39" fmla="*/ 41 h 65"/>
              <a:gd name="T40" fmla="*/ 24 w 66"/>
              <a:gd name="T41" fmla="*/ 46 h 65"/>
              <a:gd name="T42" fmla="*/ 44 w 66"/>
              <a:gd name="T43" fmla="*/ 46 h 65"/>
              <a:gd name="T44" fmla="*/ 44 w 66"/>
              <a:gd name="T45" fmla="*/ 41 h 65"/>
              <a:gd name="T46" fmla="*/ 38 w 66"/>
              <a:gd name="T47" fmla="*/ 41 h 65"/>
              <a:gd name="T48" fmla="*/ 38 w 66"/>
              <a:gd name="T49" fmla="*/ 1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6" h="65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50"/>
                  <a:pt x="15" y="65"/>
                  <a:pt x="33" y="65"/>
                </a:cubicBezTo>
                <a:cubicBezTo>
                  <a:pt x="52" y="65"/>
                  <a:pt x="66" y="50"/>
                  <a:pt x="66" y="33"/>
                </a:cubicBezTo>
                <a:cubicBezTo>
                  <a:pt x="66" y="15"/>
                  <a:pt x="52" y="0"/>
                  <a:pt x="33" y="0"/>
                </a:cubicBezTo>
                <a:close/>
                <a:moveTo>
                  <a:pt x="33" y="60"/>
                </a:moveTo>
                <a:cubicBezTo>
                  <a:pt x="18" y="60"/>
                  <a:pt x="5" y="48"/>
                  <a:pt x="5" y="33"/>
                </a:cubicBezTo>
                <a:cubicBezTo>
                  <a:pt x="5" y="17"/>
                  <a:pt x="18" y="5"/>
                  <a:pt x="33" y="5"/>
                </a:cubicBezTo>
                <a:cubicBezTo>
                  <a:pt x="49" y="5"/>
                  <a:pt x="62" y="17"/>
                  <a:pt x="62" y="33"/>
                </a:cubicBezTo>
                <a:cubicBezTo>
                  <a:pt x="62" y="48"/>
                  <a:pt x="49" y="60"/>
                  <a:pt x="33" y="60"/>
                </a:cubicBezTo>
                <a:close/>
                <a:moveTo>
                  <a:pt x="38" y="17"/>
                </a:moveTo>
                <a:cubicBezTo>
                  <a:pt x="31" y="17"/>
                  <a:pt x="31" y="17"/>
                  <a:pt x="31" y="17"/>
                </a:cubicBezTo>
                <a:cubicBezTo>
                  <a:pt x="31" y="18"/>
                  <a:pt x="31" y="19"/>
                  <a:pt x="31" y="19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1"/>
                  <a:pt x="28" y="21"/>
                  <a:pt x="27" y="21"/>
                </a:cubicBezTo>
                <a:cubicBezTo>
                  <a:pt x="26" y="21"/>
                  <a:pt x="25" y="21"/>
                  <a:pt x="24" y="21"/>
                </a:cubicBezTo>
                <a:cubicBezTo>
                  <a:pt x="24" y="26"/>
                  <a:pt x="24" y="26"/>
                  <a:pt x="24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41"/>
                  <a:pt x="30" y="41"/>
                  <a:pt x="30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1"/>
                  <a:pt x="44" y="41"/>
                  <a:pt x="44" y="41"/>
                </a:cubicBezTo>
                <a:cubicBezTo>
                  <a:pt x="38" y="41"/>
                  <a:pt x="38" y="41"/>
                  <a:pt x="38" y="41"/>
                </a:cubicBezTo>
                <a:lnTo>
                  <a:pt x="38" y="17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2" name="Freeform 503"/>
          <p:cNvSpPr>
            <a:spLocks noEditPoints="1"/>
          </p:cNvSpPr>
          <p:nvPr/>
        </p:nvSpPr>
        <p:spPr bwMode="auto">
          <a:xfrm>
            <a:off x="9471734" y="3222742"/>
            <a:ext cx="314325" cy="212725"/>
          </a:xfrm>
          <a:custGeom>
            <a:avLst/>
            <a:gdLst>
              <a:gd name="T0" fmla="*/ 72 w 78"/>
              <a:gd name="T1" fmla="*/ 0 h 53"/>
              <a:gd name="T2" fmla="*/ 6 w 78"/>
              <a:gd name="T3" fmla="*/ 0 h 53"/>
              <a:gd name="T4" fmla="*/ 0 w 78"/>
              <a:gd name="T5" fmla="*/ 6 h 53"/>
              <a:gd name="T6" fmla="*/ 0 w 78"/>
              <a:gd name="T7" fmla="*/ 47 h 53"/>
              <a:gd name="T8" fmla="*/ 6 w 78"/>
              <a:gd name="T9" fmla="*/ 53 h 53"/>
              <a:gd name="T10" fmla="*/ 72 w 78"/>
              <a:gd name="T11" fmla="*/ 53 h 53"/>
              <a:gd name="T12" fmla="*/ 78 w 78"/>
              <a:gd name="T13" fmla="*/ 47 h 53"/>
              <a:gd name="T14" fmla="*/ 78 w 78"/>
              <a:gd name="T15" fmla="*/ 6 h 53"/>
              <a:gd name="T16" fmla="*/ 72 w 78"/>
              <a:gd name="T17" fmla="*/ 0 h 53"/>
              <a:gd name="T18" fmla="*/ 6 w 78"/>
              <a:gd name="T19" fmla="*/ 6 h 53"/>
              <a:gd name="T20" fmla="*/ 72 w 78"/>
              <a:gd name="T21" fmla="*/ 6 h 53"/>
              <a:gd name="T22" fmla="*/ 73 w 78"/>
              <a:gd name="T23" fmla="*/ 6 h 53"/>
              <a:gd name="T24" fmla="*/ 73 w 78"/>
              <a:gd name="T25" fmla="*/ 11 h 53"/>
              <a:gd name="T26" fmla="*/ 5 w 78"/>
              <a:gd name="T27" fmla="*/ 11 h 53"/>
              <a:gd name="T28" fmla="*/ 5 w 78"/>
              <a:gd name="T29" fmla="*/ 6 h 53"/>
              <a:gd name="T30" fmla="*/ 6 w 78"/>
              <a:gd name="T31" fmla="*/ 6 h 53"/>
              <a:gd name="T32" fmla="*/ 72 w 78"/>
              <a:gd name="T33" fmla="*/ 48 h 53"/>
              <a:gd name="T34" fmla="*/ 6 w 78"/>
              <a:gd name="T35" fmla="*/ 48 h 53"/>
              <a:gd name="T36" fmla="*/ 5 w 78"/>
              <a:gd name="T37" fmla="*/ 47 h 53"/>
              <a:gd name="T38" fmla="*/ 5 w 78"/>
              <a:gd name="T39" fmla="*/ 25 h 53"/>
              <a:gd name="T40" fmla="*/ 73 w 78"/>
              <a:gd name="T41" fmla="*/ 25 h 53"/>
              <a:gd name="T42" fmla="*/ 73 w 78"/>
              <a:gd name="T43" fmla="*/ 47 h 53"/>
              <a:gd name="T44" fmla="*/ 72 w 78"/>
              <a:gd name="T45" fmla="*/ 48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8" h="53">
                <a:moveTo>
                  <a:pt x="7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0"/>
                  <a:pt x="3" y="53"/>
                  <a:pt x="6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6" y="53"/>
                  <a:pt x="78" y="50"/>
                  <a:pt x="78" y="47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6" y="0"/>
                  <a:pt x="72" y="0"/>
                </a:cubicBezTo>
                <a:close/>
                <a:moveTo>
                  <a:pt x="6" y="6"/>
                </a:moveTo>
                <a:cubicBezTo>
                  <a:pt x="72" y="6"/>
                  <a:pt x="72" y="6"/>
                  <a:pt x="72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11"/>
                  <a:pt x="73" y="11"/>
                  <a:pt x="73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6" y="6"/>
                </a:cubicBezTo>
                <a:close/>
                <a:moveTo>
                  <a:pt x="72" y="48"/>
                </a:move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7"/>
                  <a:pt x="5" y="47"/>
                </a:cubicBezTo>
                <a:cubicBezTo>
                  <a:pt x="5" y="25"/>
                  <a:pt x="5" y="25"/>
                  <a:pt x="5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8"/>
                  <a:pt x="72" y="4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3" name="Freeform 504"/>
          <p:cNvSpPr>
            <a:spLocks/>
          </p:cNvSpPr>
          <p:nvPr/>
        </p:nvSpPr>
        <p:spPr bwMode="auto">
          <a:xfrm>
            <a:off x="9508246" y="3348154"/>
            <a:ext cx="4763" cy="15875"/>
          </a:xfrm>
          <a:custGeom>
            <a:avLst/>
            <a:gdLst>
              <a:gd name="T0" fmla="*/ 0 w 3"/>
              <a:gd name="T1" fmla="*/ 2 h 10"/>
              <a:gd name="T2" fmla="*/ 0 w 3"/>
              <a:gd name="T3" fmla="*/ 2 h 10"/>
              <a:gd name="T4" fmla="*/ 0 w 3"/>
              <a:gd name="T5" fmla="*/ 2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0 w 3"/>
              <a:gd name="T15" fmla="*/ 10 h 10"/>
              <a:gd name="T16" fmla="*/ 0 w 3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0" y="2"/>
                </a:move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0" y="10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4" name="Freeform 505"/>
          <p:cNvSpPr>
            <a:spLocks/>
          </p:cNvSpPr>
          <p:nvPr/>
        </p:nvSpPr>
        <p:spPr bwMode="auto">
          <a:xfrm>
            <a:off x="9520946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5" name="Freeform 506"/>
          <p:cNvSpPr>
            <a:spLocks/>
          </p:cNvSpPr>
          <p:nvPr/>
        </p:nvSpPr>
        <p:spPr bwMode="auto">
          <a:xfrm>
            <a:off x="9532059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6" name="Freeform 507"/>
          <p:cNvSpPr>
            <a:spLocks/>
          </p:cNvSpPr>
          <p:nvPr/>
        </p:nvSpPr>
        <p:spPr bwMode="auto">
          <a:xfrm>
            <a:off x="9544759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2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7" name="Freeform 508"/>
          <p:cNvSpPr>
            <a:spLocks/>
          </p:cNvSpPr>
          <p:nvPr/>
        </p:nvSpPr>
        <p:spPr bwMode="auto">
          <a:xfrm>
            <a:off x="9560634" y="3348154"/>
            <a:ext cx="4763" cy="15875"/>
          </a:xfrm>
          <a:custGeom>
            <a:avLst/>
            <a:gdLst>
              <a:gd name="T0" fmla="*/ 3 w 3"/>
              <a:gd name="T1" fmla="*/ 2 h 10"/>
              <a:gd name="T2" fmla="*/ 3 w 3"/>
              <a:gd name="T3" fmla="*/ 2 h 10"/>
              <a:gd name="T4" fmla="*/ 0 w 3"/>
              <a:gd name="T5" fmla="*/ 2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3 w 3"/>
              <a:gd name="T15" fmla="*/ 10 h 10"/>
              <a:gd name="T16" fmla="*/ 3 w 3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8" name="Freeform 509"/>
          <p:cNvSpPr>
            <a:spLocks/>
          </p:cNvSpPr>
          <p:nvPr/>
        </p:nvSpPr>
        <p:spPr bwMode="auto">
          <a:xfrm>
            <a:off x="9573334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9" name="Freeform 510"/>
          <p:cNvSpPr>
            <a:spLocks/>
          </p:cNvSpPr>
          <p:nvPr/>
        </p:nvSpPr>
        <p:spPr bwMode="auto">
          <a:xfrm>
            <a:off x="9584446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0" name="Freeform 511"/>
          <p:cNvSpPr>
            <a:spLocks/>
          </p:cNvSpPr>
          <p:nvPr/>
        </p:nvSpPr>
        <p:spPr bwMode="auto">
          <a:xfrm>
            <a:off x="9600321" y="3348154"/>
            <a:ext cx="4763" cy="15875"/>
          </a:xfrm>
          <a:custGeom>
            <a:avLst/>
            <a:gdLst>
              <a:gd name="T0" fmla="*/ 0 w 3"/>
              <a:gd name="T1" fmla="*/ 2 h 10"/>
              <a:gd name="T2" fmla="*/ 0 w 3"/>
              <a:gd name="T3" fmla="*/ 2 h 10"/>
              <a:gd name="T4" fmla="*/ 0 w 3"/>
              <a:gd name="T5" fmla="*/ 2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0 w 3"/>
              <a:gd name="T15" fmla="*/ 10 h 10"/>
              <a:gd name="T16" fmla="*/ 0 w 3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0" y="2"/>
                </a:move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0" y="10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" name="Freeform 512"/>
          <p:cNvSpPr>
            <a:spLocks/>
          </p:cNvSpPr>
          <p:nvPr/>
        </p:nvSpPr>
        <p:spPr bwMode="auto">
          <a:xfrm>
            <a:off x="9613021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2" name="Freeform 513"/>
          <p:cNvSpPr>
            <a:spLocks/>
          </p:cNvSpPr>
          <p:nvPr/>
        </p:nvSpPr>
        <p:spPr bwMode="auto">
          <a:xfrm>
            <a:off x="9625721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3" name="Freeform 514"/>
          <p:cNvSpPr>
            <a:spLocks/>
          </p:cNvSpPr>
          <p:nvPr/>
        </p:nvSpPr>
        <p:spPr bwMode="auto">
          <a:xfrm>
            <a:off x="9636834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3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3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4" name="Freeform 515"/>
          <p:cNvSpPr>
            <a:spLocks/>
          </p:cNvSpPr>
          <p:nvPr/>
        </p:nvSpPr>
        <p:spPr bwMode="auto">
          <a:xfrm>
            <a:off x="9652709" y="3348154"/>
            <a:ext cx="4763" cy="15875"/>
          </a:xfrm>
          <a:custGeom>
            <a:avLst/>
            <a:gdLst>
              <a:gd name="T0" fmla="*/ 3 w 3"/>
              <a:gd name="T1" fmla="*/ 2 h 10"/>
              <a:gd name="T2" fmla="*/ 3 w 3"/>
              <a:gd name="T3" fmla="*/ 2 h 10"/>
              <a:gd name="T4" fmla="*/ 0 w 3"/>
              <a:gd name="T5" fmla="*/ 2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3 w 3"/>
              <a:gd name="T15" fmla="*/ 10 h 10"/>
              <a:gd name="T16" fmla="*/ 3 w 3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5" name="Freeform 516"/>
          <p:cNvSpPr>
            <a:spLocks/>
          </p:cNvSpPr>
          <p:nvPr/>
        </p:nvSpPr>
        <p:spPr bwMode="auto">
          <a:xfrm>
            <a:off x="9665409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6" name="Freeform 517"/>
          <p:cNvSpPr>
            <a:spLocks/>
          </p:cNvSpPr>
          <p:nvPr/>
        </p:nvSpPr>
        <p:spPr bwMode="auto">
          <a:xfrm>
            <a:off x="9678109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7" name="Freeform 518"/>
          <p:cNvSpPr>
            <a:spLocks/>
          </p:cNvSpPr>
          <p:nvPr/>
        </p:nvSpPr>
        <p:spPr bwMode="auto">
          <a:xfrm>
            <a:off x="9693984" y="3348154"/>
            <a:ext cx="3175" cy="15875"/>
          </a:xfrm>
          <a:custGeom>
            <a:avLst/>
            <a:gdLst>
              <a:gd name="T0" fmla="*/ 0 w 2"/>
              <a:gd name="T1" fmla="*/ 2 h 10"/>
              <a:gd name="T2" fmla="*/ 0 w 2"/>
              <a:gd name="T3" fmla="*/ 2 h 10"/>
              <a:gd name="T4" fmla="*/ 0 w 2"/>
              <a:gd name="T5" fmla="*/ 2 h 10"/>
              <a:gd name="T6" fmla="*/ 0 w 2"/>
              <a:gd name="T7" fmla="*/ 0 h 10"/>
              <a:gd name="T8" fmla="*/ 2 w 2"/>
              <a:gd name="T9" fmla="*/ 0 h 10"/>
              <a:gd name="T10" fmla="*/ 2 w 2"/>
              <a:gd name="T11" fmla="*/ 0 h 10"/>
              <a:gd name="T12" fmla="*/ 2 w 2"/>
              <a:gd name="T13" fmla="*/ 10 h 10"/>
              <a:gd name="T14" fmla="*/ 0 w 2"/>
              <a:gd name="T15" fmla="*/ 10 h 10"/>
              <a:gd name="T16" fmla="*/ 0 w 2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10">
                <a:moveTo>
                  <a:pt x="0" y="2"/>
                </a:move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2" y="10"/>
                </a:lnTo>
                <a:lnTo>
                  <a:pt x="0" y="10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8" name="Freeform 519"/>
          <p:cNvSpPr>
            <a:spLocks/>
          </p:cNvSpPr>
          <p:nvPr/>
        </p:nvSpPr>
        <p:spPr bwMode="auto">
          <a:xfrm>
            <a:off x="9705096" y="3348154"/>
            <a:ext cx="7938" cy="15875"/>
          </a:xfrm>
          <a:custGeom>
            <a:avLst/>
            <a:gdLst>
              <a:gd name="T0" fmla="*/ 3 w 5"/>
              <a:gd name="T1" fmla="*/ 2 h 10"/>
              <a:gd name="T2" fmla="*/ 3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2"/>
                </a:moveTo>
                <a:lnTo>
                  <a:pt x="3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9" name="Freeform 520"/>
          <p:cNvSpPr>
            <a:spLocks/>
          </p:cNvSpPr>
          <p:nvPr/>
        </p:nvSpPr>
        <p:spPr bwMode="auto">
          <a:xfrm>
            <a:off x="9717796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0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0" name="Freeform 521"/>
          <p:cNvSpPr>
            <a:spLocks/>
          </p:cNvSpPr>
          <p:nvPr/>
        </p:nvSpPr>
        <p:spPr bwMode="auto">
          <a:xfrm>
            <a:off x="9730496" y="3348154"/>
            <a:ext cx="7938" cy="15875"/>
          </a:xfrm>
          <a:custGeom>
            <a:avLst/>
            <a:gdLst>
              <a:gd name="T0" fmla="*/ 2 w 5"/>
              <a:gd name="T1" fmla="*/ 2 h 10"/>
              <a:gd name="T2" fmla="*/ 2 w 5"/>
              <a:gd name="T3" fmla="*/ 2 h 10"/>
              <a:gd name="T4" fmla="*/ 2 w 5"/>
              <a:gd name="T5" fmla="*/ 2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2"/>
                </a:moveTo>
                <a:lnTo>
                  <a:pt x="2" y="2"/>
                </a:lnTo>
                <a:lnTo>
                  <a:pt x="2" y="2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1" name="Freeform 522"/>
          <p:cNvSpPr>
            <a:spLocks/>
          </p:cNvSpPr>
          <p:nvPr/>
        </p:nvSpPr>
        <p:spPr bwMode="auto">
          <a:xfrm>
            <a:off x="9746371" y="3348154"/>
            <a:ext cx="3175" cy="15875"/>
          </a:xfrm>
          <a:custGeom>
            <a:avLst/>
            <a:gdLst>
              <a:gd name="T0" fmla="*/ 2 w 2"/>
              <a:gd name="T1" fmla="*/ 2 h 10"/>
              <a:gd name="T2" fmla="*/ 2 w 2"/>
              <a:gd name="T3" fmla="*/ 2 h 10"/>
              <a:gd name="T4" fmla="*/ 0 w 2"/>
              <a:gd name="T5" fmla="*/ 2 h 10"/>
              <a:gd name="T6" fmla="*/ 0 w 2"/>
              <a:gd name="T7" fmla="*/ 0 h 10"/>
              <a:gd name="T8" fmla="*/ 2 w 2"/>
              <a:gd name="T9" fmla="*/ 0 h 10"/>
              <a:gd name="T10" fmla="*/ 2 w 2"/>
              <a:gd name="T11" fmla="*/ 0 h 10"/>
              <a:gd name="T12" fmla="*/ 2 w 2"/>
              <a:gd name="T13" fmla="*/ 10 h 10"/>
              <a:gd name="T14" fmla="*/ 2 w 2"/>
              <a:gd name="T15" fmla="*/ 10 h 10"/>
              <a:gd name="T16" fmla="*/ 2 w 2"/>
              <a:gd name="T1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10">
                <a:moveTo>
                  <a:pt x="2" y="2"/>
                </a:move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2" y="10"/>
                </a:lnTo>
                <a:lnTo>
                  <a:pt x="2" y="10"/>
                </a:lnTo>
                <a:lnTo>
                  <a:pt x="2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" name="Freeform 523"/>
          <p:cNvSpPr>
            <a:spLocks/>
          </p:cNvSpPr>
          <p:nvPr/>
        </p:nvSpPr>
        <p:spPr bwMode="auto">
          <a:xfrm>
            <a:off x="9508246" y="3375142"/>
            <a:ext cx="4763" cy="15875"/>
          </a:xfrm>
          <a:custGeom>
            <a:avLst/>
            <a:gdLst>
              <a:gd name="T0" fmla="*/ 0 w 3"/>
              <a:gd name="T1" fmla="*/ 3 h 10"/>
              <a:gd name="T2" fmla="*/ 0 w 3"/>
              <a:gd name="T3" fmla="*/ 3 h 10"/>
              <a:gd name="T4" fmla="*/ 0 w 3"/>
              <a:gd name="T5" fmla="*/ 3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0 w 3"/>
              <a:gd name="T15" fmla="*/ 10 h 10"/>
              <a:gd name="T16" fmla="*/ 0 w 3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0" y="3"/>
                </a:moveTo>
                <a:lnTo>
                  <a:pt x="0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0" y="10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3" name="Freeform 524"/>
          <p:cNvSpPr>
            <a:spLocks/>
          </p:cNvSpPr>
          <p:nvPr/>
        </p:nvSpPr>
        <p:spPr bwMode="auto">
          <a:xfrm>
            <a:off x="9520946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4" name="Freeform 525"/>
          <p:cNvSpPr>
            <a:spLocks/>
          </p:cNvSpPr>
          <p:nvPr/>
        </p:nvSpPr>
        <p:spPr bwMode="auto">
          <a:xfrm>
            <a:off x="9532059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5" name="Freeform 526"/>
          <p:cNvSpPr>
            <a:spLocks/>
          </p:cNvSpPr>
          <p:nvPr/>
        </p:nvSpPr>
        <p:spPr bwMode="auto">
          <a:xfrm>
            <a:off x="9544759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2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2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6" name="Freeform 527"/>
          <p:cNvSpPr>
            <a:spLocks/>
          </p:cNvSpPr>
          <p:nvPr/>
        </p:nvSpPr>
        <p:spPr bwMode="auto">
          <a:xfrm>
            <a:off x="9560634" y="3375142"/>
            <a:ext cx="4763" cy="15875"/>
          </a:xfrm>
          <a:custGeom>
            <a:avLst/>
            <a:gdLst>
              <a:gd name="T0" fmla="*/ 3 w 3"/>
              <a:gd name="T1" fmla="*/ 3 h 10"/>
              <a:gd name="T2" fmla="*/ 3 w 3"/>
              <a:gd name="T3" fmla="*/ 3 h 10"/>
              <a:gd name="T4" fmla="*/ 0 w 3"/>
              <a:gd name="T5" fmla="*/ 3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3 w 3"/>
              <a:gd name="T15" fmla="*/ 10 h 10"/>
              <a:gd name="T16" fmla="*/ 3 w 3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7" name="Freeform 528"/>
          <p:cNvSpPr>
            <a:spLocks/>
          </p:cNvSpPr>
          <p:nvPr/>
        </p:nvSpPr>
        <p:spPr bwMode="auto">
          <a:xfrm>
            <a:off x="9573334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8" name="Freeform 529"/>
          <p:cNvSpPr>
            <a:spLocks/>
          </p:cNvSpPr>
          <p:nvPr/>
        </p:nvSpPr>
        <p:spPr bwMode="auto">
          <a:xfrm>
            <a:off x="9584446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9" name="Freeform 530"/>
          <p:cNvSpPr>
            <a:spLocks/>
          </p:cNvSpPr>
          <p:nvPr/>
        </p:nvSpPr>
        <p:spPr bwMode="auto">
          <a:xfrm>
            <a:off x="9600321" y="3375142"/>
            <a:ext cx="4763" cy="15875"/>
          </a:xfrm>
          <a:custGeom>
            <a:avLst/>
            <a:gdLst>
              <a:gd name="T0" fmla="*/ 0 w 3"/>
              <a:gd name="T1" fmla="*/ 3 h 10"/>
              <a:gd name="T2" fmla="*/ 0 w 3"/>
              <a:gd name="T3" fmla="*/ 3 h 10"/>
              <a:gd name="T4" fmla="*/ 0 w 3"/>
              <a:gd name="T5" fmla="*/ 3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0 w 3"/>
              <a:gd name="T15" fmla="*/ 10 h 10"/>
              <a:gd name="T16" fmla="*/ 0 w 3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0" y="3"/>
                </a:moveTo>
                <a:lnTo>
                  <a:pt x="0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0" y="10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0" name="Freeform 531"/>
          <p:cNvSpPr>
            <a:spLocks/>
          </p:cNvSpPr>
          <p:nvPr/>
        </p:nvSpPr>
        <p:spPr bwMode="auto">
          <a:xfrm>
            <a:off x="9613021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1" name="Freeform 532"/>
          <p:cNvSpPr>
            <a:spLocks/>
          </p:cNvSpPr>
          <p:nvPr/>
        </p:nvSpPr>
        <p:spPr bwMode="auto">
          <a:xfrm>
            <a:off x="9625721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2" name="Freeform 534"/>
          <p:cNvSpPr>
            <a:spLocks/>
          </p:cNvSpPr>
          <p:nvPr/>
        </p:nvSpPr>
        <p:spPr bwMode="auto">
          <a:xfrm>
            <a:off x="9636833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3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3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3" name="Freeform 535"/>
          <p:cNvSpPr>
            <a:spLocks/>
          </p:cNvSpPr>
          <p:nvPr/>
        </p:nvSpPr>
        <p:spPr bwMode="auto">
          <a:xfrm>
            <a:off x="9652708" y="3375142"/>
            <a:ext cx="4763" cy="15875"/>
          </a:xfrm>
          <a:custGeom>
            <a:avLst/>
            <a:gdLst>
              <a:gd name="T0" fmla="*/ 3 w 3"/>
              <a:gd name="T1" fmla="*/ 3 h 10"/>
              <a:gd name="T2" fmla="*/ 3 w 3"/>
              <a:gd name="T3" fmla="*/ 3 h 10"/>
              <a:gd name="T4" fmla="*/ 0 w 3"/>
              <a:gd name="T5" fmla="*/ 3 h 10"/>
              <a:gd name="T6" fmla="*/ 0 w 3"/>
              <a:gd name="T7" fmla="*/ 0 h 10"/>
              <a:gd name="T8" fmla="*/ 3 w 3"/>
              <a:gd name="T9" fmla="*/ 0 h 10"/>
              <a:gd name="T10" fmla="*/ 3 w 3"/>
              <a:gd name="T11" fmla="*/ 0 h 10"/>
              <a:gd name="T12" fmla="*/ 3 w 3"/>
              <a:gd name="T13" fmla="*/ 10 h 10"/>
              <a:gd name="T14" fmla="*/ 3 w 3"/>
              <a:gd name="T15" fmla="*/ 10 h 10"/>
              <a:gd name="T16" fmla="*/ 3 w 3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3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4" name="Freeform 536"/>
          <p:cNvSpPr>
            <a:spLocks/>
          </p:cNvSpPr>
          <p:nvPr/>
        </p:nvSpPr>
        <p:spPr bwMode="auto">
          <a:xfrm>
            <a:off x="9665408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5" name="Freeform 537"/>
          <p:cNvSpPr>
            <a:spLocks/>
          </p:cNvSpPr>
          <p:nvPr/>
        </p:nvSpPr>
        <p:spPr bwMode="auto">
          <a:xfrm>
            <a:off x="9678108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6" name="Freeform 538"/>
          <p:cNvSpPr>
            <a:spLocks/>
          </p:cNvSpPr>
          <p:nvPr/>
        </p:nvSpPr>
        <p:spPr bwMode="auto">
          <a:xfrm>
            <a:off x="9693983" y="3375142"/>
            <a:ext cx="3175" cy="15875"/>
          </a:xfrm>
          <a:custGeom>
            <a:avLst/>
            <a:gdLst>
              <a:gd name="T0" fmla="*/ 0 w 2"/>
              <a:gd name="T1" fmla="*/ 3 h 10"/>
              <a:gd name="T2" fmla="*/ 0 w 2"/>
              <a:gd name="T3" fmla="*/ 3 h 10"/>
              <a:gd name="T4" fmla="*/ 0 w 2"/>
              <a:gd name="T5" fmla="*/ 3 h 10"/>
              <a:gd name="T6" fmla="*/ 0 w 2"/>
              <a:gd name="T7" fmla="*/ 0 h 10"/>
              <a:gd name="T8" fmla="*/ 2 w 2"/>
              <a:gd name="T9" fmla="*/ 0 h 10"/>
              <a:gd name="T10" fmla="*/ 2 w 2"/>
              <a:gd name="T11" fmla="*/ 0 h 10"/>
              <a:gd name="T12" fmla="*/ 2 w 2"/>
              <a:gd name="T13" fmla="*/ 10 h 10"/>
              <a:gd name="T14" fmla="*/ 0 w 2"/>
              <a:gd name="T15" fmla="*/ 10 h 10"/>
              <a:gd name="T16" fmla="*/ 0 w 2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10">
                <a:moveTo>
                  <a:pt x="0" y="3"/>
                </a:moveTo>
                <a:lnTo>
                  <a:pt x="0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2" y="10"/>
                </a:lnTo>
                <a:lnTo>
                  <a:pt x="0" y="10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7" name="Freeform 539"/>
          <p:cNvSpPr>
            <a:spLocks/>
          </p:cNvSpPr>
          <p:nvPr/>
        </p:nvSpPr>
        <p:spPr bwMode="auto">
          <a:xfrm>
            <a:off x="9705096" y="3375142"/>
            <a:ext cx="7938" cy="15875"/>
          </a:xfrm>
          <a:custGeom>
            <a:avLst/>
            <a:gdLst>
              <a:gd name="T0" fmla="*/ 3 w 5"/>
              <a:gd name="T1" fmla="*/ 3 h 10"/>
              <a:gd name="T2" fmla="*/ 3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3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3 w 5"/>
              <a:gd name="T15" fmla="*/ 10 h 10"/>
              <a:gd name="T16" fmla="*/ 3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3" y="3"/>
                </a:moveTo>
                <a:lnTo>
                  <a:pt x="3" y="3"/>
                </a:lnTo>
                <a:lnTo>
                  <a:pt x="0" y="3"/>
                </a:lnTo>
                <a:lnTo>
                  <a:pt x="0" y="0"/>
                </a:lnTo>
                <a:lnTo>
                  <a:pt x="3" y="0"/>
                </a:lnTo>
                <a:lnTo>
                  <a:pt x="5" y="0"/>
                </a:lnTo>
                <a:lnTo>
                  <a:pt x="5" y="10"/>
                </a:lnTo>
                <a:lnTo>
                  <a:pt x="3" y="10"/>
                </a:lnTo>
                <a:lnTo>
                  <a:pt x="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8" name="Freeform 540"/>
          <p:cNvSpPr>
            <a:spLocks/>
          </p:cNvSpPr>
          <p:nvPr/>
        </p:nvSpPr>
        <p:spPr bwMode="auto">
          <a:xfrm>
            <a:off x="9717796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0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9" name="Freeform 541"/>
          <p:cNvSpPr>
            <a:spLocks/>
          </p:cNvSpPr>
          <p:nvPr/>
        </p:nvSpPr>
        <p:spPr bwMode="auto">
          <a:xfrm>
            <a:off x="9730496" y="3375142"/>
            <a:ext cx="7938" cy="15875"/>
          </a:xfrm>
          <a:custGeom>
            <a:avLst/>
            <a:gdLst>
              <a:gd name="T0" fmla="*/ 2 w 5"/>
              <a:gd name="T1" fmla="*/ 3 h 10"/>
              <a:gd name="T2" fmla="*/ 2 w 5"/>
              <a:gd name="T3" fmla="*/ 3 h 10"/>
              <a:gd name="T4" fmla="*/ 2 w 5"/>
              <a:gd name="T5" fmla="*/ 3 h 10"/>
              <a:gd name="T6" fmla="*/ 0 w 5"/>
              <a:gd name="T7" fmla="*/ 0 h 10"/>
              <a:gd name="T8" fmla="*/ 2 w 5"/>
              <a:gd name="T9" fmla="*/ 0 h 10"/>
              <a:gd name="T10" fmla="*/ 5 w 5"/>
              <a:gd name="T11" fmla="*/ 0 h 10"/>
              <a:gd name="T12" fmla="*/ 5 w 5"/>
              <a:gd name="T13" fmla="*/ 10 h 10"/>
              <a:gd name="T14" fmla="*/ 2 w 5"/>
              <a:gd name="T15" fmla="*/ 10 h 10"/>
              <a:gd name="T16" fmla="*/ 2 w 5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0">
                <a:moveTo>
                  <a:pt x="2" y="3"/>
                </a:moveTo>
                <a:lnTo>
                  <a:pt x="2" y="3"/>
                </a:lnTo>
                <a:lnTo>
                  <a:pt x="2" y="3"/>
                </a:lnTo>
                <a:lnTo>
                  <a:pt x="0" y="0"/>
                </a:lnTo>
                <a:lnTo>
                  <a:pt x="2" y="0"/>
                </a:lnTo>
                <a:lnTo>
                  <a:pt x="5" y="0"/>
                </a:lnTo>
                <a:lnTo>
                  <a:pt x="5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0" name="Freeform 542"/>
          <p:cNvSpPr>
            <a:spLocks/>
          </p:cNvSpPr>
          <p:nvPr/>
        </p:nvSpPr>
        <p:spPr bwMode="auto">
          <a:xfrm>
            <a:off x="9746371" y="3375142"/>
            <a:ext cx="3175" cy="15875"/>
          </a:xfrm>
          <a:custGeom>
            <a:avLst/>
            <a:gdLst>
              <a:gd name="T0" fmla="*/ 2 w 2"/>
              <a:gd name="T1" fmla="*/ 3 h 10"/>
              <a:gd name="T2" fmla="*/ 2 w 2"/>
              <a:gd name="T3" fmla="*/ 3 h 10"/>
              <a:gd name="T4" fmla="*/ 0 w 2"/>
              <a:gd name="T5" fmla="*/ 3 h 10"/>
              <a:gd name="T6" fmla="*/ 0 w 2"/>
              <a:gd name="T7" fmla="*/ 0 h 10"/>
              <a:gd name="T8" fmla="*/ 2 w 2"/>
              <a:gd name="T9" fmla="*/ 0 h 10"/>
              <a:gd name="T10" fmla="*/ 2 w 2"/>
              <a:gd name="T11" fmla="*/ 0 h 10"/>
              <a:gd name="T12" fmla="*/ 2 w 2"/>
              <a:gd name="T13" fmla="*/ 10 h 10"/>
              <a:gd name="T14" fmla="*/ 2 w 2"/>
              <a:gd name="T15" fmla="*/ 10 h 10"/>
              <a:gd name="T16" fmla="*/ 2 w 2"/>
              <a:gd name="T1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10">
                <a:moveTo>
                  <a:pt x="2" y="3"/>
                </a:moveTo>
                <a:lnTo>
                  <a:pt x="2" y="3"/>
                </a:lnTo>
                <a:lnTo>
                  <a:pt x="0" y="3"/>
                </a:ln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2" y="10"/>
                </a:lnTo>
                <a:lnTo>
                  <a:pt x="2" y="10"/>
                </a:lnTo>
                <a:lnTo>
                  <a:pt x="2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1" name="Freeform 543"/>
          <p:cNvSpPr>
            <a:spLocks/>
          </p:cNvSpPr>
          <p:nvPr/>
        </p:nvSpPr>
        <p:spPr bwMode="auto">
          <a:xfrm>
            <a:off x="9479671" y="4964229"/>
            <a:ext cx="241300" cy="196850"/>
          </a:xfrm>
          <a:custGeom>
            <a:avLst/>
            <a:gdLst>
              <a:gd name="T0" fmla="*/ 47 w 60"/>
              <a:gd name="T1" fmla="*/ 31 h 49"/>
              <a:gd name="T2" fmla="*/ 57 w 60"/>
              <a:gd name="T3" fmla="*/ 22 h 49"/>
              <a:gd name="T4" fmla="*/ 60 w 60"/>
              <a:gd name="T5" fmla="*/ 22 h 49"/>
              <a:gd name="T6" fmla="*/ 60 w 60"/>
              <a:gd name="T7" fmla="*/ 14 h 49"/>
              <a:gd name="T8" fmla="*/ 53 w 60"/>
              <a:gd name="T9" fmla="*/ 7 h 49"/>
              <a:gd name="T10" fmla="*/ 28 w 60"/>
              <a:gd name="T11" fmla="*/ 7 h 49"/>
              <a:gd name="T12" fmla="*/ 22 w 60"/>
              <a:gd name="T13" fmla="*/ 0 h 49"/>
              <a:gd name="T14" fmla="*/ 8 w 60"/>
              <a:gd name="T15" fmla="*/ 0 h 49"/>
              <a:gd name="T16" fmla="*/ 1 w 60"/>
              <a:gd name="T17" fmla="*/ 4 h 49"/>
              <a:gd name="T18" fmla="*/ 0 w 60"/>
              <a:gd name="T19" fmla="*/ 8 h 49"/>
              <a:gd name="T20" fmla="*/ 0 w 60"/>
              <a:gd name="T21" fmla="*/ 8 h 49"/>
              <a:gd name="T22" fmla="*/ 0 w 60"/>
              <a:gd name="T23" fmla="*/ 9 h 49"/>
              <a:gd name="T24" fmla="*/ 0 w 60"/>
              <a:gd name="T25" fmla="*/ 10 h 49"/>
              <a:gd name="T26" fmla="*/ 0 w 60"/>
              <a:gd name="T27" fmla="*/ 20 h 49"/>
              <a:gd name="T28" fmla="*/ 0 w 60"/>
              <a:gd name="T29" fmla="*/ 42 h 49"/>
              <a:gd name="T30" fmla="*/ 7 w 60"/>
              <a:gd name="T31" fmla="*/ 49 h 49"/>
              <a:gd name="T32" fmla="*/ 53 w 60"/>
              <a:gd name="T33" fmla="*/ 49 h 49"/>
              <a:gd name="T34" fmla="*/ 60 w 60"/>
              <a:gd name="T35" fmla="*/ 42 h 49"/>
              <a:gd name="T36" fmla="*/ 60 w 60"/>
              <a:gd name="T37" fmla="*/ 40 h 49"/>
              <a:gd name="T38" fmla="*/ 57 w 60"/>
              <a:gd name="T39" fmla="*/ 41 h 49"/>
              <a:gd name="T40" fmla="*/ 47 w 60"/>
              <a:gd name="T41" fmla="*/ 3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" h="49">
                <a:moveTo>
                  <a:pt x="47" y="31"/>
                </a:moveTo>
                <a:cubicBezTo>
                  <a:pt x="47" y="26"/>
                  <a:pt x="52" y="22"/>
                  <a:pt x="57" y="22"/>
                </a:cubicBezTo>
                <a:cubicBezTo>
                  <a:pt x="58" y="22"/>
                  <a:pt x="59" y="22"/>
                  <a:pt x="60" y="22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0"/>
                  <a:pt x="57" y="7"/>
                  <a:pt x="53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3"/>
                  <a:pt x="25" y="0"/>
                  <a:pt x="2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7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6"/>
                  <a:pt x="3" y="49"/>
                  <a:pt x="7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7" y="49"/>
                  <a:pt x="60" y="46"/>
                  <a:pt x="60" y="42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1"/>
                  <a:pt x="58" y="41"/>
                  <a:pt x="57" y="41"/>
                </a:cubicBezTo>
                <a:cubicBezTo>
                  <a:pt x="52" y="41"/>
                  <a:pt x="47" y="37"/>
                  <a:pt x="47" y="3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" name="Freeform 544"/>
          <p:cNvSpPr>
            <a:spLocks noEditPoints="1"/>
          </p:cNvSpPr>
          <p:nvPr/>
        </p:nvSpPr>
        <p:spPr bwMode="auto">
          <a:xfrm>
            <a:off x="9678108" y="5056304"/>
            <a:ext cx="63500" cy="65087"/>
          </a:xfrm>
          <a:custGeom>
            <a:avLst/>
            <a:gdLst>
              <a:gd name="T0" fmla="*/ 11 w 16"/>
              <a:gd name="T1" fmla="*/ 1 h 16"/>
              <a:gd name="T2" fmla="*/ 8 w 16"/>
              <a:gd name="T3" fmla="*/ 0 h 16"/>
              <a:gd name="T4" fmla="*/ 0 w 16"/>
              <a:gd name="T5" fmla="*/ 8 h 16"/>
              <a:gd name="T6" fmla="*/ 8 w 16"/>
              <a:gd name="T7" fmla="*/ 16 h 16"/>
              <a:gd name="T8" fmla="*/ 11 w 16"/>
              <a:gd name="T9" fmla="*/ 15 h 16"/>
              <a:gd name="T10" fmla="*/ 16 w 16"/>
              <a:gd name="T11" fmla="*/ 8 h 16"/>
              <a:gd name="T12" fmla="*/ 11 w 16"/>
              <a:gd name="T13" fmla="*/ 1 h 16"/>
              <a:gd name="T14" fmla="*/ 11 w 16"/>
              <a:gd name="T15" fmla="*/ 10 h 16"/>
              <a:gd name="T16" fmla="*/ 13 w 16"/>
              <a:gd name="T17" fmla="*/ 12 h 16"/>
              <a:gd name="T18" fmla="*/ 13 w 16"/>
              <a:gd name="T19" fmla="*/ 13 h 16"/>
              <a:gd name="T20" fmla="*/ 12 w 16"/>
              <a:gd name="T21" fmla="*/ 14 h 16"/>
              <a:gd name="T22" fmla="*/ 12 w 16"/>
              <a:gd name="T23" fmla="*/ 13 h 16"/>
              <a:gd name="T24" fmla="*/ 11 w 16"/>
              <a:gd name="T25" fmla="*/ 13 h 16"/>
              <a:gd name="T26" fmla="*/ 8 w 16"/>
              <a:gd name="T27" fmla="*/ 10 h 16"/>
              <a:gd name="T28" fmla="*/ 5 w 16"/>
              <a:gd name="T29" fmla="*/ 13 h 16"/>
              <a:gd name="T30" fmla="*/ 4 w 16"/>
              <a:gd name="T31" fmla="*/ 14 h 16"/>
              <a:gd name="T32" fmla="*/ 3 w 16"/>
              <a:gd name="T33" fmla="*/ 13 h 16"/>
              <a:gd name="T34" fmla="*/ 3 w 16"/>
              <a:gd name="T35" fmla="*/ 12 h 16"/>
              <a:gd name="T36" fmla="*/ 7 w 16"/>
              <a:gd name="T37" fmla="*/ 8 h 16"/>
              <a:gd name="T38" fmla="*/ 3 w 16"/>
              <a:gd name="T39" fmla="*/ 5 h 16"/>
              <a:gd name="T40" fmla="*/ 3 w 16"/>
              <a:gd name="T41" fmla="*/ 3 h 16"/>
              <a:gd name="T42" fmla="*/ 5 w 16"/>
              <a:gd name="T43" fmla="*/ 3 h 16"/>
              <a:gd name="T44" fmla="*/ 8 w 16"/>
              <a:gd name="T45" fmla="*/ 7 h 16"/>
              <a:gd name="T46" fmla="*/ 11 w 16"/>
              <a:gd name="T47" fmla="*/ 4 h 16"/>
              <a:gd name="T48" fmla="*/ 12 w 16"/>
              <a:gd name="T49" fmla="*/ 3 h 16"/>
              <a:gd name="T50" fmla="*/ 13 w 16"/>
              <a:gd name="T51" fmla="*/ 3 h 16"/>
              <a:gd name="T52" fmla="*/ 13 w 16"/>
              <a:gd name="T53" fmla="*/ 5 h 16"/>
              <a:gd name="T54" fmla="*/ 11 w 16"/>
              <a:gd name="T55" fmla="*/ 7 h 16"/>
              <a:gd name="T56" fmla="*/ 10 w 16"/>
              <a:gd name="T57" fmla="*/ 8 h 16"/>
              <a:gd name="T58" fmla="*/ 11 w 16"/>
              <a:gd name="T59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" h="16">
                <a:moveTo>
                  <a:pt x="11" y="1"/>
                </a:moveTo>
                <a:cubicBezTo>
                  <a:pt x="10" y="1"/>
                  <a:pt x="9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4" y="16"/>
                  <a:pt x="8" y="16"/>
                </a:cubicBezTo>
                <a:cubicBezTo>
                  <a:pt x="9" y="16"/>
                  <a:pt x="10" y="16"/>
                  <a:pt x="11" y="15"/>
                </a:cubicBezTo>
                <a:cubicBezTo>
                  <a:pt x="14" y="14"/>
                  <a:pt x="16" y="11"/>
                  <a:pt x="16" y="8"/>
                </a:cubicBezTo>
                <a:cubicBezTo>
                  <a:pt x="16" y="5"/>
                  <a:pt x="14" y="2"/>
                  <a:pt x="11" y="1"/>
                </a:cubicBezTo>
                <a:close/>
                <a:moveTo>
                  <a:pt x="11" y="10"/>
                </a:moveTo>
                <a:cubicBezTo>
                  <a:pt x="13" y="12"/>
                  <a:pt x="13" y="12"/>
                  <a:pt x="13" y="12"/>
                </a:cubicBezTo>
                <a:cubicBezTo>
                  <a:pt x="14" y="12"/>
                  <a:pt x="14" y="13"/>
                  <a:pt x="13" y="13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3"/>
                  <a:pt x="12" y="13"/>
                  <a:pt x="1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8" y="10"/>
                  <a:pt x="8" y="10"/>
                  <a:pt x="8" y="10"/>
                </a:cubicBezTo>
                <a:cubicBezTo>
                  <a:pt x="5" y="13"/>
                  <a:pt x="5" y="13"/>
                  <a:pt x="5" y="13"/>
                </a:cubicBezTo>
                <a:cubicBezTo>
                  <a:pt x="4" y="14"/>
                  <a:pt x="4" y="14"/>
                  <a:pt x="4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3"/>
                  <a:pt x="3" y="12"/>
                  <a:pt x="3" y="12"/>
                </a:cubicBezTo>
                <a:cubicBezTo>
                  <a:pt x="7" y="8"/>
                  <a:pt x="7" y="8"/>
                  <a:pt x="7" y="8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3" y="4"/>
                  <a:pt x="3" y="3"/>
                </a:cubicBezTo>
                <a:cubicBezTo>
                  <a:pt x="3" y="3"/>
                  <a:pt x="4" y="3"/>
                  <a:pt x="5" y="3"/>
                </a:cubicBezTo>
                <a:cubicBezTo>
                  <a:pt x="8" y="7"/>
                  <a:pt x="8" y="7"/>
                  <a:pt x="8" y="7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3" y="3"/>
                  <a:pt x="13" y="3"/>
                </a:cubicBezTo>
                <a:cubicBezTo>
                  <a:pt x="14" y="4"/>
                  <a:pt x="14" y="4"/>
                  <a:pt x="13" y="5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8"/>
                  <a:pt x="10" y="8"/>
                  <a:pt x="10" y="8"/>
                </a:cubicBezTo>
                <a:lnTo>
                  <a:pt x="11" y="1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3" name="Freeform 545"/>
          <p:cNvSpPr>
            <a:spLocks noEditPoints="1"/>
          </p:cNvSpPr>
          <p:nvPr/>
        </p:nvSpPr>
        <p:spPr bwMode="auto">
          <a:xfrm>
            <a:off x="7727071" y="4927717"/>
            <a:ext cx="273050" cy="273050"/>
          </a:xfrm>
          <a:custGeom>
            <a:avLst/>
            <a:gdLst>
              <a:gd name="T0" fmla="*/ 34 w 68"/>
              <a:gd name="T1" fmla="*/ 0 h 68"/>
              <a:gd name="T2" fmla="*/ 0 w 68"/>
              <a:gd name="T3" fmla="*/ 34 h 68"/>
              <a:gd name="T4" fmla="*/ 34 w 68"/>
              <a:gd name="T5" fmla="*/ 68 h 68"/>
              <a:gd name="T6" fmla="*/ 68 w 68"/>
              <a:gd name="T7" fmla="*/ 34 h 68"/>
              <a:gd name="T8" fmla="*/ 34 w 68"/>
              <a:gd name="T9" fmla="*/ 0 h 68"/>
              <a:gd name="T10" fmla="*/ 34 w 68"/>
              <a:gd name="T11" fmla="*/ 48 h 68"/>
              <a:gd name="T12" fmla="*/ 19 w 68"/>
              <a:gd name="T13" fmla="*/ 34 h 68"/>
              <a:gd name="T14" fmla="*/ 34 w 68"/>
              <a:gd name="T15" fmla="*/ 19 h 68"/>
              <a:gd name="T16" fmla="*/ 49 w 68"/>
              <a:gd name="T17" fmla="*/ 34 h 68"/>
              <a:gd name="T18" fmla="*/ 34 w 68"/>
              <a:gd name="T19" fmla="*/ 4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" h="68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2"/>
                  <a:pt x="15" y="68"/>
                  <a:pt x="34" y="68"/>
                </a:cubicBezTo>
                <a:cubicBezTo>
                  <a:pt x="53" y="68"/>
                  <a:pt x="68" y="52"/>
                  <a:pt x="68" y="34"/>
                </a:cubicBezTo>
                <a:cubicBezTo>
                  <a:pt x="68" y="15"/>
                  <a:pt x="53" y="0"/>
                  <a:pt x="34" y="0"/>
                </a:cubicBezTo>
                <a:close/>
                <a:moveTo>
                  <a:pt x="34" y="48"/>
                </a:moveTo>
                <a:cubicBezTo>
                  <a:pt x="26" y="48"/>
                  <a:pt x="19" y="42"/>
                  <a:pt x="19" y="34"/>
                </a:cubicBezTo>
                <a:cubicBezTo>
                  <a:pt x="19" y="25"/>
                  <a:pt x="26" y="19"/>
                  <a:pt x="34" y="19"/>
                </a:cubicBezTo>
                <a:cubicBezTo>
                  <a:pt x="42" y="19"/>
                  <a:pt x="49" y="25"/>
                  <a:pt x="49" y="34"/>
                </a:cubicBezTo>
                <a:cubicBezTo>
                  <a:pt x="49" y="42"/>
                  <a:pt x="42" y="48"/>
                  <a:pt x="34" y="48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4" name="Freeform 546"/>
          <p:cNvSpPr>
            <a:spLocks noEditPoints="1"/>
          </p:cNvSpPr>
          <p:nvPr/>
        </p:nvSpPr>
        <p:spPr bwMode="auto">
          <a:xfrm>
            <a:off x="7806446" y="5008679"/>
            <a:ext cx="112713" cy="107950"/>
          </a:xfrm>
          <a:custGeom>
            <a:avLst/>
            <a:gdLst>
              <a:gd name="T0" fmla="*/ 14 w 28"/>
              <a:gd name="T1" fmla="*/ 0 h 27"/>
              <a:gd name="T2" fmla="*/ 0 w 28"/>
              <a:gd name="T3" fmla="*/ 14 h 27"/>
              <a:gd name="T4" fmla="*/ 14 w 28"/>
              <a:gd name="T5" fmla="*/ 27 h 27"/>
              <a:gd name="T6" fmla="*/ 28 w 28"/>
              <a:gd name="T7" fmla="*/ 14 h 27"/>
              <a:gd name="T8" fmla="*/ 14 w 28"/>
              <a:gd name="T9" fmla="*/ 0 h 27"/>
              <a:gd name="T10" fmla="*/ 14 w 28"/>
              <a:gd name="T11" fmla="*/ 22 h 27"/>
              <a:gd name="T12" fmla="*/ 6 w 28"/>
              <a:gd name="T13" fmla="*/ 14 h 27"/>
              <a:gd name="T14" fmla="*/ 14 w 28"/>
              <a:gd name="T15" fmla="*/ 5 h 27"/>
              <a:gd name="T16" fmla="*/ 22 w 28"/>
              <a:gd name="T17" fmla="*/ 14 h 27"/>
              <a:gd name="T18" fmla="*/ 14 w 28"/>
              <a:gd name="T19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27">
                <a:moveTo>
                  <a:pt x="14" y="0"/>
                </a:moveTo>
                <a:cubicBezTo>
                  <a:pt x="7" y="0"/>
                  <a:pt x="0" y="6"/>
                  <a:pt x="0" y="14"/>
                </a:cubicBezTo>
                <a:cubicBezTo>
                  <a:pt x="0" y="21"/>
                  <a:pt x="7" y="27"/>
                  <a:pt x="14" y="27"/>
                </a:cubicBezTo>
                <a:cubicBezTo>
                  <a:pt x="22" y="27"/>
                  <a:pt x="28" y="21"/>
                  <a:pt x="28" y="14"/>
                </a:cubicBezTo>
                <a:cubicBezTo>
                  <a:pt x="28" y="6"/>
                  <a:pt x="22" y="0"/>
                  <a:pt x="14" y="0"/>
                </a:cubicBezTo>
                <a:close/>
                <a:moveTo>
                  <a:pt x="14" y="22"/>
                </a:moveTo>
                <a:cubicBezTo>
                  <a:pt x="10" y="22"/>
                  <a:pt x="6" y="18"/>
                  <a:pt x="6" y="14"/>
                </a:cubicBezTo>
                <a:cubicBezTo>
                  <a:pt x="6" y="9"/>
                  <a:pt x="10" y="5"/>
                  <a:pt x="14" y="5"/>
                </a:cubicBezTo>
                <a:cubicBezTo>
                  <a:pt x="19" y="5"/>
                  <a:pt x="22" y="9"/>
                  <a:pt x="22" y="14"/>
                </a:cubicBezTo>
                <a:cubicBezTo>
                  <a:pt x="22" y="18"/>
                  <a:pt x="19" y="22"/>
                  <a:pt x="14" y="2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5" name="Freeform 547"/>
          <p:cNvSpPr>
            <a:spLocks noEditPoints="1"/>
          </p:cNvSpPr>
          <p:nvPr/>
        </p:nvSpPr>
        <p:spPr bwMode="auto">
          <a:xfrm>
            <a:off x="7284158" y="4943592"/>
            <a:ext cx="244475" cy="238125"/>
          </a:xfrm>
          <a:custGeom>
            <a:avLst/>
            <a:gdLst>
              <a:gd name="T0" fmla="*/ 57 w 61"/>
              <a:gd name="T1" fmla="*/ 0 h 59"/>
              <a:gd name="T2" fmla="*/ 57 w 61"/>
              <a:gd name="T3" fmla="*/ 0 h 59"/>
              <a:gd name="T4" fmla="*/ 57 w 61"/>
              <a:gd name="T5" fmla="*/ 20 h 59"/>
              <a:gd name="T6" fmla="*/ 56 w 61"/>
              <a:gd name="T7" fmla="*/ 22 h 59"/>
              <a:gd name="T8" fmla="*/ 54 w 61"/>
              <a:gd name="T9" fmla="*/ 22 h 59"/>
              <a:gd name="T10" fmla="*/ 50 w 61"/>
              <a:gd name="T11" fmla="*/ 23 h 59"/>
              <a:gd name="T12" fmla="*/ 11 w 61"/>
              <a:gd name="T13" fmla="*/ 23 h 59"/>
              <a:gd name="T14" fmla="*/ 5 w 61"/>
              <a:gd name="T15" fmla="*/ 22 h 59"/>
              <a:gd name="T16" fmla="*/ 4 w 61"/>
              <a:gd name="T17" fmla="*/ 20 h 59"/>
              <a:gd name="T18" fmla="*/ 4 w 61"/>
              <a:gd name="T19" fmla="*/ 0 h 59"/>
              <a:gd name="T20" fmla="*/ 4 w 61"/>
              <a:gd name="T21" fmla="*/ 0 h 59"/>
              <a:gd name="T22" fmla="*/ 0 w 61"/>
              <a:gd name="T23" fmla="*/ 3 h 59"/>
              <a:gd name="T24" fmla="*/ 0 w 61"/>
              <a:gd name="T25" fmla="*/ 56 h 59"/>
              <a:gd name="T26" fmla="*/ 6 w 61"/>
              <a:gd name="T27" fmla="*/ 59 h 59"/>
              <a:gd name="T28" fmla="*/ 55 w 61"/>
              <a:gd name="T29" fmla="*/ 59 h 59"/>
              <a:gd name="T30" fmla="*/ 61 w 61"/>
              <a:gd name="T31" fmla="*/ 56 h 59"/>
              <a:gd name="T32" fmla="*/ 61 w 61"/>
              <a:gd name="T33" fmla="*/ 3 h 59"/>
              <a:gd name="T34" fmla="*/ 57 w 61"/>
              <a:gd name="T35" fmla="*/ 0 h 59"/>
              <a:gd name="T36" fmla="*/ 55 w 61"/>
              <a:gd name="T37" fmla="*/ 51 h 59"/>
              <a:gd name="T38" fmla="*/ 55 w 61"/>
              <a:gd name="T39" fmla="*/ 51 h 59"/>
              <a:gd name="T40" fmla="*/ 54 w 61"/>
              <a:gd name="T41" fmla="*/ 54 h 59"/>
              <a:gd name="T42" fmla="*/ 50 w 61"/>
              <a:gd name="T43" fmla="*/ 55 h 59"/>
              <a:gd name="T44" fmla="*/ 40 w 61"/>
              <a:gd name="T45" fmla="*/ 56 h 59"/>
              <a:gd name="T46" fmla="*/ 22 w 61"/>
              <a:gd name="T47" fmla="*/ 56 h 59"/>
              <a:gd name="T48" fmla="*/ 8 w 61"/>
              <a:gd name="T49" fmla="*/ 54 h 59"/>
              <a:gd name="T50" fmla="*/ 6 w 61"/>
              <a:gd name="T51" fmla="*/ 51 h 59"/>
              <a:gd name="T52" fmla="*/ 6 w 61"/>
              <a:gd name="T53" fmla="*/ 38 h 59"/>
              <a:gd name="T54" fmla="*/ 8 w 61"/>
              <a:gd name="T55" fmla="*/ 35 h 59"/>
              <a:gd name="T56" fmla="*/ 11 w 61"/>
              <a:gd name="T57" fmla="*/ 34 h 59"/>
              <a:gd name="T58" fmla="*/ 22 w 61"/>
              <a:gd name="T59" fmla="*/ 33 h 59"/>
              <a:gd name="T60" fmla="*/ 40 w 61"/>
              <a:gd name="T61" fmla="*/ 33 h 59"/>
              <a:gd name="T62" fmla="*/ 54 w 61"/>
              <a:gd name="T63" fmla="*/ 35 h 59"/>
              <a:gd name="T64" fmla="*/ 55 w 61"/>
              <a:gd name="T65" fmla="*/ 38 h 59"/>
              <a:gd name="T66" fmla="*/ 55 w 61"/>
              <a:gd name="T67" fmla="*/ 5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59">
                <a:moveTo>
                  <a:pt x="57" y="0"/>
                </a:moveTo>
                <a:cubicBezTo>
                  <a:pt x="57" y="0"/>
                  <a:pt x="57" y="0"/>
                  <a:pt x="57" y="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1"/>
                  <a:pt x="56" y="21"/>
                  <a:pt x="56" y="22"/>
                </a:cubicBezTo>
                <a:cubicBezTo>
                  <a:pt x="55" y="22"/>
                  <a:pt x="55" y="22"/>
                  <a:pt x="54" y="22"/>
                </a:cubicBezTo>
                <a:cubicBezTo>
                  <a:pt x="53" y="23"/>
                  <a:pt x="52" y="23"/>
                  <a:pt x="50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9" y="23"/>
                  <a:pt x="7" y="22"/>
                  <a:pt x="5" y="22"/>
                </a:cubicBezTo>
                <a:cubicBezTo>
                  <a:pt x="5" y="21"/>
                  <a:pt x="4" y="21"/>
                  <a:pt x="4" y="2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3" y="59"/>
                  <a:pt x="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8" y="59"/>
                  <a:pt x="61" y="58"/>
                  <a:pt x="61" y="56"/>
                </a:cubicBezTo>
                <a:cubicBezTo>
                  <a:pt x="61" y="3"/>
                  <a:pt x="61" y="3"/>
                  <a:pt x="61" y="3"/>
                </a:cubicBezTo>
                <a:cubicBezTo>
                  <a:pt x="61" y="2"/>
                  <a:pt x="59" y="0"/>
                  <a:pt x="57" y="0"/>
                </a:cubicBezTo>
                <a:close/>
                <a:moveTo>
                  <a:pt x="55" y="51"/>
                </a:moveTo>
                <a:cubicBezTo>
                  <a:pt x="55" y="51"/>
                  <a:pt x="55" y="51"/>
                  <a:pt x="55" y="51"/>
                </a:cubicBezTo>
                <a:cubicBezTo>
                  <a:pt x="55" y="52"/>
                  <a:pt x="54" y="53"/>
                  <a:pt x="54" y="54"/>
                </a:cubicBezTo>
                <a:cubicBezTo>
                  <a:pt x="53" y="54"/>
                  <a:pt x="51" y="55"/>
                  <a:pt x="50" y="55"/>
                </a:cubicBezTo>
                <a:cubicBezTo>
                  <a:pt x="47" y="56"/>
                  <a:pt x="44" y="56"/>
                  <a:pt x="40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6" y="56"/>
                  <a:pt x="10" y="55"/>
                  <a:pt x="8" y="54"/>
                </a:cubicBezTo>
                <a:cubicBezTo>
                  <a:pt x="7" y="53"/>
                  <a:pt x="6" y="52"/>
                  <a:pt x="6" y="51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7"/>
                  <a:pt x="7" y="36"/>
                  <a:pt x="8" y="35"/>
                </a:cubicBezTo>
                <a:cubicBezTo>
                  <a:pt x="9" y="35"/>
                  <a:pt x="10" y="34"/>
                  <a:pt x="11" y="34"/>
                </a:cubicBezTo>
                <a:cubicBezTo>
                  <a:pt x="14" y="33"/>
                  <a:pt x="18" y="33"/>
                  <a:pt x="22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6" y="33"/>
                  <a:pt x="51" y="34"/>
                  <a:pt x="54" y="35"/>
                </a:cubicBezTo>
                <a:cubicBezTo>
                  <a:pt x="54" y="36"/>
                  <a:pt x="55" y="37"/>
                  <a:pt x="55" y="38"/>
                </a:cubicBezTo>
                <a:lnTo>
                  <a:pt x="55" y="5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6" name="Freeform 548"/>
          <p:cNvSpPr>
            <a:spLocks/>
          </p:cNvSpPr>
          <p:nvPr/>
        </p:nvSpPr>
        <p:spPr bwMode="auto">
          <a:xfrm>
            <a:off x="7320671" y="5084879"/>
            <a:ext cx="176213" cy="76200"/>
          </a:xfrm>
          <a:custGeom>
            <a:avLst/>
            <a:gdLst>
              <a:gd name="T0" fmla="*/ 43 w 44"/>
              <a:gd name="T1" fmla="*/ 3 h 19"/>
              <a:gd name="T2" fmla="*/ 40 w 44"/>
              <a:gd name="T3" fmla="*/ 2 h 19"/>
              <a:gd name="T4" fmla="*/ 31 w 44"/>
              <a:gd name="T5" fmla="*/ 0 h 19"/>
              <a:gd name="T6" fmla="*/ 13 w 44"/>
              <a:gd name="T7" fmla="*/ 0 h 19"/>
              <a:gd name="T8" fmla="*/ 0 w 44"/>
              <a:gd name="T9" fmla="*/ 2 h 19"/>
              <a:gd name="T10" fmla="*/ 0 w 44"/>
              <a:gd name="T11" fmla="*/ 3 h 19"/>
              <a:gd name="T12" fmla="*/ 0 w 44"/>
              <a:gd name="T13" fmla="*/ 16 h 19"/>
              <a:gd name="T14" fmla="*/ 0 w 44"/>
              <a:gd name="T15" fmla="*/ 16 h 19"/>
              <a:gd name="T16" fmla="*/ 0 w 44"/>
              <a:gd name="T17" fmla="*/ 16 h 19"/>
              <a:gd name="T18" fmla="*/ 3 w 44"/>
              <a:gd name="T19" fmla="*/ 17 h 19"/>
              <a:gd name="T20" fmla="*/ 13 w 44"/>
              <a:gd name="T21" fmla="*/ 19 h 19"/>
              <a:gd name="T22" fmla="*/ 31 w 44"/>
              <a:gd name="T23" fmla="*/ 19 h 19"/>
              <a:gd name="T24" fmla="*/ 43 w 44"/>
              <a:gd name="T25" fmla="*/ 17 h 19"/>
              <a:gd name="T26" fmla="*/ 44 w 44"/>
              <a:gd name="T27" fmla="*/ 16 h 19"/>
              <a:gd name="T28" fmla="*/ 44 w 44"/>
              <a:gd name="T29" fmla="*/ 3 h 19"/>
              <a:gd name="T30" fmla="*/ 44 w 44"/>
              <a:gd name="T31" fmla="*/ 3 h 19"/>
              <a:gd name="T32" fmla="*/ 43 w 44"/>
              <a:gd name="T33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19">
                <a:moveTo>
                  <a:pt x="43" y="3"/>
                </a:moveTo>
                <a:cubicBezTo>
                  <a:pt x="43" y="2"/>
                  <a:pt x="42" y="2"/>
                  <a:pt x="40" y="2"/>
                </a:cubicBezTo>
                <a:cubicBezTo>
                  <a:pt x="38" y="1"/>
                  <a:pt x="34" y="0"/>
                  <a:pt x="3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2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7"/>
                  <a:pt x="3" y="17"/>
                </a:cubicBezTo>
                <a:cubicBezTo>
                  <a:pt x="5" y="18"/>
                  <a:pt x="9" y="19"/>
                  <a:pt x="13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6" y="19"/>
                  <a:pt x="41" y="18"/>
                  <a:pt x="43" y="17"/>
                </a:cubicBezTo>
                <a:cubicBezTo>
                  <a:pt x="43" y="16"/>
                  <a:pt x="44" y="16"/>
                  <a:pt x="44" y="16"/>
                </a:cubicBezTo>
                <a:cubicBezTo>
                  <a:pt x="44" y="3"/>
                  <a:pt x="44" y="3"/>
                  <a:pt x="44" y="3"/>
                </a:cubicBezTo>
                <a:cubicBezTo>
                  <a:pt x="44" y="3"/>
                  <a:pt x="44" y="3"/>
                  <a:pt x="44" y="3"/>
                </a:cubicBezTo>
                <a:lnTo>
                  <a:pt x="43" y="3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7" name="Freeform 549"/>
          <p:cNvSpPr>
            <a:spLocks noEditPoints="1"/>
          </p:cNvSpPr>
          <p:nvPr/>
        </p:nvSpPr>
        <p:spPr bwMode="auto">
          <a:xfrm>
            <a:off x="7312733" y="4943592"/>
            <a:ext cx="188913" cy="80962"/>
          </a:xfrm>
          <a:custGeom>
            <a:avLst/>
            <a:gdLst>
              <a:gd name="T0" fmla="*/ 43 w 47"/>
              <a:gd name="T1" fmla="*/ 0 h 20"/>
              <a:gd name="T2" fmla="*/ 4 w 47"/>
              <a:gd name="T3" fmla="*/ 0 h 20"/>
              <a:gd name="T4" fmla="*/ 0 w 47"/>
              <a:gd name="T5" fmla="*/ 1 h 20"/>
              <a:gd name="T6" fmla="*/ 0 w 47"/>
              <a:gd name="T7" fmla="*/ 1 h 20"/>
              <a:gd name="T8" fmla="*/ 0 w 47"/>
              <a:gd name="T9" fmla="*/ 20 h 20"/>
              <a:gd name="T10" fmla="*/ 1 w 47"/>
              <a:gd name="T11" fmla="*/ 20 h 20"/>
              <a:gd name="T12" fmla="*/ 4 w 47"/>
              <a:gd name="T13" fmla="*/ 20 h 20"/>
              <a:gd name="T14" fmla="*/ 43 w 47"/>
              <a:gd name="T15" fmla="*/ 20 h 20"/>
              <a:gd name="T16" fmla="*/ 47 w 47"/>
              <a:gd name="T17" fmla="*/ 20 h 20"/>
              <a:gd name="T18" fmla="*/ 47 w 47"/>
              <a:gd name="T19" fmla="*/ 20 h 20"/>
              <a:gd name="T20" fmla="*/ 47 w 47"/>
              <a:gd name="T21" fmla="*/ 1 h 20"/>
              <a:gd name="T22" fmla="*/ 47 w 47"/>
              <a:gd name="T23" fmla="*/ 1 h 20"/>
              <a:gd name="T24" fmla="*/ 43 w 47"/>
              <a:gd name="T25" fmla="*/ 0 h 20"/>
              <a:gd name="T26" fmla="*/ 8 w 47"/>
              <a:gd name="T27" fmla="*/ 14 h 20"/>
              <a:gd name="T28" fmla="*/ 8 w 47"/>
              <a:gd name="T29" fmla="*/ 14 h 20"/>
              <a:gd name="T30" fmla="*/ 7 w 47"/>
              <a:gd name="T31" fmla="*/ 15 h 20"/>
              <a:gd name="T32" fmla="*/ 6 w 47"/>
              <a:gd name="T33" fmla="*/ 16 h 20"/>
              <a:gd name="T34" fmla="*/ 3 w 47"/>
              <a:gd name="T35" fmla="*/ 16 h 20"/>
              <a:gd name="T36" fmla="*/ 1 w 47"/>
              <a:gd name="T37" fmla="*/ 15 h 20"/>
              <a:gd name="T38" fmla="*/ 1 w 47"/>
              <a:gd name="T39" fmla="*/ 14 h 20"/>
              <a:gd name="T40" fmla="*/ 1 w 47"/>
              <a:gd name="T41" fmla="*/ 3 h 20"/>
              <a:gd name="T42" fmla="*/ 1 w 47"/>
              <a:gd name="T43" fmla="*/ 2 h 20"/>
              <a:gd name="T44" fmla="*/ 3 w 47"/>
              <a:gd name="T45" fmla="*/ 1 h 20"/>
              <a:gd name="T46" fmla="*/ 6 w 47"/>
              <a:gd name="T47" fmla="*/ 1 h 20"/>
              <a:gd name="T48" fmla="*/ 7 w 47"/>
              <a:gd name="T49" fmla="*/ 2 h 20"/>
              <a:gd name="T50" fmla="*/ 8 w 47"/>
              <a:gd name="T51" fmla="*/ 3 h 20"/>
              <a:gd name="T52" fmla="*/ 8 w 47"/>
              <a:gd name="T53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" h="20">
                <a:moveTo>
                  <a:pt x="43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2" y="20"/>
                  <a:pt x="3" y="20"/>
                  <a:pt x="4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5" y="20"/>
                  <a:pt x="46" y="20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6" y="0"/>
                  <a:pt x="44" y="0"/>
                  <a:pt x="43" y="0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8" y="15"/>
                  <a:pt x="7" y="15"/>
                </a:cubicBezTo>
                <a:cubicBezTo>
                  <a:pt x="7" y="16"/>
                  <a:pt x="7" y="16"/>
                  <a:pt x="6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2" y="16"/>
                  <a:pt x="2" y="16"/>
                  <a:pt x="1" y="15"/>
                </a:cubicBezTo>
                <a:cubicBezTo>
                  <a:pt x="1" y="15"/>
                  <a:pt x="1" y="15"/>
                  <a:pt x="1" y="1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2"/>
                  <a:pt x="1" y="2"/>
                </a:cubicBezTo>
                <a:cubicBezTo>
                  <a:pt x="2" y="2"/>
                  <a:pt x="2" y="1"/>
                  <a:pt x="3" y="1"/>
                </a:cubicBezTo>
                <a:cubicBezTo>
                  <a:pt x="6" y="1"/>
                  <a:pt x="6" y="1"/>
                  <a:pt x="6" y="1"/>
                </a:cubicBezTo>
                <a:cubicBezTo>
                  <a:pt x="7" y="1"/>
                  <a:pt x="7" y="2"/>
                  <a:pt x="7" y="2"/>
                </a:cubicBezTo>
                <a:cubicBezTo>
                  <a:pt x="8" y="2"/>
                  <a:pt x="8" y="3"/>
                  <a:pt x="8" y="3"/>
                </a:cubicBezTo>
                <a:lnTo>
                  <a:pt x="8" y="14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8" name="Rectangle 550"/>
          <p:cNvSpPr>
            <a:spLocks noChangeArrowheads="1"/>
          </p:cNvSpPr>
          <p:nvPr/>
        </p:nvSpPr>
        <p:spPr bwMode="auto">
          <a:xfrm>
            <a:off x="7328608" y="4959467"/>
            <a:ext cx="3175" cy="4127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9" name="Freeform 551"/>
          <p:cNvSpPr>
            <a:spLocks noEditPoints="1"/>
          </p:cNvSpPr>
          <p:nvPr/>
        </p:nvSpPr>
        <p:spPr bwMode="auto">
          <a:xfrm>
            <a:off x="10360733" y="4959467"/>
            <a:ext cx="274638" cy="204787"/>
          </a:xfrm>
          <a:custGeom>
            <a:avLst/>
            <a:gdLst>
              <a:gd name="T0" fmla="*/ 50 w 68"/>
              <a:gd name="T1" fmla="*/ 33 h 51"/>
              <a:gd name="T2" fmla="*/ 60 w 68"/>
              <a:gd name="T3" fmla="*/ 23 h 51"/>
              <a:gd name="T4" fmla="*/ 63 w 68"/>
              <a:gd name="T5" fmla="*/ 23 h 51"/>
              <a:gd name="T6" fmla="*/ 63 w 68"/>
              <a:gd name="T7" fmla="*/ 15 h 51"/>
              <a:gd name="T8" fmla="*/ 56 w 68"/>
              <a:gd name="T9" fmla="*/ 8 h 51"/>
              <a:gd name="T10" fmla="*/ 30 w 68"/>
              <a:gd name="T11" fmla="*/ 8 h 51"/>
              <a:gd name="T12" fmla="*/ 23 w 68"/>
              <a:gd name="T13" fmla="*/ 0 h 51"/>
              <a:gd name="T14" fmla="*/ 8 w 68"/>
              <a:gd name="T15" fmla="*/ 0 h 51"/>
              <a:gd name="T16" fmla="*/ 1 w 68"/>
              <a:gd name="T17" fmla="*/ 4 h 51"/>
              <a:gd name="T18" fmla="*/ 0 w 68"/>
              <a:gd name="T19" fmla="*/ 8 h 51"/>
              <a:gd name="T20" fmla="*/ 0 w 68"/>
              <a:gd name="T21" fmla="*/ 8 h 51"/>
              <a:gd name="T22" fmla="*/ 0 w 68"/>
              <a:gd name="T23" fmla="*/ 9 h 51"/>
              <a:gd name="T24" fmla="*/ 0 w 68"/>
              <a:gd name="T25" fmla="*/ 10 h 51"/>
              <a:gd name="T26" fmla="*/ 0 w 68"/>
              <a:gd name="T27" fmla="*/ 21 h 51"/>
              <a:gd name="T28" fmla="*/ 0 w 68"/>
              <a:gd name="T29" fmla="*/ 44 h 51"/>
              <a:gd name="T30" fmla="*/ 7 w 68"/>
              <a:gd name="T31" fmla="*/ 51 h 51"/>
              <a:gd name="T32" fmla="*/ 56 w 68"/>
              <a:gd name="T33" fmla="*/ 51 h 51"/>
              <a:gd name="T34" fmla="*/ 63 w 68"/>
              <a:gd name="T35" fmla="*/ 44 h 51"/>
              <a:gd name="T36" fmla="*/ 63 w 68"/>
              <a:gd name="T37" fmla="*/ 42 h 51"/>
              <a:gd name="T38" fmla="*/ 60 w 68"/>
              <a:gd name="T39" fmla="*/ 43 h 51"/>
              <a:gd name="T40" fmla="*/ 50 w 68"/>
              <a:gd name="T41" fmla="*/ 33 h 51"/>
              <a:gd name="T42" fmla="*/ 63 w 68"/>
              <a:gd name="T43" fmla="*/ 25 h 51"/>
              <a:gd name="T44" fmla="*/ 60 w 68"/>
              <a:gd name="T45" fmla="*/ 24 h 51"/>
              <a:gd name="T46" fmla="*/ 51 w 68"/>
              <a:gd name="T47" fmla="*/ 33 h 51"/>
              <a:gd name="T48" fmla="*/ 60 w 68"/>
              <a:gd name="T49" fmla="*/ 41 h 51"/>
              <a:gd name="T50" fmla="*/ 63 w 68"/>
              <a:gd name="T51" fmla="*/ 40 h 51"/>
              <a:gd name="T52" fmla="*/ 68 w 68"/>
              <a:gd name="T53" fmla="*/ 33 h 51"/>
              <a:gd name="T54" fmla="*/ 63 w 68"/>
              <a:gd name="T55" fmla="*/ 25 h 51"/>
              <a:gd name="T56" fmla="*/ 63 w 68"/>
              <a:gd name="T57" fmla="*/ 34 h 51"/>
              <a:gd name="T58" fmla="*/ 60 w 68"/>
              <a:gd name="T59" fmla="*/ 39 h 51"/>
              <a:gd name="T60" fmla="*/ 59 w 68"/>
              <a:gd name="T61" fmla="*/ 39 h 51"/>
              <a:gd name="T62" fmla="*/ 59 w 68"/>
              <a:gd name="T63" fmla="*/ 39 h 51"/>
              <a:gd name="T64" fmla="*/ 58 w 68"/>
              <a:gd name="T65" fmla="*/ 39 h 51"/>
              <a:gd name="T66" fmla="*/ 54 w 68"/>
              <a:gd name="T67" fmla="*/ 33 h 51"/>
              <a:gd name="T68" fmla="*/ 54 w 68"/>
              <a:gd name="T69" fmla="*/ 33 h 51"/>
              <a:gd name="T70" fmla="*/ 56 w 68"/>
              <a:gd name="T71" fmla="*/ 33 h 51"/>
              <a:gd name="T72" fmla="*/ 59 w 68"/>
              <a:gd name="T73" fmla="*/ 36 h 51"/>
              <a:gd name="T74" fmla="*/ 63 w 68"/>
              <a:gd name="T75" fmla="*/ 31 h 51"/>
              <a:gd name="T76" fmla="*/ 65 w 68"/>
              <a:gd name="T77" fmla="*/ 28 h 51"/>
              <a:gd name="T78" fmla="*/ 66 w 68"/>
              <a:gd name="T79" fmla="*/ 27 h 51"/>
              <a:gd name="T80" fmla="*/ 66 w 68"/>
              <a:gd name="T81" fmla="*/ 29 h 51"/>
              <a:gd name="T82" fmla="*/ 63 w 68"/>
              <a:gd name="T83" fmla="*/ 3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" h="51">
                <a:moveTo>
                  <a:pt x="50" y="33"/>
                </a:moveTo>
                <a:cubicBezTo>
                  <a:pt x="50" y="27"/>
                  <a:pt x="54" y="23"/>
                  <a:pt x="60" y="23"/>
                </a:cubicBezTo>
                <a:cubicBezTo>
                  <a:pt x="61" y="23"/>
                  <a:pt x="62" y="23"/>
                  <a:pt x="63" y="23"/>
                </a:cubicBezTo>
                <a:cubicBezTo>
                  <a:pt x="63" y="15"/>
                  <a:pt x="63" y="15"/>
                  <a:pt x="63" y="15"/>
                </a:cubicBezTo>
                <a:cubicBezTo>
                  <a:pt x="63" y="11"/>
                  <a:pt x="60" y="8"/>
                  <a:pt x="5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29" y="3"/>
                  <a:pt x="26" y="0"/>
                  <a:pt x="23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2" y="2"/>
                  <a:pt x="1" y="4"/>
                </a:cubicBezTo>
                <a:cubicBezTo>
                  <a:pt x="0" y="5"/>
                  <a:pt x="0" y="7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3" y="51"/>
                  <a:pt x="7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60" y="51"/>
                  <a:pt x="63" y="48"/>
                  <a:pt x="63" y="44"/>
                </a:cubicBezTo>
                <a:cubicBezTo>
                  <a:pt x="63" y="42"/>
                  <a:pt x="63" y="42"/>
                  <a:pt x="63" y="42"/>
                </a:cubicBezTo>
                <a:cubicBezTo>
                  <a:pt x="62" y="42"/>
                  <a:pt x="61" y="43"/>
                  <a:pt x="60" y="43"/>
                </a:cubicBezTo>
                <a:cubicBezTo>
                  <a:pt x="54" y="43"/>
                  <a:pt x="50" y="38"/>
                  <a:pt x="50" y="33"/>
                </a:cubicBezTo>
                <a:close/>
                <a:moveTo>
                  <a:pt x="63" y="25"/>
                </a:moveTo>
                <a:cubicBezTo>
                  <a:pt x="62" y="25"/>
                  <a:pt x="61" y="24"/>
                  <a:pt x="60" y="24"/>
                </a:cubicBezTo>
                <a:cubicBezTo>
                  <a:pt x="55" y="24"/>
                  <a:pt x="51" y="28"/>
                  <a:pt x="51" y="33"/>
                </a:cubicBezTo>
                <a:cubicBezTo>
                  <a:pt x="51" y="37"/>
                  <a:pt x="55" y="41"/>
                  <a:pt x="60" y="41"/>
                </a:cubicBezTo>
                <a:cubicBezTo>
                  <a:pt x="61" y="41"/>
                  <a:pt x="62" y="41"/>
                  <a:pt x="63" y="40"/>
                </a:cubicBezTo>
                <a:cubicBezTo>
                  <a:pt x="66" y="39"/>
                  <a:pt x="68" y="36"/>
                  <a:pt x="68" y="33"/>
                </a:cubicBezTo>
                <a:cubicBezTo>
                  <a:pt x="68" y="29"/>
                  <a:pt x="66" y="26"/>
                  <a:pt x="63" y="25"/>
                </a:cubicBezTo>
                <a:close/>
                <a:moveTo>
                  <a:pt x="63" y="34"/>
                </a:moveTo>
                <a:cubicBezTo>
                  <a:pt x="60" y="39"/>
                  <a:pt x="60" y="39"/>
                  <a:pt x="60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3"/>
                  <a:pt x="54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9" y="36"/>
                  <a:pt x="59" y="36"/>
                  <a:pt x="59" y="36"/>
                </a:cubicBezTo>
                <a:cubicBezTo>
                  <a:pt x="63" y="31"/>
                  <a:pt x="63" y="31"/>
                  <a:pt x="63" y="31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27"/>
                  <a:pt x="65" y="27"/>
                  <a:pt x="66" y="27"/>
                </a:cubicBezTo>
                <a:cubicBezTo>
                  <a:pt x="66" y="28"/>
                  <a:pt x="67" y="28"/>
                  <a:pt x="66" y="29"/>
                </a:cubicBezTo>
                <a:lnTo>
                  <a:pt x="63" y="34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0" name="Freeform 552"/>
          <p:cNvSpPr>
            <a:spLocks noEditPoints="1"/>
          </p:cNvSpPr>
          <p:nvPr/>
        </p:nvSpPr>
        <p:spPr bwMode="auto">
          <a:xfrm>
            <a:off x="6861883" y="4951529"/>
            <a:ext cx="252413" cy="222250"/>
          </a:xfrm>
          <a:custGeom>
            <a:avLst/>
            <a:gdLst>
              <a:gd name="T0" fmla="*/ 63 w 63"/>
              <a:gd name="T1" fmla="*/ 0 h 55"/>
              <a:gd name="T2" fmla="*/ 61 w 63"/>
              <a:gd name="T3" fmla="*/ 0 h 55"/>
              <a:gd name="T4" fmla="*/ 2 w 63"/>
              <a:gd name="T5" fmla="*/ 0 h 55"/>
              <a:gd name="T6" fmla="*/ 1 w 63"/>
              <a:gd name="T7" fmla="*/ 0 h 55"/>
              <a:gd name="T8" fmla="*/ 0 w 63"/>
              <a:gd name="T9" fmla="*/ 2 h 55"/>
              <a:gd name="T10" fmla="*/ 0 w 63"/>
              <a:gd name="T11" fmla="*/ 53 h 55"/>
              <a:gd name="T12" fmla="*/ 1 w 63"/>
              <a:gd name="T13" fmla="*/ 55 h 55"/>
              <a:gd name="T14" fmla="*/ 2 w 63"/>
              <a:gd name="T15" fmla="*/ 55 h 55"/>
              <a:gd name="T16" fmla="*/ 61 w 63"/>
              <a:gd name="T17" fmla="*/ 55 h 55"/>
              <a:gd name="T18" fmla="*/ 63 w 63"/>
              <a:gd name="T19" fmla="*/ 55 h 55"/>
              <a:gd name="T20" fmla="*/ 63 w 63"/>
              <a:gd name="T21" fmla="*/ 53 h 55"/>
              <a:gd name="T22" fmla="*/ 63 w 63"/>
              <a:gd name="T23" fmla="*/ 2 h 55"/>
              <a:gd name="T24" fmla="*/ 63 w 63"/>
              <a:gd name="T25" fmla="*/ 0 h 55"/>
              <a:gd name="T26" fmla="*/ 18 w 63"/>
              <a:gd name="T27" fmla="*/ 18 h 55"/>
              <a:gd name="T28" fmla="*/ 5 w 63"/>
              <a:gd name="T29" fmla="*/ 18 h 55"/>
              <a:gd name="T30" fmla="*/ 5 w 63"/>
              <a:gd name="T31" fmla="*/ 4 h 55"/>
              <a:gd name="T32" fmla="*/ 18 w 63"/>
              <a:gd name="T33" fmla="*/ 4 h 55"/>
              <a:gd name="T34" fmla="*/ 18 w 63"/>
              <a:gd name="T35" fmla="*/ 18 h 55"/>
              <a:gd name="T36" fmla="*/ 5 w 63"/>
              <a:gd name="T37" fmla="*/ 51 h 55"/>
              <a:gd name="T38" fmla="*/ 5 w 63"/>
              <a:gd name="T39" fmla="*/ 21 h 55"/>
              <a:gd name="T40" fmla="*/ 18 w 63"/>
              <a:gd name="T41" fmla="*/ 21 h 55"/>
              <a:gd name="T42" fmla="*/ 18 w 63"/>
              <a:gd name="T43" fmla="*/ 51 h 55"/>
              <a:gd name="T44" fmla="*/ 5 w 63"/>
              <a:gd name="T45" fmla="*/ 51 h 55"/>
              <a:gd name="T46" fmla="*/ 22 w 63"/>
              <a:gd name="T47" fmla="*/ 21 h 55"/>
              <a:gd name="T48" fmla="*/ 41 w 63"/>
              <a:gd name="T49" fmla="*/ 21 h 55"/>
              <a:gd name="T50" fmla="*/ 41 w 63"/>
              <a:gd name="T51" fmla="*/ 51 h 55"/>
              <a:gd name="T52" fmla="*/ 22 w 63"/>
              <a:gd name="T53" fmla="*/ 51 h 55"/>
              <a:gd name="T54" fmla="*/ 22 w 63"/>
              <a:gd name="T55" fmla="*/ 21 h 55"/>
              <a:gd name="T56" fmla="*/ 22 w 63"/>
              <a:gd name="T57" fmla="*/ 18 h 55"/>
              <a:gd name="T58" fmla="*/ 22 w 63"/>
              <a:gd name="T59" fmla="*/ 4 h 55"/>
              <a:gd name="T60" fmla="*/ 41 w 63"/>
              <a:gd name="T61" fmla="*/ 4 h 55"/>
              <a:gd name="T62" fmla="*/ 41 w 63"/>
              <a:gd name="T63" fmla="*/ 18 h 55"/>
              <a:gd name="T64" fmla="*/ 22 w 63"/>
              <a:gd name="T65" fmla="*/ 18 h 55"/>
              <a:gd name="T66" fmla="*/ 46 w 63"/>
              <a:gd name="T67" fmla="*/ 4 h 55"/>
              <a:gd name="T68" fmla="*/ 59 w 63"/>
              <a:gd name="T69" fmla="*/ 4 h 55"/>
              <a:gd name="T70" fmla="*/ 59 w 63"/>
              <a:gd name="T71" fmla="*/ 18 h 55"/>
              <a:gd name="T72" fmla="*/ 46 w 63"/>
              <a:gd name="T73" fmla="*/ 18 h 55"/>
              <a:gd name="T74" fmla="*/ 46 w 63"/>
              <a:gd name="T75" fmla="*/ 4 h 55"/>
              <a:gd name="T76" fmla="*/ 46 w 63"/>
              <a:gd name="T77" fmla="*/ 51 h 55"/>
              <a:gd name="T78" fmla="*/ 46 w 63"/>
              <a:gd name="T79" fmla="*/ 21 h 55"/>
              <a:gd name="T80" fmla="*/ 59 w 63"/>
              <a:gd name="T81" fmla="*/ 21 h 55"/>
              <a:gd name="T82" fmla="*/ 59 w 63"/>
              <a:gd name="T83" fmla="*/ 51 h 55"/>
              <a:gd name="T84" fmla="*/ 46 w 63"/>
              <a:gd name="T85" fmla="*/ 5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3" h="55">
                <a:moveTo>
                  <a:pt x="63" y="0"/>
                </a:moveTo>
                <a:cubicBezTo>
                  <a:pt x="62" y="0"/>
                  <a:pt x="62" y="0"/>
                  <a:pt x="61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0" y="54"/>
                  <a:pt x="1" y="55"/>
                </a:cubicBezTo>
                <a:cubicBezTo>
                  <a:pt x="1" y="55"/>
                  <a:pt x="2" y="55"/>
                  <a:pt x="2" y="55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5"/>
                  <a:pt x="62" y="55"/>
                  <a:pt x="63" y="55"/>
                </a:cubicBezTo>
                <a:cubicBezTo>
                  <a:pt x="63" y="54"/>
                  <a:pt x="63" y="54"/>
                  <a:pt x="63" y="53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1"/>
                  <a:pt x="63" y="0"/>
                </a:cubicBezTo>
                <a:close/>
                <a:moveTo>
                  <a:pt x="18" y="18"/>
                </a:moveTo>
                <a:cubicBezTo>
                  <a:pt x="5" y="18"/>
                  <a:pt x="5" y="18"/>
                  <a:pt x="5" y="18"/>
                </a:cubicBezTo>
                <a:cubicBezTo>
                  <a:pt x="5" y="4"/>
                  <a:pt x="5" y="4"/>
                  <a:pt x="5" y="4"/>
                </a:cubicBezTo>
                <a:cubicBezTo>
                  <a:pt x="18" y="4"/>
                  <a:pt x="18" y="4"/>
                  <a:pt x="18" y="4"/>
                </a:cubicBezTo>
                <a:lnTo>
                  <a:pt x="18" y="18"/>
                </a:lnTo>
                <a:close/>
                <a:moveTo>
                  <a:pt x="5" y="51"/>
                </a:moveTo>
                <a:cubicBezTo>
                  <a:pt x="5" y="21"/>
                  <a:pt x="5" y="21"/>
                  <a:pt x="5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51"/>
                  <a:pt x="18" y="51"/>
                  <a:pt x="18" y="51"/>
                </a:cubicBezTo>
                <a:lnTo>
                  <a:pt x="5" y="51"/>
                </a:lnTo>
                <a:close/>
                <a:moveTo>
                  <a:pt x="22" y="21"/>
                </a:moveTo>
                <a:cubicBezTo>
                  <a:pt x="41" y="21"/>
                  <a:pt x="41" y="21"/>
                  <a:pt x="41" y="21"/>
                </a:cubicBezTo>
                <a:cubicBezTo>
                  <a:pt x="41" y="51"/>
                  <a:pt x="41" y="51"/>
                  <a:pt x="41" y="51"/>
                </a:cubicBezTo>
                <a:cubicBezTo>
                  <a:pt x="22" y="51"/>
                  <a:pt x="22" y="51"/>
                  <a:pt x="22" y="51"/>
                </a:cubicBezTo>
                <a:lnTo>
                  <a:pt x="22" y="21"/>
                </a:lnTo>
                <a:close/>
                <a:moveTo>
                  <a:pt x="22" y="18"/>
                </a:moveTo>
                <a:cubicBezTo>
                  <a:pt x="22" y="4"/>
                  <a:pt x="22" y="4"/>
                  <a:pt x="22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18"/>
                  <a:pt x="41" y="18"/>
                  <a:pt x="41" y="18"/>
                </a:cubicBezTo>
                <a:lnTo>
                  <a:pt x="22" y="18"/>
                </a:lnTo>
                <a:close/>
                <a:moveTo>
                  <a:pt x="46" y="4"/>
                </a:moveTo>
                <a:cubicBezTo>
                  <a:pt x="59" y="4"/>
                  <a:pt x="59" y="4"/>
                  <a:pt x="59" y="4"/>
                </a:cubicBezTo>
                <a:cubicBezTo>
                  <a:pt x="59" y="18"/>
                  <a:pt x="59" y="18"/>
                  <a:pt x="59" y="18"/>
                </a:cubicBezTo>
                <a:cubicBezTo>
                  <a:pt x="46" y="18"/>
                  <a:pt x="46" y="18"/>
                  <a:pt x="46" y="18"/>
                </a:cubicBezTo>
                <a:lnTo>
                  <a:pt x="46" y="4"/>
                </a:lnTo>
                <a:close/>
                <a:moveTo>
                  <a:pt x="46" y="51"/>
                </a:moveTo>
                <a:cubicBezTo>
                  <a:pt x="46" y="21"/>
                  <a:pt x="46" y="21"/>
                  <a:pt x="46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51"/>
                  <a:pt x="59" y="51"/>
                  <a:pt x="59" y="51"/>
                </a:cubicBezTo>
                <a:lnTo>
                  <a:pt x="46" y="5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1" name="Freeform 553"/>
          <p:cNvSpPr>
            <a:spLocks noEditPoints="1"/>
          </p:cNvSpPr>
          <p:nvPr/>
        </p:nvSpPr>
        <p:spPr bwMode="auto">
          <a:xfrm>
            <a:off x="6353883" y="4943592"/>
            <a:ext cx="327025" cy="238125"/>
          </a:xfrm>
          <a:custGeom>
            <a:avLst/>
            <a:gdLst>
              <a:gd name="T0" fmla="*/ 81 w 81"/>
              <a:gd name="T1" fmla="*/ 1 h 59"/>
              <a:gd name="T2" fmla="*/ 79 w 81"/>
              <a:gd name="T3" fmla="*/ 0 h 59"/>
              <a:gd name="T4" fmla="*/ 42 w 81"/>
              <a:gd name="T5" fmla="*/ 0 h 59"/>
              <a:gd name="T6" fmla="*/ 41 w 81"/>
              <a:gd name="T7" fmla="*/ 0 h 59"/>
              <a:gd name="T8" fmla="*/ 40 w 81"/>
              <a:gd name="T9" fmla="*/ 0 h 59"/>
              <a:gd name="T10" fmla="*/ 3 w 81"/>
              <a:gd name="T11" fmla="*/ 0 h 59"/>
              <a:gd name="T12" fmla="*/ 1 w 81"/>
              <a:gd name="T13" fmla="*/ 1 h 59"/>
              <a:gd name="T14" fmla="*/ 0 w 81"/>
              <a:gd name="T15" fmla="*/ 3 h 59"/>
              <a:gd name="T16" fmla="*/ 0 w 81"/>
              <a:gd name="T17" fmla="*/ 56 h 59"/>
              <a:gd name="T18" fmla="*/ 1 w 81"/>
              <a:gd name="T19" fmla="*/ 58 h 59"/>
              <a:gd name="T20" fmla="*/ 3 w 81"/>
              <a:gd name="T21" fmla="*/ 59 h 59"/>
              <a:gd name="T22" fmla="*/ 40 w 81"/>
              <a:gd name="T23" fmla="*/ 59 h 59"/>
              <a:gd name="T24" fmla="*/ 41 w 81"/>
              <a:gd name="T25" fmla="*/ 59 h 59"/>
              <a:gd name="T26" fmla="*/ 42 w 81"/>
              <a:gd name="T27" fmla="*/ 59 h 59"/>
              <a:gd name="T28" fmla="*/ 79 w 81"/>
              <a:gd name="T29" fmla="*/ 59 h 59"/>
              <a:gd name="T30" fmla="*/ 81 w 81"/>
              <a:gd name="T31" fmla="*/ 58 h 59"/>
              <a:gd name="T32" fmla="*/ 81 w 81"/>
              <a:gd name="T33" fmla="*/ 56 h 59"/>
              <a:gd name="T34" fmla="*/ 81 w 81"/>
              <a:gd name="T35" fmla="*/ 3 h 59"/>
              <a:gd name="T36" fmla="*/ 81 w 81"/>
              <a:gd name="T37" fmla="*/ 1 h 59"/>
              <a:gd name="T38" fmla="*/ 39 w 81"/>
              <a:gd name="T39" fmla="*/ 56 h 59"/>
              <a:gd name="T40" fmla="*/ 39 w 81"/>
              <a:gd name="T41" fmla="*/ 56 h 59"/>
              <a:gd name="T42" fmla="*/ 3 w 81"/>
              <a:gd name="T43" fmla="*/ 56 h 59"/>
              <a:gd name="T44" fmla="*/ 3 w 81"/>
              <a:gd name="T45" fmla="*/ 56 h 59"/>
              <a:gd name="T46" fmla="*/ 3 w 81"/>
              <a:gd name="T47" fmla="*/ 3 h 59"/>
              <a:gd name="T48" fmla="*/ 3 w 81"/>
              <a:gd name="T49" fmla="*/ 3 h 59"/>
              <a:gd name="T50" fmla="*/ 39 w 81"/>
              <a:gd name="T51" fmla="*/ 3 h 59"/>
              <a:gd name="T52" fmla="*/ 39 w 81"/>
              <a:gd name="T53" fmla="*/ 3 h 59"/>
              <a:gd name="T54" fmla="*/ 39 w 81"/>
              <a:gd name="T55" fmla="*/ 56 h 59"/>
              <a:gd name="T56" fmla="*/ 78 w 81"/>
              <a:gd name="T57" fmla="*/ 56 h 59"/>
              <a:gd name="T58" fmla="*/ 78 w 81"/>
              <a:gd name="T59" fmla="*/ 56 h 59"/>
              <a:gd name="T60" fmla="*/ 43 w 81"/>
              <a:gd name="T61" fmla="*/ 56 h 59"/>
              <a:gd name="T62" fmla="*/ 43 w 81"/>
              <a:gd name="T63" fmla="*/ 56 h 59"/>
              <a:gd name="T64" fmla="*/ 43 w 81"/>
              <a:gd name="T65" fmla="*/ 3 h 59"/>
              <a:gd name="T66" fmla="*/ 43 w 81"/>
              <a:gd name="T67" fmla="*/ 3 h 59"/>
              <a:gd name="T68" fmla="*/ 78 w 81"/>
              <a:gd name="T69" fmla="*/ 3 h 59"/>
              <a:gd name="T70" fmla="*/ 78 w 81"/>
              <a:gd name="T71" fmla="*/ 3 h 59"/>
              <a:gd name="T72" fmla="*/ 78 w 81"/>
              <a:gd name="T73" fmla="*/ 5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1" h="59">
                <a:moveTo>
                  <a:pt x="81" y="1"/>
                </a:moveTo>
                <a:cubicBezTo>
                  <a:pt x="81" y="1"/>
                  <a:pt x="80" y="0"/>
                  <a:pt x="7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1" y="0"/>
                  <a:pt x="41" y="0"/>
                </a:cubicBezTo>
                <a:cubicBezTo>
                  <a:pt x="41" y="0"/>
                  <a:pt x="40" y="0"/>
                  <a:pt x="4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1" y="58"/>
                </a:cubicBezTo>
                <a:cubicBezTo>
                  <a:pt x="1" y="59"/>
                  <a:pt x="1" y="59"/>
                  <a:pt x="3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9"/>
                  <a:pt x="41" y="59"/>
                  <a:pt x="41" y="59"/>
                </a:cubicBezTo>
                <a:cubicBezTo>
                  <a:pt x="41" y="59"/>
                  <a:pt x="42" y="59"/>
                  <a:pt x="42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80" y="59"/>
                  <a:pt x="81" y="59"/>
                  <a:pt x="81" y="58"/>
                </a:cubicBezTo>
                <a:cubicBezTo>
                  <a:pt x="81" y="57"/>
                  <a:pt x="81" y="57"/>
                  <a:pt x="81" y="56"/>
                </a:cubicBezTo>
                <a:cubicBezTo>
                  <a:pt x="81" y="3"/>
                  <a:pt x="81" y="3"/>
                  <a:pt x="81" y="3"/>
                </a:cubicBezTo>
                <a:cubicBezTo>
                  <a:pt x="81" y="2"/>
                  <a:pt x="81" y="2"/>
                  <a:pt x="81" y="1"/>
                </a:cubicBezTo>
                <a:close/>
                <a:moveTo>
                  <a:pt x="39" y="56"/>
                </a:moveTo>
                <a:cubicBezTo>
                  <a:pt x="39" y="56"/>
                  <a:pt x="39" y="56"/>
                  <a:pt x="39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lnTo>
                  <a:pt x="39" y="56"/>
                </a:lnTo>
                <a:close/>
                <a:moveTo>
                  <a:pt x="78" y="56"/>
                </a:moveTo>
                <a:cubicBezTo>
                  <a:pt x="78" y="56"/>
                  <a:pt x="78" y="56"/>
                  <a:pt x="78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78" y="3"/>
                  <a:pt x="78" y="3"/>
                  <a:pt x="78" y="3"/>
                </a:cubicBezTo>
                <a:cubicBezTo>
                  <a:pt x="78" y="3"/>
                  <a:pt x="78" y="3"/>
                  <a:pt x="78" y="3"/>
                </a:cubicBezTo>
                <a:lnTo>
                  <a:pt x="78" y="56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" name="Freeform 554"/>
          <p:cNvSpPr>
            <a:spLocks/>
          </p:cNvSpPr>
          <p:nvPr/>
        </p:nvSpPr>
        <p:spPr bwMode="auto">
          <a:xfrm>
            <a:off x="6563433" y="5008679"/>
            <a:ext cx="73025" cy="3175"/>
          </a:xfrm>
          <a:custGeom>
            <a:avLst/>
            <a:gdLst>
              <a:gd name="T0" fmla="*/ 0 w 46"/>
              <a:gd name="T1" fmla="*/ 2 h 2"/>
              <a:gd name="T2" fmla="*/ 0 w 46"/>
              <a:gd name="T3" fmla="*/ 0 h 2"/>
              <a:gd name="T4" fmla="*/ 0 w 46"/>
              <a:gd name="T5" fmla="*/ 0 h 2"/>
              <a:gd name="T6" fmla="*/ 43 w 46"/>
              <a:gd name="T7" fmla="*/ 0 h 2"/>
              <a:gd name="T8" fmla="*/ 46 w 46"/>
              <a:gd name="T9" fmla="*/ 0 h 2"/>
              <a:gd name="T10" fmla="*/ 43 w 46"/>
              <a:gd name="T11" fmla="*/ 2 h 2"/>
              <a:gd name="T12" fmla="*/ 0 w 46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6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3" name="Freeform 555"/>
          <p:cNvSpPr>
            <a:spLocks/>
          </p:cNvSpPr>
          <p:nvPr/>
        </p:nvSpPr>
        <p:spPr bwMode="auto">
          <a:xfrm>
            <a:off x="6563433" y="5024554"/>
            <a:ext cx="73025" cy="3175"/>
          </a:xfrm>
          <a:custGeom>
            <a:avLst/>
            <a:gdLst>
              <a:gd name="T0" fmla="*/ 0 w 46"/>
              <a:gd name="T1" fmla="*/ 2 h 2"/>
              <a:gd name="T2" fmla="*/ 0 w 46"/>
              <a:gd name="T3" fmla="*/ 0 h 2"/>
              <a:gd name="T4" fmla="*/ 0 w 46"/>
              <a:gd name="T5" fmla="*/ 0 h 2"/>
              <a:gd name="T6" fmla="*/ 43 w 46"/>
              <a:gd name="T7" fmla="*/ 0 h 2"/>
              <a:gd name="T8" fmla="*/ 46 w 46"/>
              <a:gd name="T9" fmla="*/ 0 h 2"/>
              <a:gd name="T10" fmla="*/ 43 w 46"/>
              <a:gd name="T11" fmla="*/ 2 h 2"/>
              <a:gd name="T12" fmla="*/ 0 w 46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6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4" name="Freeform 556"/>
          <p:cNvSpPr>
            <a:spLocks/>
          </p:cNvSpPr>
          <p:nvPr/>
        </p:nvSpPr>
        <p:spPr bwMode="auto">
          <a:xfrm>
            <a:off x="6563433" y="5048367"/>
            <a:ext cx="73025" cy="4762"/>
          </a:xfrm>
          <a:custGeom>
            <a:avLst/>
            <a:gdLst>
              <a:gd name="T0" fmla="*/ 0 w 46"/>
              <a:gd name="T1" fmla="*/ 3 h 3"/>
              <a:gd name="T2" fmla="*/ 0 w 46"/>
              <a:gd name="T3" fmla="*/ 0 h 3"/>
              <a:gd name="T4" fmla="*/ 0 w 46"/>
              <a:gd name="T5" fmla="*/ 0 h 3"/>
              <a:gd name="T6" fmla="*/ 43 w 46"/>
              <a:gd name="T7" fmla="*/ 0 h 3"/>
              <a:gd name="T8" fmla="*/ 46 w 46"/>
              <a:gd name="T9" fmla="*/ 0 h 3"/>
              <a:gd name="T10" fmla="*/ 43 w 46"/>
              <a:gd name="T11" fmla="*/ 3 h 3"/>
              <a:gd name="T12" fmla="*/ 0 w 46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6" y="0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5" name="Freeform 557"/>
          <p:cNvSpPr>
            <a:spLocks/>
          </p:cNvSpPr>
          <p:nvPr/>
        </p:nvSpPr>
        <p:spPr bwMode="auto">
          <a:xfrm>
            <a:off x="6563433" y="5064242"/>
            <a:ext cx="73025" cy="4762"/>
          </a:xfrm>
          <a:custGeom>
            <a:avLst/>
            <a:gdLst>
              <a:gd name="T0" fmla="*/ 0 w 46"/>
              <a:gd name="T1" fmla="*/ 3 h 3"/>
              <a:gd name="T2" fmla="*/ 0 w 46"/>
              <a:gd name="T3" fmla="*/ 0 h 3"/>
              <a:gd name="T4" fmla="*/ 0 w 46"/>
              <a:gd name="T5" fmla="*/ 0 h 3"/>
              <a:gd name="T6" fmla="*/ 43 w 46"/>
              <a:gd name="T7" fmla="*/ 0 h 3"/>
              <a:gd name="T8" fmla="*/ 46 w 46"/>
              <a:gd name="T9" fmla="*/ 0 h 3"/>
              <a:gd name="T10" fmla="*/ 43 w 46"/>
              <a:gd name="T11" fmla="*/ 3 h 3"/>
              <a:gd name="T12" fmla="*/ 0 w 46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6" y="0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6" name="Freeform 558"/>
          <p:cNvSpPr>
            <a:spLocks/>
          </p:cNvSpPr>
          <p:nvPr/>
        </p:nvSpPr>
        <p:spPr bwMode="auto">
          <a:xfrm>
            <a:off x="6563433" y="5084879"/>
            <a:ext cx="73025" cy="3175"/>
          </a:xfrm>
          <a:custGeom>
            <a:avLst/>
            <a:gdLst>
              <a:gd name="T0" fmla="*/ 0 w 46"/>
              <a:gd name="T1" fmla="*/ 2 h 2"/>
              <a:gd name="T2" fmla="*/ 0 w 46"/>
              <a:gd name="T3" fmla="*/ 0 h 2"/>
              <a:gd name="T4" fmla="*/ 0 w 46"/>
              <a:gd name="T5" fmla="*/ 0 h 2"/>
              <a:gd name="T6" fmla="*/ 43 w 46"/>
              <a:gd name="T7" fmla="*/ 0 h 2"/>
              <a:gd name="T8" fmla="*/ 46 w 46"/>
              <a:gd name="T9" fmla="*/ 0 h 2"/>
              <a:gd name="T10" fmla="*/ 43 w 46"/>
              <a:gd name="T11" fmla="*/ 2 h 2"/>
              <a:gd name="T12" fmla="*/ 0 w 46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6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7" name="Freeform 559"/>
          <p:cNvSpPr>
            <a:spLocks/>
          </p:cNvSpPr>
          <p:nvPr/>
        </p:nvSpPr>
        <p:spPr bwMode="auto">
          <a:xfrm>
            <a:off x="6563433" y="5095992"/>
            <a:ext cx="73025" cy="4762"/>
          </a:xfrm>
          <a:custGeom>
            <a:avLst/>
            <a:gdLst>
              <a:gd name="T0" fmla="*/ 0 w 46"/>
              <a:gd name="T1" fmla="*/ 3 h 3"/>
              <a:gd name="T2" fmla="*/ 0 w 46"/>
              <a:gd name="T3" fmla="*/ 3 h 3"/>
              <a:gd name="T4" fmla="*/ 0 w 46"/>
              <a:gd name="T5" fmla="*/ 0 h 3"/>
              <a:gd name="T6" fmla="*/ 43 w 46"/>
              <a:gd name="T7" fmla="*/ 0 h 3"/>
              <a:gd name="T8" fmla="*/ 46 w 46"/>
              <a:gd name="T9" fmla="*/ 3 h 3"/>
              <a:gd name="T10" fmla="*/ 43 w 46"/>
              <a:gd name="T11" fmla="*/ 3 h 3"/>
              <a:gd name="T12" fmla="*/ 0 w 46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43" y="0"/>
                </a:lnTo>
                <a:lnTo>
                  <a:pt x="46" y="3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8" name="Freeform 560"/>
          <p:cNvSpPr>
            <a:spLocks/>
          </p:cNvSpPr>
          <p:nvPr/>
        </p:nvSpPr>
        <p:spPr bwMode="auto">
          <a:xfrm>
            <a:off x="6403096" y="5008679"/>
            <a:ext cx="68263" cy="3175"/>
          </a:xfrm>
          <a:custGeom>
            <a:avLst/>
            <a:gdLst>
              <a:gd name="T0" fmla="*/ 0 w 43"/>
              <a:gd name="T1" fmla="*/ 2 h 2"/>
              <a:gd name="T2" fmla="*/ 0 w 43"/>
              <a:gd name="T3" fmla="*/ 0 h 2"/>
              <a:gd name="T4" fmla="*/ 0 w 43"/>
              <a:gd name="T5" fmla="*/ 0 h 2"/>
              <a:gd name="T6" fmla="*/ 43 w 43"/>
              <a:gd name="T7" fmla="*/ 0 h 2"/>
              <a:gd name="T8" fmla="*/ 43 w 43"/>
              <a:gd name="T9" fmla="*/ 0 h 2"/>
              <a:gd name="T10" fmla="*/ 43 w 43"/>
              <a:gd name="T11" fmla="*/ 2 h 2"/>
              <a:gd name="T12" fmla="*/ 0 w 43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3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9" name="Freeform 561"/>
          <p:cNvSpPr>
            <a:spLocks/>
          </p:cNvSpPr>
          <p:nvPr/>
        </p:nvSpPr>
        <p:spPr bwMode="auto">
          <a:xfrm>
            <a:off x="6403096" y="5024554"/>
            <a:ext cx="68263" cy="3175"/>
          </a:xfrm>
          <a:custGeom>
            <a:avLst/>
            <a:gdLst>
              <a:gd name="T0" fmla="*/ 0 w 43"/>
              <a:gd name="T1" fmla="*/ 2 h 2"/>
              <a:gd name="T2" fmla="*/ 0 w 43"/>
              <a:gd name="T3" fmla="*/ 0 h 2"/>
              <a:gd name="T4" fmla="*/ 0 w 43"/>
              <a:gd name="T5" fmla="*/ 0 h 2"/>
              <a:gd name="T6" fmla="*/ 43 w 43"/>
              <a:gd name="T7" fmla="*/ 0 h 2"/>
              <a:gd name="T8" fmla="*/ 43 w 43"/>
              <a:gd name="T9" fmla="*/ 0 h 2"/>
              <a:gd name="T10" fmla="*/ 43 w 43"/>
              <a:gd name="T11" fmla="*/ 2 h 2"/>
              <a:gd name="T12" fmla="*/ 0 w 43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3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0" name="Freeform 562"/>
          <p:cNvSpPr>
            <a:spLocks/>
          </p:cNvSpPr>
          <p:nvPr/>
        </p:nvSpPr>
        <p:spPr bwMode="auto">
          <a:xfrm>
            <a:off x="6403096" y="5048367"/>
            <a:ext cx="68263" cy="4762"/>
          </a:xfrm>
          <a:custGeom>
            <a:avLst/>
            <a:gdLst>
              <a:gd name="T0" fmla="*/ 0 w 43"/>
              <a:gd name="T1" fmla="*/ 3 h 3"/>
              <a:gd name="T2" fmla="*/ 0 w 43"/>
              <a:gd name="T3" fmla="*/ 0 h 3"/>
              <a:gd name="T4" fmla="*/ 0 w 43"/>
              <a:gd name="T5" fmla="*/ 0 h 3"/>
              <a:gd name="T6" fmla="*/ 43 w 43"/>
              <a:gd name="T7" fmla="*/ 0 h 3"/>
              <a:gd name="T8" fmla="*/ 43 w 43"/>
              <a:gd name="T9" fmla="*/ 0 h 3"/>
              <a:gd name="T10" fmla="*/ 43 w 43"/>
              <a:gd name="T11" fmla="*/ 3 h 3"/>
              <a:gd name="T12" fmla="*/ 0 w 43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3" y="0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1" name="Freeform 563"/>
          <p:cNvSpPr>
            <a:spLocks/>
          </p:cNvSpPr>
          <p:nvPr/>
        </p:nvSpPr>
        <p:spPr bwMode="auto">
          <a:xfrm>
            <a:off x="6403096" y="5064242"/>
            <a:ext cx="68263" cy="4762"/>
          </a:xfrm>
          <a:custGeom>
            <a:avLst/>
            <a:gdLst>
              <a:gd name="T0" fmla="*/ 0 w 43"/>
              <a:gd name="T1" fmla="*/ 3 h 3"/>
              <a:gd name="T2" fmla="*/ 0 w 43"/>
              <a:gd name="T3" fmla="*/ 0 h 3"/>
              <a:gd name="T4" fmla="*/ 0 w 43"/>
              <a:gd name="T5" fmla="*/ 0 h 3"/>
              <a:gd name="T6" fmla="*/ 43 w 43"/>
              <a:gd name="T7" fmla="*/ 0 h 3"/>
              <a:gd name="T8" fmla="*/ 43 w 43"/>
              <a:gd name="T9" fmla="*/ 0 h 3"/>
              <a:gd name="T10" fmla="*/ 43 w 43"/>
              <a:gd name="T11" fmla="*/ 3 h 3"/>
              <a:gd name="T12" fmla="*/ 0 w 43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">
                <a:moveTo>
                  <a:pt x="0" y="3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3" y="0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2" name="Freeform 564"/>
          <p:cNvSpPr>
            <a:spLocks/>
          </p:cNvSpPr>
          <p:nvPr/>
        </p:nvSpPr>
        <p:spPr bwMode="auto">
          <a:xfrm>
            <a:off x="6403096" y="5084879"/>
            <a:ext cx="68263" cy="3175"/>
          </a:xfrm>
          <a:custGeom>
            <a:avLst/>
            <a:gdLst>
              <a:gd name="T0" fmla="*/ 0 w 43"/>
              <a:gd name="T1" fmla="*/ 2 h 2"/>
              <a:gd name="T2" fmla="*/ 0 w 43"/>
              <a:gd name="T3" fmla="*/ 0 h 2"/>
              <a:gd name="T4" fmla="*/ 0 w 43"/>
              <a:gd name="T5" fmla="*/ 0 h 2"/>
              <a:gd name="T6" fmla="*/ 43 w 43"/>
              <a:gd name="T7" fmla="*/ 0 h 2"/>
              <a:gd name="T8" fmla="*/ 43 w 43"/>
              <a:gd name="T9" fmla="*/ 0 h 2"/>
              <a:gd name="T10" fmla="*/ 43 w 43"/>
              <a:gd name="T11" fmla="*/ 2 h 2"/>
              <a:gd name="T12" fmla="*/ 0 w 43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2">
                <a:moveTo>
                  <a:pt x="0" y="2"/>
                </a:moveTo>
                <a:lnTo>
                  <a:pt x="0" y="0"/>
                </a:lnTo>
                <a:lnTo>
                  <a:pt x="0" y="0"/>
                </a:lnTo>
                <a:lnTo>
                  <a:pt x="43" y="0"/>
                </a:lnTo>
                <a:lnTo>
                  <a:pt x="43" y="0"/>
                </a:lnTo>
                <a:lnTo>
                  <a:pt x="43" y="2"/>
                </a:lnTo>
                <a:lnTo>
                  <a:pt x="0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" name="Freeform 565"/>
          <p:cNvSpPr>
            <a:spLocks/>
          </p:cNvSpPr>
          <p:nvPr/>
        </p:nvSpPr>
        <p:spPr bwMode="auto">
          <a:xfrm>
            <a:off x="6403096" y="5095992"/>
            <a:ext cx="68263" cy="4762"/>
          </a:xfrm>
          <a:custGeom>
            <a:avLst/>
            <a:gdLst>
              <a:gd name="T0" fmla="*/ 0 w 43"/>
              <a:gd name="T1" fmla="*/ 3 h 3"/>
              <a:gd name="T2" fmla="*/ 0 w 43"/>
              <a:gd name="T3" fmla="*/ 3 h 3"/>
              <a:gd name="T4" fmla="*/ 0 w 43"/>
              <a:gd name="T5" fmla="*/ 0 h 3"/>
              <a:gd name="T6" fmla="*/ 43 w 43"/>
              <a:gd name="T7" fmla="*/ 0 h 3"/>
              <a:gd name="T8" fmla="*/ 43 w 43"/>
              <a:gd name="T9" fmla="*/ 3 h 3"/>
              <a:gd name="T10" fmla="*/ 43 w 43"/>
              <a:gd name="T11" fmla="*/ 3 h 3"/>
              <a:gd name="T12" fmla="*/ 0 w 43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43" y="0"/>
                </a:lnTo>
                <a:lnTo>
                  <a:pt x="43" y="3"/>
                </a:lnTo>
                <a:lnTo>
                  <a:pt x="43" y="3"/>
                </a:lnTo>
                <a:lnTo>
                  <a:pt x="0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4" name="Freeform 566"/>
          <p:cNvSpPr>
            <a:spLocks noEditPoints="1"/>
          </p:cNvSpPr>
          <p:nvPr/>
        </p:nvSpPr>
        <p:spPr bwMode="auto">
          <a:xfrm>
            <a:off x="9886071" y="4948354"/>
            <a:ext cx="282575" cy="225425"/>
          </a:xfrm>
          <a:custGeom>
            <a:avLst/>
            <a:gdLst>
              <a:gd name="T0" fmla="*/ 56 w 70"/>
              <a:gd name="T1" fmla="*/ 15 h 56"/>
              <a:gd name="T2" fmla="*/ 57 w 70"/>
              <a:gd name="T3" fmla="*/ 14 h 56"/>
              <a:gd name="T4" fmla="*/ 50 w 70"/>
              <a:gd name="T5" fmla="*/ 3 h 56"/>
              <a:gd name="T6" fmla="*/ 30 w 70"/>
              <a:gd name="T7" fmla="*/ 6 h 56"/>
              <a:gd name="T8" fmla="*/ 23 w 70"/>
              <a:gd name="T9" fmla="*/ 1 h 56"/>
              <a:gd name="T10" fmla="*/ 11 w 70"/>
              <a:gd name="T11" fmla="*/ 3 h 56"/>
              <a:gd name="T12" fmla="*/ 7 w 70"/>
              <a:gd name="T13" fmla="*/ 11 h 56"/>
              <a:gd name="T14" fmla="*/ 1 w 70"/>
              <a:gd name="T15" fmla="*/ 23 h 56"/>
              <a:gd name="T16" fmla="*/ 3 w 70"/>
              <a:gd name="T17" fmla="*/ 47 h 56"/>
              <a:gd name="T18" fmla="*/ 7 w 70"/>
              <a:gd name="T19" fmla="*/ 53 h 56"/>
              <a:gd name="T20" fmla="*/ 7 w 70"/>
              <a:gd name="T21" fmla="*/ 53 h 56"/>
              <a:gd name="T22" fmla="*/ 7 w 70"/>
              <a:gd name="T23" fmla="*/ 53 h 56"/>
              <a:gd name="T24" fmla="*/ 7 w 70"/>
              <a:gd name="T25" fmla="*/ 34 h 56"/>
              <a:gd name="T26" fmla="*/ 7 w 70"/>
              <a:gd name="T27" fmla="*/ 32 h 56"/>
              <a:gd name="T28" fmla="*/ 10 w 70"/>
              <a:gd name="T29" fmla="*/ 23 h 56"/>
              <a:gd name="T30" fmla="*/ 18 w 70"/>
              <a:gd name="T31" fmla="*/ 19 h 56"/>
              <a:gd name="T32" fmla="*/ 56 w 70"/>
              <a:gd name="T33" fmla="*/ 15 h 56"/>
              <a:gd name="T34" fmla="*/ 69 w 70"/>
              <a:gd name="T35" fmla="*/ 20 h 56"/>
              <a:gd name="T36" fmla="*/ 67 w 70"/>
              <a:gd name="T37" fmla="*/ 20 h 56"/>
              <a:gd name="T38" fmla="*/ 67 w 70"/>
              <a:gd name="T39" fmla="*/ 20 h 56"/>
              <a:gd name="T40" fmla="*/ 56 w 70"/>
              <a:gd name="T41" fmla="*/ 21 h 56"/>
              <a:gd name="T42" fmla="*/ 18 w 70"/>
              <a:gd name="T43" fmla="*/ 24 h 56"/>
              <a:gd name="T44" fmla="*/ 14 w 70"/>
              <a:gd name="T45" fmla="*/ 26 h 56"/>
              <a:gd name="T46" fmla="*/ 12 w 70"/>
              <a:gd name="T47" fmla="*/ 32 h 56"/>
              <a:gd name="T48" fmla="*/ 12 w 70"/>
              <a:gd name="T49" fmla="*/ 33 h 56"/>
              <a:gd name="T50" fmla="*/ 12 w 70"/>
              <a:gd name="T51" fmla="*/ 33 h 56"/>
              <a:gd name="T52" fmla="*/ 12 w 70"/>
              <a:gd name="T53" fmla="*/ 53 h 56"/>
              <a:gd name="T54" fmla="*/ 12 w 70"/>
              <a:gd name="T55" fmla="*/ 54 h 56"/>
              <a:gd name="T56" fmla="*/ 16 w 70"/>
              <a:gd name="T57" fmla="*/ 56 h 56"/>
              <a:gd name="T58" fmla="*/ 17 w 70"/>
              <a:gd name="T59" fmla="*/ 56 h 56"/>
              <a:gd name="T60" fmla="*/ 51 w 70"/>
              <a:gd name="T61" fmla="*/ 53 h 56"/>
              <a:gd name="T62" fmla="*/ 55 w 70"/>
              <a:gd name="T63" fmla="*/ 51 h 56"/>
              <a:gd name="T64" fmla="*/ 58 w 70"/>
              <a:gd name="T65" fmla="*/ 47 h 56"/>
              <a:gd name="T66" fmla="*/ 58 w 70"/>
              <a:gd name="T67" fmla="*/ 47 h 56"/>
              <a:gd name="T68" fmla="*/ 69 w 70"/>
              <a:gd name="T69" fmla="*/ 27 h 56"/>
              <a:gd name="T70" fmla="*/ 70 w 70"/>
              <a:gd name="T71" fmla="*/ 23 h 56"/>
              <a:gd name="T72" fmla="*/ 69 w 70"/>
              <a:gd name="T73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0" h="56">
                <a:moveTo>
                  <a:pt x="56" y="15"/>
                </a:moveTo>
                <a:cubicBezTo>
                  <a:pt x="57" y="14"/>
                  <a:pt x="57" y="14"/>
                  <a:pt x="57" y="14"/>
                </a:cubicBezTo>
                <a:cubicBezTo>
                  <a:pt x="58" y="7"/>
                  <a:pt x="55" y="2"/>
                  <a:pt x="50" y="3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3"/>
                  <a:pt x="25" y="0"/>
                  <a:pt x="23" y="1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4"/>
                  <a:pt x="7" y="7"/>
                  <a:pt x="7" y="11"/>
                </a:cubicBezTo>
                <a:cubicBezTo>
                  <a:pt x="3" y="11"/>
                  <a:pt x="0" y="17"/>
                  <a:pt x="1" y="23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50"/>
                  <a:pt x="5" y="52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3"/>
                  <a:pt x="7" y="33"/>
                  <a:pt x="7" y="32"/>
                </a:cubicBezTo>
                <a:cubicBezTo>
                  <a:pt x="7" y="29"/>
                  <a:pt x="8" y="26"/>
                  <a:pt x="10" y="23"/>
                </a:cubicBezTo>
                <a:cubicBezTo>
                  <a:pt x="12" y="21"/>
                  <a:pt x="14" y="19"/>
                  <a:pt x="18" y="19"/>
                </a:cubicBezTo>
                <a:lnTo>
                  <a:pt x="56" y="15"/>
                </a:lnTo>
                <a:close/>
                <a:moveTo>
                  <a:pt x="69" y="20"/>
                </a:moveTo>
                <a:cubicBezTo>
                  <a:pt x="69" y="20"/>
                  <a:pt x="68" y="20"/>
                  <a:pt x="67" y="20"/>
                </a:cubicBezTo>
                <a:cubicBezTo>
                  <a:pt x="67" y="20"/>
                  <a:pt x="67" y="20"/>
                  <a:pt x="67" y="20"/>
                </a:cubicBezTo>
                <a:cubicBezTo>
                  <a:pt x="56" y="21"/>
                  <a:pt x="56" y="21"/>
                  <a:pt x="56" y="21"/>
                </a:cubicBezTo>
                <a:cubicBezTo>
                  <a:pt x="18" y="24"/>
                  <a:pt x="18" y="24"/>
                  <a:pt x="18" y="24"/>
                </a:cubicBezTo>
                <a:cubicBezTo>
                  <a:pt x="16" y="24"/>
                  <a:pt x="15" y="25"/>
                  <a:pt x="14" y="26"/>
                </a:cubicBezTo>
                <a:cubicBezTo>
                  <a:pt x="13" y="28"/>
                  <a:pt x="12" y="30"/>
                  <a:pt x="12" y="32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3" y="55"/>
                  <a:pt x="14" y="56"/>
                  <a:pt x="16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51" y="53"/>
                  <a:pt x="51" y="53"/>
                  <a:pt x="51" y="53"/>
                </a:cubicBezTo>
                <a:cubicBezTo>
                  <a:pt x="52" y="53"/>
                  <a:pt x="53" y="52"/>
                  <a:pt x="55" y="51"/>
                </a:cubicBezTo>
                <a:cubicBezTo>
                  <a:pt x="56" y="50"/>
                  <a:pt x="57" y="49"/>
                  <a:pt x="58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5"/>
                  <a:pt x="70" y="24"/>
                  <a:pt x="70" y="23"/>
                </a:cubicBezTo>
                <a:cubicBezTo>
                  <a:pt x="70" y="21"/>
                  <a:pt x="69" y="21"/>
                  <a:pt x="69" y="2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5" name="Freeform 567"/>
          <p:cNvSpPr>
            <a:spLocks noEditPoints="1"/>
          </p:cNvSpPr>
          <p:nvPr/>
        </p:nvSpPr>
        <p:spPr bwMode="auto">
          <a:xfrm>
            <a:off x="8595433" y="4988042"/>
            <a:ext cx="293688" cy="196850"/>
          </a:xfrm>
          <a:custGeom>
            <a:avLst/>
            <a:gdLst>
              <a:gd name="T0" fmla="*/ 57 w 73"/>
              <a:gd name="T1" fmla="*/ 0 h 49"/>
              <a:gd name="T2" fmla="*/ 55 w 73"/>
              <a:gd name="T3" fmla="*/ 0 h 49"/>
              <a:gd name="T4" fmla="*/ 56 w 73"/>
              <a:gd name="T5" fmla="*/ 4 h 49"/>
              <a:gd name="T6" fmla="*/ 56 w 73"/>
              <a:gd name="T7" fmla="*/ 4 h 49"/>
              <a:gd name="T8" fmla="*/ 50 w 73"/>
              <a:gd name="T9" fmla="*/ 4 h 49"/>
              <a:gd name="T10" fmla="*/ 50 w 73"/>
              <a:gd name="T11" fmla="*/ 4 h 49"/>
              <a:gd name="T12" fmla="*/ 50 w 73"/>
              <a:gd name="T13" fmla="*/ 0 h 49"/>
              <a:gd name="T14" fmla="*/ 23 w 73"/>
              <a:gd name="T15" fmla="*/ 0 h 49"/>
              <a:gd name="T16" fmla="*/ 22 w 73"/>
              <a:gd name="T17" fmla="*/ 4 h 49"/>
              <a:gd name="T18" fmla="*/ 22 w 73"/>
              <a:gd name="T19" fmla="*/ 4 h 49"/>
              <a:gd name="T20" fmla="*/ 17 w 73"/>
              <a:gd name="T21" fmla="*/ 4 h 49"/>
              <a:gd name="T22" fmla="*/ 17 w 73"/>
              <a:gd name="T23" fmla="*/ 4 h 49"/>
              <a:gd name="T24" fmla="*/ 17 w 73"/>
              <a:gd name="T25" fmla="*/ 0 h 49"/>
              <a:gd name="T26" fmla="*/ 15 w 73"/>
              <a:gd name="T27" fmla="*/ 0 h 49"/>
              <a:gd name="T28" fmla="*/ 0 w 73"/>
              <a:gd name="T29" fmla="*/ 15 h 49"/>
              <a:gd name="T30" fmla="*/ 0 w 73"/>
              <a:gd name="T31" fmla="*/ 33 h 49"/>
              <a:gd name="T32" fmla="*/ 15 w 73"/>
              <a:gd name="T33" fmla="*/ 49 h 49"/>
              <a:gd name="T34" fmla="*/ 57 w 73"/>
              <a:gd name="T35" fmla="*/ 49 h 49"/>
              <a:gd name="T36" fmla="*/ 73 w 73"/>
              <a:gd name="T37" fmla="*/ 33 h 49"/>
              <a:gd name="T38" fmla="*/ 73 w 73"/>
              <a:gd name="T39" fmla="*/ 15 h 49"/>
              <a:gd name="T40" fmla="*/ 57 w 73"/>
              <a:gd name="T41" fmla="*/ 0 h 49"/>
              <a:gd name="T42" fmla="*/ 60 w 73"/>
              <a:gd name="T43" fmla="*/ 40 h 49"/>
              <a:gd name="T44" fmla="*/ 14 w 73"/>
              <a:gd name="T45" fmla="*/ 40 h 49"/>
              <a:gd name="T46" fmla="*/ 11 w 73"/>
              <a:gd name="T47" fmla="*/ 36 h 49"/>
              <a:gd name="T48" fmla="*/ 14 w 73"/>
              <a:gd name="T49" fmla="*/ 33 h 49"/>
              <a:gd name="T50" fmla="*/ 60 w 73"/>
              <a:gd name="T51" fmla="*/ 33 h 49"/>
              <a:gd name="T52" fmla="*/ 63 w 73"/>
              <a:gd name="T53" fmla="*/ 36 h 49"/>
              <a:gd name="T54" fmla="*/ 60 w 73"/>
              <a:gd name="T55" fmla="*/ 40 h 49"/>
              <a:gd name="T56" fmla="*/ 60 w 73"/>
              <a:gd name="T57" fmla="*/ 29 h 49"/>
              <a:gd name="T58" fmla="*/ 14 w 73"/>
              <a:gd name="T59" fmla="*/ 29 h 49"/>
              <a:gd name="T60" fmla="*/ 11 w 73"/>
              <a:gd name="T61" fmla="*/ 26 h 49"/>
              <a:gd name="T62" fmla="*/ 14 w 73"/>
              <a:gd name="T63" fmla="*/ 22 h 49"/>
              <a:gd name="T64" fmla="*/ 60 w 73"/>
              <a:gd name="T65" fmla="*/ 22 h 49"/>
              <a:gd name="T66" fmla="*/ 63 w 73"/>
              <a:gd name="T67" fmla="*/ 26 h 49"/>
              <a:gd name="T68" fmla="*/ 60 w 73"/>
              <a:gd name="T69" fmla="*/ 29 h 49"/>
              <a:gd name="T70" fmla="*/ 60 w 73"/>
              <a:gd name="T71" fmla="*/ 18 h 49"/>
              <a:gd name="T72" fmla="*/ 14 w 73"/>
              <a:gd name="T73" fmla="*/ 18 h 49"/>
              <a:gd name="T74" fmla="*/ 11 w 73"/>
              <a:gd name="T75" fmla="*/ 15 h 49"/>
              <a:gd name="T76" fmla="*/ 14 w 73"/>
              <a:gd name="T77" fmla="*/ 11 h 49"/>
              <a:gd name="T78" fmla="*/ 60 w 73"/>
              <a:gd name="T79" fmla="*/ 11 h 49"/>
              <a:gd name="T80" fmla="*/ 63 w 73"/>
              <a:gd name="T81" fmla="*/ 15 h 49"/>
              <a:gd name="T82" fmla="*/ 60 w 73"/>
              <a:gd name="T83" fmla="*/ 18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3" h="49">
                <a:moveTo>
                  <a:pt x="57" y="0"/>
                </a:moveTo>
                <a:cubicBezTo>
                  <a:pt x="55" y="0"/>
                  <a:pt x="55" y="0"/>
                  <a:pt x="55" y="0"/>
                </a:cubicBezTo>
                <a:cubicBezTo>
                  <a:pt x="55" y="1"/>
                  <a:pt x="56" y="3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0" y="3"/>
                  <a:pt x="50" y="1"/>
                  <a:pt x="5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"/>
                  <a:pt x="23" y="3"/>
                  <a:pt x="22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1"/>
                  <a:pt x="17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42"/>
                  <a:pt x="7" y="49"/>
                  <a:pt x="15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66" y="49"/>
                  <a:pt x="73" y="42"/>
                  <a:pt x="73" y="33"/>
                </a:cubicBezTo>
                <a:cubicBezTo>
                  <a:pt x="73" y="15"/>
                  <a:pt x="73" y="15"/>
                  <a:pt x="73" y="15"/>
                </a:cubicBezTo>
                <a:cubicBezTo>
                  <a:pt x="73" y="7"/>
                  <a:pt x="66" y="0"/>
                  <a:pt x="57" y="0"/>
                </a:cubicBezTo>
                <a:close/>
                <a:moveTo>
                  <a:pt x="60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12" y="40"/>
                  <a:pt x="11" y="38"/>
                  <a:pt x="11" y="36"/>
                </a:cubicBezTo>
                <a:cubicBezTo>
                  <a:pt x="11" y="35"/>
                  <a:pt x="12" y="33"/>
                  <a:pt x="14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3"/>
                  <a:pt x="63" y="35"/>
                  <a:pt x="63" y="36"/>
                </a:cubicBezTo>
                <a:cubicBezTo>
                  <a:pt x="63" y="38"/>
                  <a:pt x="61" y="40"/>
                  <a:pt x="60" y="40"/>
                </a:cubicBezTo>
                <a:close/>
                <a:moveTo>
                  <a:pt x="60" y="29"/>
                </a:moveTo>
                <a:cubicBezTo>
                  <a:pt x="14" y="29"/>
                  <a:pt x="14" y="29"/>
                  <a:pt x="14" y="29"/>
                </a:cubicBezTo>
                <a:cubicBezTo>
                  <a:pt x="12" y="29"/>
                  <a:pt x="11" y="27"/>
                  <a:pt x="11" y="26"/>
                </a:cubicBezTo>
                <a:cubicBezTo>
                  <a:pt x="11" y="24"/>
                  <a:pt x="12" y="22"/>
                  <a:pt x="14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61" y="22"/>
                  <a:pt x="63" y="24"/>
                  <a:pt x="63" y="26"/>
                </a:cubicBezTo>
                <a:cubicBezTo>
                  <a:pt x="63" y="27"/>
                  <a:pt x="61" y="29"/>
                  <a:pt x="60" y="29"/>
                </a:cubicBezTo>
                <a:close/>
                <a:moveTo>
                  <a:pt x="60" y="18"/>
                </a:moveTo>
                <a:cubicBezTo>
                  <a:pt x="14" y="18"/>
                  <a:pt x="14" y="18"/>
                  <a:pt x="14" y="18"/>
                </a:cubicBezTo>
                <a:cubicBezTo>
                  <a:pt x="12" y="18"/>
                  <a:pt x="11" y="17"/>
                  <a:pt x="11" y="15"/>
                </a:cubicBezTo>
                <a:cubicBezTo>
                  <a:pt x="11" y="13"/>
                  <a:pt x="12" y="11"/>
                  <a:pt x="14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61" y="11"/>
                  <a:pt x="63" y="13"/>
                  <a:pt x="63" y="15"/>
                </a:cubicBezTo>
                <a:cubicBezTo>
                  <a:pt x="63" y="17"/>
                  <a:pt x="61" y="18"/>
                  <a:pt x="60" y="1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6" name="Freeform 568"/>
          <p:cNvSpPr>
            <a:spLocks/>
          </p:cNvSpPr>
          <p:nvPr/>
        </p:nvSpPr>
        <p:spPr bwMode="auto">
          <a:xfrm>
            <a:off x="8668458" y="4943592"/>
            <a:ext cx="147638" cy="57150"/>
          </a:xfrm>
          <a:custGeom>
            <a:avLst/>
            <a:gdLst>
              <a:gd name="T0" fmla="*/ 36 w 37"/>
              <a:gd name="T1" fmla="*/ 11 h 14"/>
              <a:gd name="T2" fmla="*/ 26 w 37"/>
              <a:gd name="T3" fmla="*/ 0 h 14"/>
              <a:gd name="T4" fmla="*/ 10 w 37"/>
              <a:gd name="T5" fmla="*/ 0 h 14"/>
              <a:gd name="T6" fmla="*/ 0 w 37"/>
              <a:gd name="T7" fmla="*/ 11 h 14"/>
              <a:gd name="T8" fmla="*/ 0 w 37"/>
              <a:gd name="T9" fmla="*/ 14 h 14"/>
              <a:gd name="T10" fmla="*/ 4 w 37"/>
              <a:gd name="T11" fmla="*/ 14 h 14"/>
              <a:gd name="T12" fmla="*/ 4 w 37"/>
              <a:gd name="T13" fmla="*/ 11 h 14"/>
              <a:gd name="T14" fmla="*/ 12 w 37"/>
              <a:gd name="T15" fmla="*/ 3 h 14"/>
              <a:gd name="T16" fmla="*/ 24 w 37"/>
              <a:gd name="T17" fmla="*/ 3 h 14"/>
              <a:gd name="T18" fmla="*/ 32 w 37"/>
              <a:gd name="T19" fmla="*/ 11 h 14"/>
              <a:gd name="T20" fmla="*/ 33 w 37"/>
              <a:gd name="T21" fmla="*/ 14 h 14"/>
              <a:gd name="T22" fmla="*/ 37 w 37"/>
              <a:gd name="T23" fmla="*/ 14 h 14"/>
              <a:gd name="T24" fmla="*/ 36 w 37"/>
              <a:gd name="T25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14">
                <a:moveTo>
                  <a:pt x="36" y="11"/>
                </a:moveTo>
                <a:cubicBezTo>
                  <a:pt x="35" y="4"/>
                  <a:pt x="31" y="0"/>
                  <a:pt x="2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0"/>
                  <a:pt x="2" y="4"/>
                  <a:pt x="0" y="11"/>
                </a:cubicBezTo>
                <a:cubicBezTo>
                  <a:pt x="0" y="12"/>
                  <a:pt x="0" y="13"/>
                  <a:pt x="0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3"/>
                  <a:pt x="4" y="12"/>
                  <a:pt x="4" y="11"/>
                </a:cubicBezTo>
                <a:cubicBezTo>
                  <a:pt x="5" y="6"/>
                  <a:pt x="8" y="3"/>
                  <a:pt x="12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8" y="3"/>
                  <a:pt x="31" y="6"/>
                  <a:pt x="32" y="11"/>
                </a:cubicBezTo>
                <a:cubicBezTo>
                  <a:pt x="33" y="12"/>
                  <a:pt x="33" y="13"/>
                  <a:pt x="33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3"/>
                  <a:pt x="37" y="12"/>
                  <a:pt x="36" y="11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7" name="Freeform 569"/>
          <p:cNvSpPr>
            <a:spLocks noEditPoints="1"/>
          </p:cNvSpPr>
          <p:nvPr/>
        </p:nvSpPr>
        <p:spPr bwMode="auto">
          <a:xfrm>
            <a:off x="8176333" y="4948354"/>
            <a:ext cx="282575" cy="233362"/>
          </a:xfrm>
          <a:custGeom>
            <a:avLst/>
            <a:gdLst>
              <a:gd name="T0" fmla="*/ 55 w 70"/>
              <a:gd name="T1" fmla="*/ 11 h 58"/>
              <a:gd name="T2" fmla="*/ 53 w 70"/>
              <a:gd name="T3" fmla="*/ 11 h 58"/>
              <a:gd name="T4" fmla="*/ 53 w 70"/>
              <a:gd name="T5" fmla="*/ 14 h 58"/>
              <a:gd name="T6" fmla="*/ 53 w 70"/>
              <a:gd name="T7" fmla="*/ 15 h 58"/>
              <a:gd name="T8" fmla="*/ 48 w 70"/>
              <a:gd name="T9" fmla="*/ 15 h 58"/>
              <a:gd name="T10" fmla="*/ 48 w 70"/>
              <a:gd name="T11" fmla="*/ 14 h 58"/>
              <a:gd name="T12" fmla="*/ 48 w 70"/>
              <a:gd name="T13" fmla="*/ 11 h 58"/>
              <a:gd name="T14" fmla="*/ 22 w 70"/>
              <a:gd name="T15" fmla="*/ 11 h 58"/>
              <a:gd name="T16" fmla="*/ 21 w 70"/>
              <a:gd name="T17" fmla="*/ 14 h 58"/>
              <a:gd name="T18" fmla="*/ 21 w 70"/>
              <a:gd name="T19" fmla="*/ 15 h 58"/>
              <a:gd name="T20" fmla="*/ 16 w 70"/>
              <a:gd name="T21" fmla="*/ 15 h 58"/>
              <a:gd name="T22" fmla="*/ 16 w 70"/>
              <a:gd name="T23" fmla="*/ 14 h 58"/>
              <a:gd name="T24" fmla="*/ 16 w 70"/>
              <a:gd name="T25" fmla="*/ 11 h 58"/>
              <a:gd name="T26" fmla="*/ 14 w 70"/>
              <a:gd name="T27" fmla="*/ 11 h 58"/>
              <a:gd name="T28" fmla="*/ 0 w 70"/>
              <a:gd name="T29" fmla="*/ 25 h 58"/>
              <a:gd name="T30" fmla="*/ 0 w 70"/>
              <a:gd name="T31" fmla="*/ 43 h 58"/>
              <a:gd name="T32" fmla="*/ 14 w 70"/>
              <a:gd name="T33" fmla="*/ 58 h 58"/>
              <a:gd name="T34" fmla="*/ 55 w 70"/>
              <a:gd name="T35" fmla="*/ 58 h 58"/>
              <a:gd name="T36" fmla="*/ 70 w 70"/>
              <a:gd name="T37" fmla="*/ 43 h 58"/>
              <a:gd name="T38" fmla="*/ 70 w 70"/>
              <a:gd name="T39" fmla="*/ 25 h 58"/>
              <a:gd name="T40" fmla="*/ 55 w 70"/>
              <a:gd name="T41" fmla="*/ 11 h 58"/>
              <a:gd name="T42" fmla="*/ 21 w 70"/>
              <a:gd name="T43" fmla="*/ 11 h 58"/>
              <a:gd name="T44" fmla="*/ 29 w 70"/>
              <a:gd name="T45" fmla="*/ 3 h 58"/>
              <a:gd name="T46" fmla="*/ 41 w 70"/>
              <a:gd name="T47" fmla="*/ 3 h 58"/>
              <a:gd name="T48" fmla="*/ 48 w 70"/>
              <a:gd name="T49" fmla="*/ 11 h 58"/>
              <a:gd name="T50" fmla="*/ 49 w 70"/>
              <a:gd name="T51" fmla="*/ 14 h 58"/>
              <a:gd name="T52" fmla="*/ 53 w 70"/>
              <a:gd name="T53" fmla="*/ 14 h 58"/>
              <a:gd name="T54" fmla="*/ 52 w 70"/>
              <a:gd name="T55" fmla="*/ 11 h 58"/>
              <a:gd name="T56" fmla="*/ 43 w 70"/>
              <a:gd name="T57" fmla="*/ 0 h 58"/>
              <a:gd name="T58" fmla="*/ 27 w 70"/>
              <a:gd name="T59" fmla="*/ 0 h 58"/>
              <a:gd name="T60" fmla="*/ 17 w 70"/>
              <a:gd name="T61" fmla="*/ 11 h 58"/>
              <a:gd name="T62" fmla="*/ 17 w 70"/>
              <a:gd name="T63" fmla="*/ 14 h 58"/>
              <a:gd name="T64" fmla="*/ 21 w 70"/>
              <a:gd name="T65" fmla="*/ 14 h 58"/>
              <a:gd name="T66" fmla="*/ 21 w 70"/>
              <a:gd name="T67" fmla="*/ 1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0" h="58">
                <a:moveTo>
                  <a:pt x="55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53" y="12"/>
                  <a:pt x="53" y="13"/>
                  <a:pt x="53" y="14"/>
                </a:cubicBezTo>
                <a:cubicBezTo>
                  <a:pt x="53" y="15"/>
                  <a:pt x="53" y="15"/>
                  <a:pt x="53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3"/>
                  <a:pt x="48" y="12"/>
                  <a:pt x="48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2"/>
                  <a:pt x="21" y="13"/>
                  <a:pt x="21" y="14"/>
                </a:cubicBezTo>
                <a:cubicBezTo>
                  <a:pt x="21" y="15"/>
                  <a:pt x="21" y="15"/>
                  <a:pt x="21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3"/>
                  <a:pt x="16" y="12"/>
                  <a:pt x="16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6" y="11"/>
                  <a:pt x="0" y="17"/>
                  <a:pt x="0" y="2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51"/>
                  <a:pt x="6" y="58"/>
                  <a:pt x="14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63" y="58"/>
                  <a:pt x="70" y="51"/>
                  <a:pt x="70" y="43"/>
                </a:cubicBezTo>
                <a:cubicBezTo>
                  <a:pt x="70" y="25"/>
                  <a:pt x="70" y="25"/>
                  <a:pt x="70" y="25"/>
                </a:cubicBezTo>
                <a:cubicBezTo>
                  <a:pt x="70" y="17"/>
                  <a:pt x="63" y="11"/>
                  <a:pt x="55" y="11"/>
                </a:cubicBezTo>
                <a:close/>
                <a:moveTo>
                  <a:pt x="21" y="11"/>
                </a:moveTo>
                <a:cubicBezTo>
                  <a:pt x="22" y="6"/>
                  <a:pt x="25" y="3"/>
                  <a:pt x="29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4" y="3"/>
                  <a:pt x="47" y="6"/>
                  <a:pt x="48" y="11"/>
                </a:cubicBezTo>
                <a:cubicBezTo>
                  <a:pt x="49" y="12"/>
                  <a:pt x="49" y="13"/>
                  <a:pt x="49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52" y="13"/>
                  <a:pt x="52" y="12"/>
                  <a:pt x="52" y="11"/>
                </a:cubicBezTo>
                <a:cubicBezTo>
                  <a:pt x="51" y="4"/>
                  <a:pt x="47" y="0"/>
                  <a:pt x="4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2" y="0"/>
                  <a:pt x="19" y="4"/>
                  <a:pt x="17" y="11"/>
                </a:cubicBezTo>
                <a:cubicBezTo>
                  <a:pt x="17" y="12"/>
                  <a:pt x="17" y="13"/>
                  <a:pt x="17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3"/>
                  <a:pt x="21" y="12"/>
                  <a:pt x="21" y="1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8" name="Freeform 570"/>
          <p:cNvSpPr>
            <a:spLocks/>
          </p:cNvSpPr>
          <p:nvPr/>
        </p:nvSpPr>
        <p:spPr bwMode="auto">
          <a:xfrm>
            <a:off x="9065333" y="5053129"/>
            <a:ext cx="254000" cy="120650"/>
          </a:xfrm>
          <a:custGeom>
            <a:avLst/>
            <a:gdLst>
              <a:gd name="T0" fmla="*/ 39 w 63"/>
              <a:gd name="T1" fmla="*/ 5 h 30"/>
              <a:gd name="T2" fmla="*/ 37 w 63"/>
              <a:gd name="T3" fmla="*/ 7 h 30"/>
              <a:gd name="T4" fmla="*/ 26 w 63"/>
              <a:gd name="T5" fmla="*/ 7 h 30"/>
              <a:gd name="T6" fmla="*/ 24 w 63"/>
              <a:gd name="T7" fmla="*/ 5 h 30"/>
              <a:gd name="T8" fmla="*/ 24 w 63"/>
              <a:gd name="T9" fmla="*/ 0 h 30"/>
              <a:gd name="T10" fmla="*/ 0 w 63"/>
              <a:gd name="T11" fmla="*/ 0 h 30"/>
              <a:gd name="T12" fmla="*/ 0 w 63"/>
              <a:gd name="T13" fmla="*/ 24 h 30"/>
              <a:gd name="T14" fmla="*/ 6 w 63"/>
              <a:gd name="T15" fmla="*/ 30 h 30"/>
              <a:gd name="T16" fmla="*/ 57 w 63"/>
              <a:gd name="T17" fmla="*/ 30 h 30"/>
              <a:gd name="T18" fmla="*/ 63 w 63"/>
              <a:gd name="T19" fmla="*/ 24 h 30"/>
              <a:gd name="T20" fmla="*/ 63 w 63"/>
              <a:gd name="T21" fmla="*/ 0 h 30"/>
              <a:gd name="T22" fmla="*/ 39 w 63"/>
              <a:gd name="T23" fmla="*/ 0 h 30"/>
              <a:gd name="T24" fmla="*/ 39 w 63"/>
              <a:gd name="T25" fmla="*/ 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" h="30">
                <a:moveTo>
                  <a:pt x="39" y="5"/>
                </a:moveTo>
                <a:cubicBezTo>
                  <a:pt x="39" y="6"/>
                  <a:pt x="38" y="7"/>
                  <a:pt x="37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7"/>
                  <a:pt x="24" y="6"/>
                  <a:pt x="24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3" y="30"/>
                  <a:pt x="6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60" y="30"/>
                  <a:pt x="63" y="28"/>
                  <a:pt x="63" y="24"/>
                </a:cubicBezTo>
                <a:cubicBezTo>
                  <a:pt x="63" y="0"/>
                  <a:pt x="63" y="0"/>
                  <a:pt x="63" y="0"/>
                </a:cubicBezTo>
                <a:cubicBezTo>
                  <a:pt x="39" y="0"/>
                  <a:pt x="39" y="0"/>
                  <a:pt x="39" y="0"/>
                </a:cubicBezTo>
                <a:lnTo>
                  <a:pt x="39" y="5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9" name="Freeform 571"/>
          <p:cNvSpPr>
            <a:spLocks noEditPoints="1"/>
          </p:cNvSpPr>
          <p:nvPr/>
        </p:nvSpPr>
        <p:spPr bwMode="auto">
          <a:xfrm>
            <a:off x="9065333" y="4951529"/>
            <a:ext cx="254000" cy="92075"/>
          </a:xfrm>
          <a:custGeom>
            <a:avLst/>
            <a:gdLst>
              <a:gd name="T0" fmla="*/ 57 w 63"/>
              <a:gd name="T1" fmla="*/ 10 h 23"/>
              <a:gd name="T2" fmla="*/ 42 w 63"/>
              <a:gd name="T3" fmla="*/ 10 h 23"/>
              <a:gd name="T4" fmla="*/ 42 w 63"/>
              <a:gd name="T5" fmla="*/ 4 h 23"/>
              <a:gd name="T6" fmla="*/ 38 w 63"/>
              <a:gd name="T7" fmla="*/ 0 h 23"/>
              <a:gd name="T8" fmla="*/ 25 w 63"/>
              <a:gd name="T9" fmla="*/ 0 h 23"/>
              <a:gd name="T10" fmla="*/ 21 w 63"/>
              <a:gd name="T11" fmla="*/ 4 h 23"/>
              <a:gd name="T12" fmla="*/ 21 w 63"/>
              <a:gd name="T13" fmla="*/ 10 h 23"/>
              <a:gd name="T14" fmla="*/ 6 w 63"/>
              <a:gd name="T15" fmla="*/ 10 h 23"/>
              <a:gd name="T16" fmla="*/ 0 w 63"/>
              <a:gd name="T17" fmla="*/ 16 h 23"/>
              <a:gd name="T18" fmla="*/ 0 w 63"/>
              <a:gd name="T19" fmla="*/ 23 h 23"/>
              <a:gd name="T20" fmla="*/ 63 w 63"/>
              <a:gd name="T21" fmla="*/ 23 h 23"/>
              <a:gd name="T22" fmla="*/ 63 w 63"/>
              <a:gd name="T23" fmla="*/ 16 h 23"/>
              <a:gd name="T24" fmla="*/ 57 w 63"/>
              <a:gd name="T25" fmla="*/ 10 h 23"/>
              <a:gd name="T26" fmla="*/ 25 w 63"/>
              <a:gd name="T27" fmla="*/ 4 h 23"/>
              <a:gd name="T28" fmla="*/ 38 w 63"/>
              <a:gd name="T29" fmla="*/ 4 h 23"/>
              <a:gd name="T30" fmla="*/ 38 w 63"/>
              <a:gd name="T31" fmla="*/ 10 h 23"/>
              <a:gd name="T32" fmla="*/ 25 w 63"/>
              <a:gd name="T33" fmla="*/ 10 h 23"/>
              <a:gd name="T34" fmla="*/ 25 w 63"/>
              <a:gd name="T35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3" h="23">
                <a:moveTo>
                  <a:pt x="57" y="10"/>
                </a:moveTo>
                <a:cubicBezTo>
                  <a:pt x="42" y="10"/>
                  <a:pt x="42" y="10"/>
                  <a:pt x="42" y="10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2"/>
                  <a:pt x="40" y="0"/>
                  <a:pt x="3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3" y="0"/>
                  <a:pt x="21" y="2"/>
                  <a:pt x="21" y="4"/>
                </a:cubicBezTo>
                <a:cubicBezTo>
                  <a:pt x="21" y="10"/>
                  <a:pt x="21" y="10"/>
                  <a:pt x="21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0" y="13"/>
                  <a:pt x="0" y="16"/>
                </a:cubicBezTo>
                <a:cubicBezTo>
                  <a:pt x="0" y="23"/>
                  <a:pt x="0" y="23"/>
                  <a:pt x="0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3"/>
                  <a:pt x="60" y="10"/>
                  <a:pt x="57" y="10"/>
                </a:cubicBezTo>
                <a:close/>
                <a:moveTo>
                  <a:pt x="25" y="4"/>
                </a:moveTo>
                <a:cubicBezTo>
                  <a:pt x="38" y="4"/>
                  <a:pt x="38" y="4"/>
                  <a:pt x="38" y="4"/>
                </a:cubicBezTo>
                <a:cubicBezTo>
                  <a:pt x="38" y="10"/>
                  <a:pt x="38" y="10"/>
                  <a:pt x="38" y="10"/>
                </a:cubicBezTo>
                <a:cubicBezTo>
                  <a:pt x="25" y="10"/>
                  <a:pt x="25" y="10"/>
                  <a:pt x="25" y="10"/>
                </a:cubicBezTo>
                <a:lnTo>
                  <a:pt x="25" y="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0" name="Freeform 572"/>
          <p:cNvSpPr>
            <a:spLocks noEditPoints="1"/>
          </p:cNvSpPr>
          <p:nvPr/>
        </p:nvSpPr>
        <p:spPr bwMode="auto">
          <a:xfrm>
            <a:off x="10313108" y="1666992"/>
            <a:ext cx="369888" cy="200025"/>
          </a:xfrm>
          <a:custGeom>
            <a:avLst/>
            <a:gdLst>
              <a:gd name="T0" fmla="*/ 82 w 92"/>
              <a:gd name="T1" fmla="*/ 21 h 50"/>
              <a:gd name="T2" fmla="*/ 58 w 92"/>
              <a:gd name="T3" fmla="*/ 1 h 50"/>
              <a:gd name="T4" fmla="*/ 55 w 92"/>
              <a:gd name="T5" fmla="*/ 1 h 50"/>
              <a:gd name="T6" fmla="*/ 56 w 92"/>
              <a:gd name="T7" fmla="*/ 3 h 50"/>
              <a:gd name="T8" fmla="*/ 76 w 92"/>
              <a:gd name="T9" fmla="*/ 21 h 50"/>
              <a:gd name="T10" fmla="*/ 59 w 92"/>
              <a:gd name="T11" fmla="*/ 21 h 50"/>
              <a:gd name="T12" fmla="*/ 48 w 92"/>
              <a:gd name="T13" fmla="*/ 32 h 50"/>
              <a:gd name="T14" fmla="*/ 48 w 92"/>
              <a:gd name="T15" fmla="*/ 32 h 50"/>
              <a:gd name="T16" fmla="*/ 43 w 92"/>
              <a:gd name="T17" fmla="*/ 32 h 50"/>
              <a:gd name="T18" fmla="*/ 43 w 92"/>
              <a:gd name="T19" fmla="*/ 32 h 50"/>
              <a:gd name="T20" fmla="*/ 32 w 92"/>
              <a:gd name="T21" fmla="*/ 21 h 50"/>
              <a:gd name="T22" fmla="*/ 15 w 92"/>
              <a:gd name="T23" fmla="*/ 21 h 50"/>
              <a:gd name="T24" fmla="*/ 36 w 92"/>
              <a:gd name="T25" fmla="*/ 3 h 50"/>
              <a:gd name="T26" fmla="*/ 36 w 92"/>
              <a:gd name="T27" fmla="*/ 1 h 50"/>
              <a:gd name="T28" fmla="*/ 34 w 92"/>
              <a:gd name="T29" fmla="*/ 1 h 50"/>
              <a:gd name="T30" fmla="*/ 10 w 92"/>
              <a:gd name="T31" fmla="*/ 21 h 50"/>
              <a:gd name="T32" fmla="*/ 0 w 92"/>
              <a:gd name="T33" fmla="*/ 30 h 50"/>
              <a:gd name="T34" fmla="*/ 0 w 92"/>
              <a:gd name="T35" fmla="*/ 31 h 50"/>
              <a:gd name="T36" fmla="*/ 0 w 92"/>
              <a:gd name="T37" fmla="*/ 32 h 50"/>
              <a:gd name="T38" fmla="*/ 0 w 92"/>
              <a:gd name="T39" fmla="*/ 39 h 50"/>
              <a:gd name="T40" fmla="*/ 10 w 92"/>
              <a:gd name="T41" fmla="*/ 50 h 50"/>
              <a:gd name="T42" fmla="*/ 32 w 92"/>
              <a:gd name="T43" fmla="*/ 50 h 50"/>
              <a:gd name="T44" fmla="*/ 43 w 92"/>
              <a:gd name="T45" fmla="*/ 39 h 50"/>
              <a:gd name="T46" fmla="*/ 43 w 92"/>
              <a:gd name="T47" fmla="*/ 39 h 50"/>
              <a:gd name="T48" fmla="*/ 48 w 92"/>
              <a:gd name="T49" fmla="*/ 39 h 50"/>
              <a:gd name="T50" fmla="*/ 48 w 92"/>
              <a:gd name="T51" fmla="*/ 39 h 50"/>
              <a:gd name="T52" fmla="*/ 59 w 92"/>
              <a:gd name="T53" fmla="*/ 50 h 50"/>
              <a:gd name="T54" fmla="*/ 81 w 92"/>
              <a:gd name="T55" fmla="*/ 50 h 50"/>
              <a:gd name="T56" fmla="*/ 92 w 92"/>
              <a:gd name="T57" fmla="*/ 39 h 50"/>
              <a:gd name="T58" fmla="*/ 92 w 92"/>
              <a:gd name="T59" fmla="*/ 32 h 50"/>
              <a:gd name="T60" fmla="*/ 82 w 92"/>
              <a:gd name="T61" fmla="*/ 21 h 50"/>
              <a:gd name="T62" fmla="*/ 40 w 92"/>
              <a:gd name="T63" fmla="*/ 39 h 50"/>
              <a:gd name="T64" fmla="*/ 32 w 92"/>
              <a:gd name="T65" fmla="*/ 46 h 50"/>
              <a:gd name="T66" fmla="*/ 10 w 92"/>
              <a:gd name="T67" fmla="*/ 46 h 50"/>
              <a:gd name="T68" fmla="*/ 3 w 92"/>
              <a:gd name="T69" fmla="*/ 39 h 50"/>
              <a:gd name="T70" fmla="*/ 3 w 92"/>
              <a:gd name="T71" fmla="*/ 32 h 50"/>
              <a:gd name="T72" fmla="*/ 3 w 92"/>
              <a:gd name="T73" fmla="*/ 31 h 50"/>
              <a:gd name="T74" fmla="*/ 4 w 92"/>
              <a:gd name="T75" fmla="*/ 28 h 50"/>
              <a:gd name="T76" fmla="*/ 8 w 92"/>
              <a:gd name="T77" fmla="*/ 25 h 50"/>
              <a:gd name="T78" fmla="*/ 10 w 92"/>
              <a:gd name="T79" fmla="*/ 25 h 50"/>
              <a:gd name="T80" fmla="*/ 11 w 92"/>
              <a:gd name="T81" fmla="*/ 25 h 50"/>
              <a:gd name="T82" fmla="*/ 32 w 92"/>
              <a:gd name="T83" fmla="*/ 25 h 50"/>
              <a:gd name="T84" fmla="*/ 40 w 92"/>
              <a:gd name="T85" fmla="*/ 32 h 50"/>
              <a:gd name="T86" fmla="*/ 40 w 92"/>
              <a:gd name="T87" fmla="*/ 34 h 50"/>
              <a:gd name="T88" fmla="*/ 40 w 92"/>
              <a:gd name="T89" fmla="*/ 37 h 50"/>
              <a:gd name="T90" fmla="*/ 40 w 92"/>
              <a:gd name="T91" fmla="*/ 39 h 50"/>
              <a:gd name="T92" fmla="*/ 88 w 92"/>
              <a:gd name="T93" fmla="*/ 39 h 50"/>
              <a:gd name="T94" fmla="*/ 81 w 92"/>
              <a:gd name="T95" fmla="*/ 46 h 50"/>
              <a:gd name="T96" fmla="*/ 59 w 92"/>
              <a:gd name="T97" fmla="*/ 46 h 50"/>
              <a:gd name="T98" fmla="*/ 52 w 92"/>
              <a:gd name="T99" fmla="*/ 39 h 50"/>
              <a:gd name="T100" fmla="*/ 52 w 92"/>
              <a:gd name="T101" fmla="*/ 37 h 50"/>
              <a:gd name="T102" fmla="*/ 52 w 92"/>
              <a:gd name="T103" fmla="*/ 34 h 50"/>
              <a:gd name="T104" fmla="*/ 52 w 92"/>
              <a:gd name="T105" fmla="*/ 32 h 50"/>
              <a:gd name="T106" fmla="*/ 59 w 92"/>
              <a:gd name="T107" fmla="*/ 25 h 50"/>
              <a:gd name="T108" fmla="*/ 80 w 92"/>
              <a:gd name="T109" fmla="*/ 25 h 50"/>
              <a:gd name="T110" fmla="*/ 81 w 92"/>
              <a:gd name="T111" fmla="*/ 25 h 50"/>
              <a:gd name="T112" fmla="*/ 84 w 92"/>
              <a:gd name="T113" fmla="*/ 25 h 50"/>
              <a:gd name="T114" fmla="*/ 87 w 92"/>
              <a:gd name="T115" fmla="*/ 28 h 50"/>
              <a:gd name="T116" fmla="*/ 88 w 92"/>
              <a:gd name="T117" fmla="*/ 31 h 50"/>
              <a:gd name="T118" fmla="*/ 88 w 92"/>
              <a:gd name="T119" fmla="*/ 32 h 50"/>
              <a:gd name="T120" fmla="*/ 88 w 92"/>
              <a:gd name="T121" fmla="*/ 3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2" h="50">
                <a:moveTo>
                  <a:pt x="82" y="21"/>
                </a:moveTo>
                <a:cubicBezTo>
                  <a:pt x="58" y="1"/>
                  <a:pt x="58" y="1"/>
                  <a:pt x="58" y="1"/>
                </a:cubicBezTo>
                <a:cubicBezTo>
                  <a:pt x="57" y="0"/>
                  <a:pt x="56" y="0"/>
                  <a:pt x="55" y="1"/>
                </a:cubicBezTo>
                <a:cubicBezTo>
                  <a:pt x="55" y="2"/>
                  <a:pt x="55" y="3"/>
                  <a:pt x="56" y="3"/>
                </a:cubicBezTo>
                <a:cubicBezTo>
                  <a:pt x="76" y="21"/>
                  <a:pt x="76" y="21"/>
                  <a:pt x="76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3" y="21"/>
                  <a:pt x="48" y="26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26"/>
                  <a:pt x="38" y="21"/>
                  <a:pt x="32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2"/>
                  <a:pt x="36" y="1"/>
                </a:cubicBezTo>
                <a:cubicBezTo>
                  <a:pt x="36" y="0"/>
                  <a:pt x="34" y="0"/>
                  <a:pt x="34" y="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1" y="25"/>
                  <a:pt x="0" y="30"/>
                </a:cubicBezTo>
                <a:cubicBezTo>
                  <a:pt x="0" y="30"/>
                  <a:pt x="0" y="31"/>
                  <a:pt x="0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5"/>
                  <a:pt x="4" y="50"/>
                  <a:pt x="10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8" y="50"/>
                  <a:pt x="43" y="45"/>
                  <a:pt x="43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45"/>
                  <a:pt x="53" y="50"/>
                  <a:pt x="59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7" y="50"/>
                  <a:pt x="92" y="45"/>
                  <a:pt x="92" y="39"/>
                </a:cubicBezTo>
                <a:cubicBezTo>
                  <a:pt x="92" y="32"/>
                  <a:pt x="92" y="32"/>
                  <a:pt x="92" y="32"/>
                </a:cubicBezTo>
                <a:cubicBezTo>
                  <a:pt x="92" y="26"/>
                  <a:pt x="87" y="21"/>
                  <a:pt x="82" y="21"/>
                </a:cubicBezTo>
                <a:close/>
                <a:moveTo>
                  <a:pt x="40" y="39"/>
                </a:moveTo>
                <a:cubicBezTo>
                  <a:pt x="40" y="43"/>
                  <a:pt x="36" y="46"/>
                  <a:pt x="32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6" y="46"/>
                  <a:pt x="3" y="43"/>
                  <a:pt x="3" y="39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0"/>
                  <a:pt x="4" y="29"/>
                  <a:pt x="4" y="28"/>
                </a:cubicBezTo>
                <a:cubicBezTo>
                  <a:pt x="5" y="27"/>
                  <a:pt x="6" y="26"/>
                  <a:pt x="8" y="25"/>
                </a:cubicBezTo>
                <a:cubicBezTo>
                  <a:pt x="8" y="25"/>
                  <a:pt x="9" y="25"/>
                  <a:pt x="1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6" y="25"/>
                  <a:pt x="40" y="28"/>
                  <a:pt x="40" y="32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7"/>
                  <a:pt x="40" y="37"/>
                  <a:pt x="40" y="37"/>
                </a:cubicBezTo>
                <a:lnTo>
                  <a:pt x="40" y="39"/>
                </a:lnTo>
                <a:close/>
                <a:moveTo>
                  <a:pt x="88" y="39"/>
                </a:moveTo>
                <a:cubicBezTo>
                  <a:pt x="88" y="43"/>
                  <a:pt x="85" y="46"/>
                  <a:pt x="81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55" y="46"/>
                  <a:pt x="52" y="43"/>
                  <a:pt x="52" y="39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34"/>
                  <a:pt x="52" y="34"/>
                  <a:pt x="52" y="34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28"/>
                  <a:pt x="55" y="25"/>
                  <a:pt x="59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2" y="25"/>
                  <a:pt x="83" y="25"/>
                  <a:pt x="84" y="25"/>
                </a:cubicBezTo>
                <a:cubicBezTo>
                  <a:pt x="85" y="26"/>
                  <a:pt x="87" y="27"/>
                  <a:pt x="87" y="28"/>
                </a:cubicBezTo>
                <a:cubicBezTo>
                  <a:pt x="88" y="29"/>
                  <a:pt x="88" y="30"/>
                  <a:pt x="88" y="31"/>
                </a:cubicBezTo>
                <a:cubicBezTo>
                  <a:pt x="88" y="32"/>
                  <a:pt x="88" y="32"/>
                  <a:pt x="88" y="32"/>
                </a:cubicBezTo>
                <a:lnTo>
                  <a:pt x="88" y="3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1" name="Freeform 573"/>
          <p:cNvSpPr>
            <a:spLocks/>
          </p:cNvSpPr>
          <p:nvPr/>
        </p:nvSpPr>
        <p:spPr bwMode="auto">
          <a:xfrm>
            <a:off x="7307971" y="1674929"/>
            <a:ext cx="196850" cy="217487"/>
          </a:xfrm>
          <a:custGeom>
            <a:avLst/>
            <a:gdLst>
              <a:gd name="T0" fmla="*/ 0 w 49"/>
              <a:gd name="T1" fmla="*/ 22 h 54"/>
              <a:gd name="T2" fmla="*/ 0 w 49"/>
              <a:gd name="T3" fmla="*/ 52 h 54"/>
              <a:gd name="T4" fmla="*/ 1 w 49"/>
              <a:gd name="T5" fmla="*/ 54 h 54"/>
              <a:gd name="T6" fmla="*/ 3 w 49"/>
              <a:gd name="T7" fmla="*/ 54 h 54"/>
              <a:gd name="T8" fmla="*/ 16 w 49"/>
              <a:gd name="T9" fmla="*/ 54 h 54"/>
              <a:gd name="T10" fmla="*/ 17 w 49"/>
              <a:gd name="T11" fmla="*/ 54 h 54"/>
              <a:gd name="T12" fmla="*/ 18 w 49"/>
              <a:gd name="T13" fmla="*/ 53 h 54"/>
              <a:gd name="T14" fmla="*/ 18 w 49"/>
              <a:gd name="T15" fmla="*/ 39 h 54"/>
              <a:gd name="T16" fmla="*/ 31 w 49"/>
              <a:gd name="T17" fmla="*/ 39 h 54"/>
              <a:gd name="T18" fmla="*/ 31 w 49"/>
              <a:gd name="T19" fmla="*/ 53 h 54"/>
              <a:gd name="T20" fmla="*/ 32 w 49"/>
              <a:gd name="T21" fmla="*/ 54 h 54"/>
              <a:gd name="T22" fmla="*/ 33 w 49"/>
              <a:gd name="T23" fmla="*/ 54 h 54"/>
              <a:gd name="T24" fmla="*/ 46 w 49"/>
              <a:gd name="T25" fmla="*/ 54 h 54"/>
              <a:gd name="T26" fmla="*/ 48 w 49"/>
              <a:gd name="T27" fmla="*/ 54 h 54"/>
              <a:gd name="T28" fmla="*/ 49 w 49"/>
              <a:gd name="T29" fmla="*/ 52 h 54"/>
              <a:gd name="T30" fmla="*/ 49 w 49"/>
              <a:gd name="T31" fmla="*/ 22 h 54"/>
              <a:gd name="T32" fmla="*/ 25 w 49"/>
              <a:gd name="T33" fmla="*/ 0 h 54"/>
              <a:gd name="T34" fmla="*/ 0 w 49"/>
              <a:gd name="T35" fmla="*/ 2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" h="54">
                <a:moveTo>
                  <a:pt x="0" y="22"/>
                </a:move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4"/>
                  <a:pt x="1" y="54"/>
                </a:cubicBezTo>
                <a:cubicBezTo>
                  <a:pt x="2" y="54"/>
                  <a:pt x="2" y="54"/>
                  <a:pt x="3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8" y="54"/>
                  <a:pt x="18" y="53"/>
                  <a:pt x="18" y="53"/>
                </a:cubicBezTo>
                <a:cubicBezTo>
                  <a:pt x="18" y="39"/>
                  <a:pt x="18" y="39"/>
                  <a:pt x="18" y="39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3"/>
                  <a:pt x="31" y="54"/>
                  <a:pt x="32" y="54"/>
                </a:cubicBezTo>
                <a:cubicBezTo>
                  <a:pt x="32" y="54"/>
                  <a:pt x="32" y="54"/>
                  <a:pt x="33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7" y="54"/>
                  <a:pt x="48" y="54"/>
                  <a:pt x="48" y="54"/>
                </a:cubicBezTo>
                <a:cubicBezTo>
                  <a:pt x="49" y="54"/>
                  <a:pt x="49" y="53"/>
                  <a:pt x="49" y="52"/>
                </a:cubicBezTo>
                <a:cubicBezTo>
                  <a:pt x="49" y="22"/>
                  <a:pt x="49" y="22"/>
                  <a:pt x="49" y="22"/>
                </a:cubicBezTo>
                <a:cubicBezTo>
                  <a:pt x="25" y="0"/>
                  <a:pt x="25" y="0"/>
                  <a:pt x="25" y="0"/>
                </a:cubicBezTo>
                <a:lnTo>
                  <a:pt x="0" y="2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2" name="Freeform 574"/>
          <p:cNvSpPr>
            <a:spLocks/>
          </p:cNvSpPr>
          <p:nvPr/>
        </p:nvSpPr>
        <p:spPr bwMode="auto">
          <a:xfrm>
            <a:off x="7260346" y="1609842"/>
            <a:ext cx="293688" cy="157162"/>
          </a:xfrm>
          <a:custGeom>
            <a:avLst/>
            <a:gdLst>
              <a:gd name="T0" fmla="*/ 71 w 73"/>
              <a:gd name="T1" fmla="*/ 30 h 39"/>
              <a:gd name="T2" fmla="*/ 60 w 73"/>
              <a:gd name="T3" fmla="*/ 20 h 39"/>
              <a:gd name="T4" fmla="*/ 60 w 73"/>
              <a:gd name="T5" fmla="*/ 3 h 39"/>
              <a:gd name="T6" fmla="*/ 58 w 73"/>
              <a:gd name="T7" fmla="*/ 1 h 39"/>
              <a:gd name="T8" fmla="*/ 53 w 73"/>
              <a:gd name="T9" fmla="*/ 1 h 39"/>
              <a:gd name="T10" fmla="*/ 52 w 73"/>
              <a:gd name="T11" fmla="*/ 3 h 39"/>
              <a:gd name="T12" fmla="*/ 52 w 73"/>
              <a:gd name="T13" fmla="*/ 12 h 39"/>
              <a:gd name="T14" fmla="*/ 40 w 73"/>
              <a:gd name="T15" fmla="*/ 2 h 39"/>
              <a:gd name="T16" fmla="*/ 33 w 73"/>
              <a:gd name="T17" fmla="*/ 2 h 39"/>
              <a:gd name="T18" fmla="*/ 2 w 73"/>
              <a:gd name="T19" fmla="*/ 30 h 39"/>
              <a:gd name="T20" fmla="*/ 2 w 73"/>
              <a:gd name="T21" fmla="*/ 37 h 39"/>
              <a:gd name="T22" fmla="*/ 2 w 73"/>
              <a:gd name="T23" fmla="*/ 37 h 39"/>
              <a:gd name="T24" fmla="*/ 5 w 73"/>
              <a:gd name="T25" fmla="*/ 38 h 39"/>
              <a:gd name="T26" fmla="*/ 8 w 73"/>
              <a:gd name="T27" fmla="*/ 37 h 39"/>
              <a:gd name="T28" fmla="*/ 37 w 73"/>
              <a:gd name="T29" fmla="*/ 11 h 39"/>
              <a:gd name="T30" fmla="*/ 65 w 73"/>
              <a:gd name="T31" fmla="*/ 37 h 39"/>
              <a:gd name="T32" fmla="*/ 71 w 73"/>
              <a:gd name="T33" fmla="*/ 37 h 39"/>
              <a:gd name="T34" fmla="*/ 71 w 73"/>
              <a:gd name="T35" fmla="*/ 3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" h="39">
                <a:moveTo>
                  <a:pt x="71" y="30"/>
                </a:moveTo>
                <a:cubicBezTo>
                  <a:pt x="60" y="20"/>
                  <a:pt x="60" y="20"/>
                  <a:pt x="60" y="20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2"/>
                  <a:pt x="59" y="1"/>
                  <a:pt x="58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2" y="1"/>
                  <a:pt x="52" y="2"/>
                  <a:pt x="52" y="3"/>
                </a:cubicBezTo>
                <a:cubicBezTo>
                  <a:pt x="52" y="12"/>
                  <a:pt x="52" y="12"/>
                  <a:pt x="52" y="12"/>
                </a:cubicBezTo>
                <a:cubicBezTo>
                  <a:pt x="40" y="2"/>
                  <a:pt x="40" y="2"/>
                  <a:pt x="40" y="2"/>
                </a:cubicBezTo>
                <a:cubicBezTo>
                  <a:pt x="38" y="0"/>
                  <a:pt x="35" y="0"/>
                  <a:pt x="33" y="2"/>
                </a:cubicBezTo>
                <a:cubicBezTo>
                  <a:pt x="2" y="30"/>
                  <a:pt x="2" y="30"/>
                  <a:pt x="2" y="30"/>
                </a:cubicBezTo>
                <a:cubicBezTo>
                  <a:pt x="0" y="32"/>
                  <a:pt x="0" y="35"/>
                  <a:pt x="2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3" y="38"/>
                  <a:pt x="4" y="38"/>
                  <a:pt x="5" y="38"/>
                </a:cubicBezTo>
                <a:cubicBezTo>
                  <a:pt x="6" y="38"/>
                  <a:pt x="7" y="38"/>
                  <a:pt x="8" y="37"/>
                </a:cubicBezTo>
                <a:cubicBezTo>
                  <a:pt x="37" y="11"/>
                  <a:pt x="37" y="11"/>
                  <a:pt x="37" y="11"/>
                </a:cubicBezTo>
                <a:cubicBezTo>
                  <a:pt x="65" y="37"/>
                  <a:pt x="65" y="37"/>
                  <a:pt x="65" y="37"/>
                </a:cubicBezTo>
                <a:cubicBezTo>
                  <a:pt x="67" y="39"/>
                  <a:pt x="70" y="39"/>
                  <a:pt x="71" y="37"/>
                </a:cubicBezTo>
                <a:cubicBezTo>
                  <a:pt x="73" y="35"/>
                  <a:pt x="73" y="32"/>
                  <a:pt x="71" y="3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" name="Freeform 575"/>
          <p:cNvSpPr>
            <a:spLocks noEditPoints="1"/>
          </p:cNvSpPr>
          <p:nvPr/>
        </p:nvSpPr>
        <p:spPr bwMode="auto">
          <a:xfrm>
            <a:off x="9090733" y="4534017"/>
            <a:ext cx="285750" cy="236537"/>
          </a:xfrm>
          <a:custGeom>
            <a:avLst/>
            <a:gdLst>
              <a:gd name="T0" fmla="*/ 55 w 71"/>
              <a:gd name="T1" fmla="*/ 0 h 59"/>
              <a:gd name="T2" fmla="*/ 50 w 71"/>
              <a:gd name="T3" fmla="*/ 0 h 59"/>
              <a:gd name="T4" fmla="*/ 30 w 71"/>
              <a:gd name="T5" fmla="*/ 16 h 59"/>
              <a:gd name="T6" fmla="*/ 29 w 71"/>
              <a:gd name="T7" fmla="*/ 20 h 59"/>
              <a:gd name="T8" fmla="*/ 30 w 71"/>
              <a:gd name="T9" fmla="*/ 26 h 59"/>
              <a:gd name="T10" fmla="*/ 3 w 71"/>
              <a:gd name="T11" fmla="*/ 45 h 59"/>
              <a:gd name="T12" fmla="*/ 0 w 71"/>
              <a:gd name="T13" fmla="*/ 51 h 59"/>
              <a:gd name="T14" fmla="*/ 1 w 71"/>
              <a:gd name="T15" fmla="*/ 55 h 59"/>
              <a:gd name="T16" fmla="*/ 2 w 71"/>
              <a:gd name="T17" fmla="*/ 56 h 59"/>
              <a:gd name="T18" fmla="*/ 7 w 71"/>
              <a:gd name="T19" fmla="*/ 59 h 59"/>
              <a:gd name="T20" fmla="*/ 7 w 71"/>
              <a:gd name="T21" fmla="*/ 59 h 59"/>
              <a:gd name="T22" fmla="*/ 11 w 71"/>
              <a:gd name="T23" fmla="*/ 58 h 59"/>
              <a:gd name="T24" fmla="*/ 11 w 71"/>
              <a:gd name="T25" fmla="*/ 58 h 59"/>
              <a:gd name="T26" fmla="*/ 39 w 71"/>
              <a:gd name="T27" fmla="*/ 38 h 59"/>
              <a:gd name="T28" fmla="*/ 46 w 71"/>
              <a:gd name="T29" fmla="*/ 41 h 59"/>
              <a:gd name="T30" fmla="*/ 50 w 71"/>
              <a:gd name="T31" fmla="*/ 41 h 59"/>
              <a:gd name="T32" fmla="*/ 50 w 71"/>
              <a:gd name="T33" fmla="*/ 41 h 59"/>
              <a:gd name="T34" fmla="*/ 71 w 71"/>
              <a:gd name="T35" fmla="*/ 25 h 59"/>
              <a:gd name="T36" fmla="*/ 71 w 71"/>
              <a:gd name="T37" fmla="*/ 25 h 59"/>
              <a:gd name="T38" fmla="*/ 71 w 71"/>
              <a:gd name="T39" fmla="*/ 20 h 59"/>
              <a:gd name="T40" fmla="*/ 55 w 71"/>
              <a:gd name="T41" fmla="*/ 0 h 59"/>
              <a:gd name="T42" fmla="*/ 21 w 71"/>
              <a:gd name="T43" fmla="*/ 46 h 59"/>
              <a:gd name="T44" fmla="*/ 11 w 71"/>
              <a:gd name="T45" fmla="*/ 53 h 59"/>
              <a:gd name="T46" fmla="*/ 6 w 71"/>
              <a:gd name="T47" fmla="*/ 52 h 59"/>
              <a:gd name="T48" fmla="*/ 7 w 71"/>
              <a:gd name="T49" fmla="*/ 48 h 59"/>
              <a:gd name="T50" fmla="*/ 18 w 71"/>
              <a:gd name="T51" fmla="*/ 40 h 59"/>
              <a:gd name="T52" fmla="*/ 22 w 71"/>
              <a:gd name="T53" fmla="*/ 41 h 59"/>
              <a:gd name="T54" fmla="*/ 21 w 71"/>
              <a:gd name="T55" fmla="*/ 46 h 59"/>
              <a:gd name="T56" fmla="*/ 51 w 71"/>
              <a:gd name="T57" fmla="*/ 33 h 59"/>
              <a:gd name="T58" fmla="*/ 38 w 71"/>
              <a:gd name="T59" fmla="*/ 20 h 59"/>
              <a:gd name="T60" fmla="*/ 51 w 71"/>
              <a:gd name="T61" fmla="*/ 7 h 59"/>
              <a:gd name="T62" fmla="*/ 64 w 71"/>
              <a:gd name="T63" fmla="*/ 20 h 59"/>
              <a:gd name="T64" fmla="*/ 51 w 71"/>
              <a:gd name="T65" fmla="*/ 3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" h="59">
                <a:moveTo>
                  <a:pt x="55" y="0"/>
                </a:moveTo>
                <a:cubicBezTo>
                  <a:pt x="54" y="0"/>
                  <a:pt x="52" y="0"/>
                  <a:pt x="50" y="0"/>
                </a:cubicBezTo>
                <a:cubicBezTo>
                  <a:pt x="41" y="0"/>
                  <a:pt x="32" y="6"/>
                  <a:pt x="30" y="16"/>
                </a:cubicBezTo>
                <a:cubicBezTo>
                  <a:pt x="30" y="17"/>
                  <a:pt x="29" y="19"/>
                  <a:pt x="29" y="20"/>
                </a:cubicBezTo>
                <a:cubicBezTo>
                  <a:pt x="29" y="22"/>
                  <a:pt x="30" y="24"/>
                  <a:pt x="30" y="26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7"/>
                  <a:pt x="0" y="49"/>
                  <a:pt x="0" y="51"/>
                </a:cubicBezTo>
                <a:cubicBezTo>
                  <a:pt x="0" y="52"/>
                  <a:pt x="0" y="54"/>
                  <a:pt x="1" y="55"/>
                </a:cubicBezTo>
                <a:cubicBezTo>
                  <a:pt x="2" y="56"/>
                  <a:pt x="2" y="56"/>
                  <a:pt x="2" y="56"/>
                </a:cubicBezTo>
                <a:cubicBezTo>
                  <a:pt x="3" y="58"/>
                  <a:pt x="5" y="59"/>
                  <a:pt x="7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9" y="59"/>
                  <a:pt x="10" y="58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39" y="38"/>
                  <a:pt x="39" y="38"/>
                  <a:pt x="39" y="38"/>
                </a:cubicBezTo>
                <a:cubicBezTo>
                  <a:pt x="41" y="39"/>
                  <a:pt x="43" y="40"/>
                  <a:pt x="46" y="41"/>
                </a:cubicBezTo>
                <a:cubicBezTo>
                  <a:pt x="47" y="41"/>
                  <a:pt x="49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60" y="41"/>
                  <a:pt x="68" y="3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4"/>
                  <a:pt x="71" y="22"/>
                  <a:pt x="71" y="20"/>
                </a:cubicBezTo>
                <a:cubicBezTo>
                  <a:pt x="71" y="11"/>
                  <a:pt x="65" y="2"/>
                  <a:pt x="55" y="0"/>
                </a:cubicBezTo>
                <a:close/>
                <a:moveTo>
                  <a:pt x="21" y="46"/>
                </a:moveTo>
                <a:cubicBezTo>
                  <a:pt x="11" y="53"/>
                  <a:pt x="11" y="53"/>
                  <a:pt x="11" y="53"/>
                </a:cubicBezTo>
                <a:cubicBezTo>
                  <a:pt x="9" y="54"/>
                  <a:pt x="7" y="54"/>
                  <a:pt x="6" y="52"/>
                </a:cubicBezTo>
                <a:cubicBezTo>
                  <a:pt x="5" y="51"/>
                  <a:pt x="5" y="49"/>
                  <a:pt x="7" y="48"/>
                </a:cubicBezTo>
                <a:cubicBezTo>
                  <a:pt x="18" y="40"/>
                  <a:pt x="18" y="40"/>
                  <a:pt x="18" y="40"/>
                </a:cubicBezTo>
                <a:cubicBezTo>
                  <a:pt x="19" y="39"/>
                  <a:pt x="21" y="40"/>
                  <a:pt x="22" y="41"/>
                </a:cubicBezTo>
                <a:cubicBezTo>
                  <a:pt x="24" y="43"/>
                  <a:pt x="23" y="45"/>
                  <a:pt x="21" y="46"/>
                </a:cubicBezTo>
                <a:close/>
                <a:moveTo>
                  <a:pt x="51" y="33"/>
                </a:moveTo>
                <a:cubicBezTo>
                  <a:pt x="44" y="33"/>
                  <a:pt x="38" y="27"/>
                  <a:pt x="38" y="20"/>
                </a:cubicBezTo>
                <a:cubicBezTo>
                  <a:pt x="38" y="13"/>
                  <a:pt x="44" y="7"/>
                  <a:pt x="51" y="7"/>
                </a:cubicBezTo>
                <a:cubicBezTo>
                  <a:pt x="58" y="7"/>
                  <a:pt x="64" y="13"/>
                  <a:pt x="64" y="20"/>
                </a:cubicBezTo>
                <a:cubicBezTo>
                  <a:pt x="64" y="27"/>
                  <a:pt x="58" y="33"/>
                  <a:pt x="51" y="3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4" name="Freeform 576"/>
          <p:cNvSpPr>
            <a:spLocks/>
          </p:cNvSpPr>
          <p:nvPr/>
        </p:nvSpPr>
        <p:spPr bwMode="auto">
          <a:xfrm>
            <a:off x="9274883" y="4622917"/>
            <a:ext cx="57150" cy="31750"/>
          </a:xfrm>
          <a:custGeom>
            <a:avLst/>
            <a:gdLst>
              <a:gd name="T0" fmla="*/ 5 w 14"/>
              <a:gd name="T1" fmla="*/ 8 h 8"/>
              <a:gd name="T2" fmla="*/ 1 w 14"/>
              <a:gd name="T3" fmla="*/ 7 h 8"/>
              <a:gd name="T4" fmla="*/ 1 w 14"/>
              <a:gd name="T5" fmla="*/ 7 h 8"/>
              <a:gd name="T6" fmla="*/ 0 w 14"/>
              <a:gd name="T7" fmla="*/ 5 h 8"/>
              <a:gd name="T8" fmla="*/ 2 w 14"/>
              <a:gd name="T9" fmla="*/ 4 h 8"/>
              <a:gd name="T10" fmla="*/ 5 w 14"/>
              <a:gd name="T11" fmla="*/ 5 h 8"/>
              <a:gd name="T12" fmla="*/ 11 w 14"/>
              <a:gd name="T13" fmla="*/ 1 h 8"/>
              <a:gd name="T14" fmla="*/ 13 w 14"/>
              <a:gd name="T15" fmla="*/ 1 h 8"/>
              <a:gd name="T16" fmla="*/ 14 w 14"/>
              <a:gd name="T17" fmla="*/ 2 h 8"/>
              <a:gd name="T18" fmla="*/ 5 w 14"/>
              <a:gd name="T1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8">
                <a:moveTo>
                  <a:pt x="5" y="8"/>
                </a:moveTo>
                <a:cubicBezTo>
                  <a:pt x="4" y="8"/>
                  <a:pt x="2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5"/>
                  <a:pt x="1" y="4"/>
                  <a:pt x="2" y="4"/>
                </a:cubicBezTo>
                <a:cubicBezTo>
                  <a:pt x="3" y="5"/>
                  <a:pt x="4" y="5"/>
                  <a:pt x="5" y="5"/>
                </a:cubicBezTo>
                <a:cubicBezTo>
                  <a:pt x="8" y="5"/>
                  <a:pt x="10" y="4"/>
                  <a:pt x="11" y="1"/>
                </a:cubicBezTo>
                <a:cubicBezTo>
                  <a:pt x="12" y="1"/>
                  <a:pt x="12" y="0"/>
                  <a:pt x="13" y="1"/>
                </a:cubicBezTo>
                <a:cubicBezTo>
                  <a:pt x="14" y="1"/>
                  <a:pt x="14" y="2"/>
                  <a:pt x="14" y="2"/>
                </a:cubicBezTo>
                <a:cubicBezTo>
                  <a:pt x="12" y="6"/>
                  <a:pt x="9" y="8"/>
                  <a:pt x="5" y="8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5" name="Freeform 577"/>
          <p:cNvSpPr>
            <a:spLocks/>
          </p:cNvSpPr>
          <p:nvPr/>
        </p:nvSpPr>
        <p:spPr bwMode="auto">
          <a:xfrm>
            <a:off x="9678108" y="4578467"/>
            <a:ext cx="68263" cy="71437"/>
          </a:xfrm>
          <a:custGeom>
            <a:avLst/>
            <a:gdLst>
              <a:gd name="T0" fmla="*/ 43 w 43"/>
              <a:gd name="T1" fmla="*/ 17 h 45"/>
              <a:gd name="T2" fmla="*/ 40 w 43"/>
              <a:gd name="T3" fmla="*/ 17 h 45"/>
              <a:gd name="T4" fmla="*/ 27 w 43"/>
              <a:gd name="T5" fmla="*/ 17 h 45"/>
              <a:gd name="T6" fmla="*/ 27 w 43"/>
              <a:gd name="T7" fmla="*/ 0 h 45"/>
              <a:gd name="T8" fmla="*/ 15 w 43"/>
              <a:gd name="T9" fmla="*/ 0 h 45"/>
              <a:gd name="T10" fmla="*/ 15 w 43"/>
              <a:gd name="T11" fmla="*/ 2 h 45"/>
              <a:gd name="T12" fmla="*/ 15 w 43"/>
              <a:gd name="T13" fmla="*/ 17 h 45"/>
              <a:gd name="T14" fmla="*/ 0 w 43"/>
              <a:gd name="T15" fmla="*/ 17 h 45"/>
              <a:gd name="T16" fmla="*/ 0 w 43"/>
              <a:gd name="T17" fmla="*/ 30 h 45"/>
              <a:gd name="T18" fmla="*/ 15 w 43"/>
              <a:gd name="T19" fmla="*/ 30 h 45"/>
              <a:gd name="T20" fmla="*/ 15 w 43"/>
              <a:gd name="T21" fmla="*/ 45 h 45"/>
              <a:gd name="T22" fmla="*/ 27 w 43"/>
              <a:gd name="T23" fmla="*/ 45 h 45"/>
              <a:gd name="T24" fmla="*/ 27 w 43"/>
              <a:gd name="T25" fmla="*/ 30 h 45"/>
              <a:gd name="T26" fmla="*/ 43 w 43"/>
              <a:gd name="T27" fmla="*/ 30 h 45"/>
              <a:gd name="T28" fmla="*/ 43 w 43"/>
              <a:gd name="T29" fmla="*/ 1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45">
                <a:moveTo>
                  <a:pt x="43" y="17"/>
                </a:moveTo>
                <a:lnTo>
                  <a:pt x="40" y="17"/>
                </a:lnTo>
                <a:lnTo>
                  <a:pt x="27" y="17"/>
                </a:lnTo>
                <a:lnTo>
                  <a:pt x="27" y="0"/>
                </a:lnTo>
                <a:lnTo>
                  <a:pt x="15" y="0"/>
                </a:lnTo>
                <a:lnTo>
                  <a:pt x="15" y="2"/>
                </a:lnTo>
                <a:lnTo>
                  <a:pt x="15" y="17"/>
                </a:lnTo>
                <a:lnTo>
                  <a:pt x="0" y="17"/>
                </a:lnTo>
                <a:lnTo>
                  <a:pt x="0" y="30"/>
                </a:lnTo>
                <a:lnTo>
                  <a:pt x="15" y="30"/>
                </a:lnTo>
                <a:lnTo>
                  <a:pt x="15" y="45"/>
                </a:lnTo>
                <a:lnTo>
                  <a:pt x="27" y="45"/>
                </a:lnTo>
                <a:lnTo>
                  <a:pt x="27" y="30"/>
                </a:lnTo>
                <a:lnTo>
                  <a:pt x="43" y="30"/>
                </a:lnTo>
                <a:lnTo>
                  <a:pt x="43" y="17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6" name="Freeform 578"/>
          <p:cNvSpPr>
            <a:spLocks noEditPoints="1"/>
          </p:cNvSpPr>
          <p:nvPr/>
        </p:nvSpPr>
        <p:spPr bwMode="auto">
          <a:xfrm>
            <a:off x="9508246" y="4534017"/>
            <a:ext cx="282575" cy="233362"/>
          </a:xfrm>
          <a:custGeom>
            <a:avLst/>
            <a:gdLst>
              <a:gd name="T0" fmla="*/ 55 w 70"/>
              <a:gd name="T1" fmla="*/ 1 h 58"/>
              <a:gd name="T2" fmla="*/ 50 w 70"/>
              <a:gd name="T3" fmla="*/ 0 h 58"/>
              <a:gd name="T4" fmla="*/ 30 w 70"/>
              <a:gd name="T5" fmla="*/ 16 h 58"/>
              <a:gd name="T6" fmla="*/ 29 w 70"/>
              <a:gd name="T7" fmla="*/ 21 h 58"/>
              <a:gd name="T8" fmla="*/ 30 w 70"/>
              <a:gd name="T9" fmla="*/ 26 h 58"/>
              <a:gd name="T10" fmla="*/ 3 w 70"/>
              <a:gd name="T11" fmla="*/ 45 h 58"/>
              <a:gd name="T12" fmla="*/ 0 w 70"/>
              <a:gd name="T13" fmla="*/ 51 h 58"/>
              <a:gd name="T14" fmla="*/ 1 w 70"/>
              <a:gd name="T15" fmla="*/ 54 h 58"/>
              <a:gd name="T16" fmla="*/ 2 w 70"/>
              <a:gd name="T17" fmla="*/ 55 h 58"/>
              <a:gd name="T18" fmla="*/ 8 w 70"/>
              <a:gd name="T19" fmla="*/ 58 h 58"/>
              <a:gd name="T20" fmla="*/ 8 w 70"/>
              <a:gd name="T21" fmla="*/ 58 h 58"/>
              <a:gd name="T22" fmla="*/ 12 w 70"/>
              <a:gd name="T23" fmla="*/ 57 h 58"/>
              <a:gd name="T24" fmla="*/ 39 w 70"/>
              <a:gd name="T25" fmla="*/ 38 h 58"/>
              <a:gd name="T26" fmla="*/ 45 w 70"/>
              <a:gd name="T27" fmla="*/ 41 h 58"/>
              <a:gd name="T28" fmla="*/ 50 w 70"/>
              <a:gd name="T29" fmla="*/ 41 h 58"/>
              <a:gd name="T30" fmla="*/ 50 w 70"/>
              <a:gd name="T31" fmla="*/ 41 h 58"/>
              <a:gd name="T32" fmla="*/ 70 w 70"/>
              <a:gd name="T33" fmla="*/ 25 h 58"/>
              <a:gd name="T34" fmla="*/ 70 w 70"/>
              <a:gd name="T35" fmla="*/ 25 h 58"/>
              <a:gd name="T36" fmla="*/ 70 w 70"/>
              <a:gd name="T37" fmla="*/ 21 h 58"/>
              <a:gd name="T38" fmla="*/ 55 w 70"/>
              <a:gd name="T39" fmla="*/ 1 h 58"/>
              <a:gd name="T40" fmla="*/ 21 w 70"/>
              <a:gd name="T41" fmla="*/ 46 h 58"/>
              <a:gd name="T42" fmla="*/ 11 w 70"/>
              <a:gd name="T43" fmla="*/ 53 h 58"/>
              <a:gd name="T44" fmla="*/ 6 w 70"/>
              <a:gd name="T45" fmla="*/ 52 h 58"/>
              <a:gd name="T46" fmla="*/ 7 w 70"/>
              <a:gd name="T47" fmla="*/ 47 h 58"/>
              <a:gd name="T48" fmla="*/ 18 w 70"/>
              <a:gd name="T49" fmla="*/ 40 h 58"/>
              <a:gd name="T50" fmla="*/ 22 w 70"/>
              <a:gd name="T51" fmla="*/ 41 h 58"/>
              <a:gd name="T52" fmla="*/ 21 w 70"/>
              <a:gd name="T53" fmla="*/ 46 h 58"/>
              <a:gd name="T54" fmla="*/ 50 w 70"/>
              <a:gd name="T55" fmla="*/ 33 h 58"/>
              <a:gd name="T56" fmla="*/ 38 w 70"/>
              <a:gd name="T57" fmla="*/ 20 h 58"/>
              <a:gd name="T58" fmla="*/ 50 w 70"/>
              <a:gd name="T59" fmla="*/ 7 h 58"/>
              <a:gd name="T60" fmla="*/ 63 w 70"/>
              <a:gd name="T61" fmla="*/ 20 h 58"/>
              <a:gd name="T62" fmla="*/ 50 w 70"/>
              <a:gd name="T63" fmla="*/ 3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" h="58">
                <a:moveTo>
                  <a:pt x="55" y="1"/>
                </a:moveTo>
                <a:cubicBezTo>
                  <a:pt x="53" y="0"/>
                  <a:pt x="51" y="0"/>
                  <a:pt x="50" y="0"/>
                </a:cubicBezTo>
                <a:cubicBezTo>
                  <a:pt x="41" y="0"/>
                  <a:pt x="32" y="6"/>
                  <a:pt x="30" y="16"/>
                </a:cubicBezTo>
                <a:cubicBezTo>
                  <a:pt x="30" y="18"/>
                  <a:pt x="29" y="19"/>
                  <a:pt x="29" y="21"/>
                </a:cubicBezTo>
                <a:cubicBezTo>
                  <a:pt x="29" y="22"/>
                  <a:pt x="30" y="24"/>
                  <a:pt x="30" y="26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6"/>
                  <a:pt x="0" y="48"/>
                  <a:pt x="0" y="51"/>
                </a:cubicBezTo>
                <a:cubicBezTo>
                  <a:pt x="0" y="52"/>
                  <a:pt x="1" y="53"/>
                  <a:pt x="1" y="54"/>
                </a:cubicBezTo>
                <a:cubicBezTo>
                  <a:pt x="2" y="55"/>
                  <a:pt x="2" y="55"/>
                  <a:pt x="2" y="55"/>
                </a:cubicBezTo>
                <a:cubicBezTo>
                  <a:pt x="3" y="57"/>
                  <a:pt x="5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9" y="58"/>
                  <a:pt x="10" y="58"/>
                  <a:pt x="12" y="57"/>
                </a:cubicBezTo>
                <a:cubicBezTo>
                  <a:pt x="39" y="38"/>
                  <a:pt x="39" y="38"/>
                  <a:pt x="39" y="38"/>
                </a:cubicBezTo>
                <a:cubicBezTo>
                  <a:pt x="41" y="39"/>
                  <a:pt x="43" y="40"/>
                  <a:pt x="45" y="41"/>
                </a:cubicBezTo>
                <a:cubicBezTo>
                  <a:pt x="47" y="41"/>
                  <a:pt x="48" y="41"/>
                  <a:pt x="50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59" y="41"/>
                  <a:pt x="68" y="35"/>
                  <a:pt x="70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0" y="24"/>
                  <a:pt x="70" y="22"/>
                  <a:pt x="70" y="21"/>
                </a:cubicBezTo>
                <a:cubicBezTo>
                  <a:pt x="70" y="11"/>
                  <a:pt x="64" y="3"/>
                  <a:pt x="55" y="1"/>
                </a:cubicBezTo>
                <a:close/>
                <a:moveTo>
                  <a:pt x="21" y="46"/>
                </a:moveTo>
                <a:cubicBezTo>
                  <a:pt x="11" y="53"/>
                  <a:pt x="11" y="53"/>
                  <a:pt x="11" y="53"/>
                </a:cubicBezTo>
                <a:cubicBezTo>
                  <a:pt x="9" y="54"/>
                  <a:pt x="7" y="54"/>
                  <a:pt x="6" y="52"/>
                </a:cubicBezTo>
                <a:cubicBezTo>
                  <a:pt x="5" y="50"/>
                  <a:pt x="5" y="48"/>
                  <a:pt x="7" y="47"/>
                </a:cubicBezTo>
                <a:cubicBezTo>
                  <a:pt x="18" y="40"/>
                  <a:pt x="18" y="40"/>
                  <a:pt x="18" y="40"/>
                </a:cubicBezTo>
                <a:cubicBezTo>
                  <a:pt x="19" y="39"/>
                  <a:pt x="21" y="40"/>
                  <a:pt x="22" y="41"/>
                </a:cubicBezTo>
                <a:cubicBezTo>
                  <a:pt x="23" y="43"/>
                  <a:pt x="23" y="45"/>
                  <a:pt x="21" y="46"/>
                </a:cubicBezTo>
                <a:close/>
                <a:moveTo>
                  <a:pt x="50" y="33"/>
                </a:moveTo>
                <a:cubicBezTo>
                  <a:pt x="43" y="33"/>
                  <a:pt x="38" y="27"/>
                  <a:pt x="38" y="20"/>
                </a:cubicBezTo>
                <a:cubicBezTo>
                  <a:pt x="38" y="13"/>
                  <a:pt x="43" y="7"/>
                  <a:pt x="50" y="7"/>
                </a:cubicBezTo>
                <a:cubicBezTo>
                  <a:pt x="57" y="7"/>
                  <a:pt x="63" y="13"/>
                  <a:pt x="63" y="20"/>
                </a:cubicBezTo>
                <a:cubicBezTo>
                  <a:pt x="63" y="27"/>
                  <a:pt x="57" y="33"/>
                  <a:pt x="50" y="3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7" name="Freeform 579"/>
          <p:cNvSpPr>
            <a:spLocks noEditPoints="1"/>
          </p:cNvSpPr>
          <p:nvPr/>
        </p:nvSpPr>
        <p:spPr bwMode="auto">
          <a:xfrm>
            <a:off x="7312733" y="4505442"/>
            <a:ext cx="268288" cy="288925"/>
          </a:xfrm>
          <a:custGeom>
            <a:avLst/>
            <a:gdLst>
              <a:gd name="T0" fmla="*/ 35 w 67"/>
              <a:gd name="T1" fmla="*/ 46 h 72"/>
              <a:gd name="T2" fmla="*/ 60 w 67"/>
              <a:gd name="T3" fmla="*/ 43 h 72"/>
              <a:gd name="T4" fmla="*/ 35 w 67"/>
              <a:gd name="T5" fmla="*/ 41 h 72"/>
              <a:gd name="T6" fmla="*/ 67 w 67"/>
              <a:gd name="T7" fmla="*/ 22 h 72"/>
              <a:gd name="T8" fmla="*/ 49 w 67"/>
              <a:gd name="T9" fmla="*/ 2 h 72"/>
              <a:gd name="T10" fmla="*/ 45 w 67"/>
              <a:gd name="T11" fmla="*/ 0 h 72"/>
              <a:gd name="T12" fmla="*/ 13 w 67"/>
              <a:gd name="T13" fmla="*/ 8 h 72"/>
              <a:gd name="T14" fmla="*/ 0 w 67"/>
              <a:gd name="T15" fmla="*/ 49 h 72"/>
              <a:gd name="T16" fmla="*/ 21 w 67"/>
              <a:gd name="T17" fmla="*/ 72 h 72"/>
              <a:gd name="T18" fmla="*/ 67 w 67"/>
              <a:gd name="T19" fmla="*/ 64 h 72"/>
              <a:gd name="T20" fmla="*/ 60 w 67"/>
              <a:gd name="T21" fmla="*/ 20 h 72"/>
              <a:gd name="T22" fmla="*/ 50 w 67"/>
              <a:gd name="T23" fmla="*/ 20 h 72"/>
              <a:gd name="T24" fmla="*/ 47 w 67"/>
              <a:gd name="T25" fmla="*/ 17 h 72"/>
              <a:gd name="T26" fmla="*/ 47 w 67"/>
              <a:gd name="T27" fmla="*/ 7 h 72"/>
              <a:gd name="T28" fmla="*/ 18 w 67"/>
              <a:gd name="T29" fmla="*/ 51 h 72"/>
              <a:gd name="T30" fmla="*/ 15 w 67"/>
              <a:gd name="T31" fmla="*/ 58 h 72"/>
              <a:gd name="T32" fmla="*/ 13 w 67"/>
              <a:gd name="T33" fmla="*/ 58 h 72"/>
              <a:gd name="T34" fmla="*/ 6 w 67"/>
              <a:gd name="T35" fmla="*/ 51 h 72"/>
              <a:gd name="T36" fmla="*/ 13 w 67"/>
              <a:gd name="T37" fmla="*/ 46 h 72"/>
              <a:gd name="T38" fmla="*/ 13 w 67"/>
              <a:gd name="T39" fmla="*/ 39 h 72"/>
              <a:gd name="T40" fmla="*/ 18 w 67"/>
              <a:gd name="T41" fmla="*/ 39 h 72"/>
              <a:gd name="T42" fmla="*/ 18 w 67"/>
              <a:gd name="T43" fmla="*/ 46 h 72"/>
              <a:gd name="T44" fmla="*/ 25 w 67"/>
              <a:gd name="T45" fmla="*/ 46 h 72"/>
              <a:gd name="T46" fmla="*/ 18 w 67"/>
              <a:gd name="T47" fmla="*/ 51 h 72"/>
              <a:gd name="T48" fmla="*/ 59 w 67"/>
              <a:gd name="T49" fmla="*/ 68 h 72"/>
              <a:gd name="T50" fmla="*/ 18 w 67"/>
              <a:gd name="T51" fmla="*/ 65 h 72"/>
              <a:gd name="T52" fmla="*/ 18 w 67"/>
              <a:gd name="T53" fmla="*/ 33 h 72"/>
              <a:gd name="T54" fmla="*/ 21 w 67"/>
              <a:gd name="T55" fmla="*/ 5 h 72"/>
              <a:gd name="T56" fmla="*/ 42 w 67"/>
              <a:gd name="T57" fmla="*/ 17 h 72"/>
              <a:gd name="T58" fmla="*/ 62 w 67"/>
              <a:gd name="T59" fmla="*/ 25 h 72"/>
              <a:gd name="T60" fmla="*/ 58 w 67"/>
              <a:gd name="T61" fmla="*/ 52 h 72"/>
              <a:gd name="T62" fmla="*/ 33 w 67"/>
              <a:gd name="T63" fmla="*/ 55 h 72"/>
              <a:gd name="T64" fmla="*/ 58 w 67"/>
              <a:gd name="T65" fmla="*/ 57 h 72"/>
              <a:gd name="T66" fmla="*/ 58 w 67"/>
              <a:gd name="T67" fmla="*/ 5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" h="72">
                <a:moveTo>
                  <a:pt x="33" y="43"/>
                </a:moveTo>
                <a:cubicBezTo>
                  <a:pt x="33" y="45"/>
                  <a:pt x="34" y="46"/>
                  <a:pt x="35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46"/>
                  <a:pt x="60" y="45"/>
                  <a:pt x="60" y="43"/>
                </a:cubicBezTo>
                <a:cubicBezTo>
                  <a:pt x="60" y="42"/>
                  <a:pt x="59" y="41"/>
                  <a:pt x="58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3" y="42"/>
                  <a:pt x="33" y="43"/>
                </a:cubicBezTo>
                <a:close/>
                <a:moveTo>
                  <a:pt x="67" y="22"/>
                </a:moveTo>
                <a:cubicBezTo>
                  <a:pt x="67" y="20"/>
                  <a:pt x="66" y="19"/>
                  <a:pt x="65" y="18"/>
                </a:cubicBezTo>
                <a:cubicBezTo>
                  <a:pt x="49" y="2"/>
                  <a:pt x="49" y="2"/>
                  <a:pt x="49" y="2"/>
                </a:cubicBezTo>
                <a:cubicBezTo>
                  <a:pt x="48" y="1"/>
                  <a:pt x="47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3" y="4"/>
                  <a:pt x="13" y="8"/>
                </a:cubicBezTo>
                <a:cubicBezTo>
                  <a:pt x="13" y="33"/>
                  <a:pt x="13" y="33"/>
                  <a:pt x="13" y="33"/>
                </a:cubicBezTo>
                <a:cubicBezTo>
                  <a:pt x="5" y="34"/>
                  <a:pt x="0" y="41"/>
                  <a:pt x="0" y="49"/>
                </a:cubicBezTo>
                <a:cubicBezTo>
                  <a:pt x="0" y="57"/>
                  <a:pt x="5" y="63"/>
                  <a:pt x="13" y="65"/>
                </a:cubicBezTo>
                <a:cubicBezTo>
                  <a:pt x="13" y="69"/>
                  <a:pt x="17" y="72"/>
                  <a:pt x="21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64" y="72"/>
                  <a:pt x="67" y="69"/>
                  <a:pt x="67" y="64"/>
                </a:cubicBezTo>
                <a:cubicBezTo>
                  <a:pt x="67" y="22"/>
                  <a:pt x="67" y="22"/>
                  <a:pt x="67" y="22"/>
                </a:cubicBezTo>
                <a:close/>
                <a:moveTo>
                  <a:pt x="60" y="20"/>
                </a:moveTo>
                <a:cubicBezTo>
                  <a:pt x="57" y="20"/>
                  <a:pt x="57" y="20"/>
                  <a:pt x="5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49" y="20"/>
                  <a:pt x="47" y="18"/>
                  <a:pt x="47" y="17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7"/>
                  <a:pt x="47" y="7"/>
                  <a:pt x="47" y="7"/>
                </a:cubicBezTo>
                <a:lnTo>
                  <a:pt x="60" y="20"/>
                </a:lnTo>
                <a:close/>
                <a:moveTo>
                  <a:pt x="18" y="51"/>
                </a:moveTo>
                <a:cubicBezTo>
                  <a:pt x="18" y="58"/>
                  <a:pt x="18" y="58"/>
                  <a:pt x="18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1"/>
                  <a:pt x="13" y="51"/>
                  <a:pt x="13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46"/>
                  <a:pt x="6" y="46"/>
                  <a:pt x="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39"/>
                  <a:pt x="13" y="39"/>
                  <a:pt x="13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51"/>
                  <a:pt x="25" y="51"/>
                  <a:pt x="25" y="51"/>
                </a:cubicBezTo>
                <a:cubicBezTo>
                  <a:pt x="18" y="51"/>
                  <a:pt x="18" y="51"/>
                  <a:pt x="18" y="51"/>
                </a:cubicBezTo>
                <a:close/>
                <a:moveTo>
                  <a:pt x="62" y="64"/>
                </a:moveTo>
                <a:cubicBezTo>
                  <a:pt x="62" y="66"/>
                  <a:pt x="61" y="68"/>
                  <a:pt x="5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9" y="68"/>
                  <a:pt x="18" y="66"/>
                  <a:pt x="18" y="65"/>
                </a:cubicBezTo>
                <a:cubicBezTo>
                  <a:pt x="26" y="64"/>
                  <a:pt x="32" y="57"/>
                  <a:pt x="32" y="49"/>
                </a:cubicBezTo>
                <a:cubicBezTo>
                  <a:pt x="32" y="41"/>
                  <a:pt x="26" y="34"/>
                  <a:pt x="18" y="33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6"/>
                  <a:pt x="19" y="5"/>
                  <a:pt x="21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21"/>
                  <a:pt x="46" y="25"/>
                  <a:pt x="50" y="25"/>
                </a:cubicBezTo>
                <a:cubicBezTo>
                  <a:pt x="62" y="25"/>
                  <a:pt x="62" y="25"/>
                  <a:pt x="62" y="25"/>
                </a:cubicBezTo>
                <a:lnTo>
                  <a:pt x="62" y="64"/>
                </a:lnTo>
                <a:close/>
                <a:moveTo>
                  <a:pt x="58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4" y="52"/>
                  <a:pt x="33" y="53"/>
                  <a:pt x="33" y="55"/>
                </a:cubicBezTo>
                <a:cubicBezTo>
                  <a:pt x="33" y="56"/>
                  <a:pt x="34" y="57"/>
                  <a:pt x="35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9" y="57"/>
                  <a:pt x="60" y="56"/>
                  <a:pt x="60" y="55"/>
                </a:cubicBezTo>
                <a:cubicBezTo>
                  <a:pt x="60" y="53"/>
                  <a:pt x="59" y="52"/>
                  <a:pt x="58" y="5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8" name="Freeform 580"/>
          <p:cNvSpPr>
            <a:spLocks noEditPoints="1"/>
          </p:cNvSpPr>
          <p:nvPr/>
        </p:nvSpPr>
        <p:spPr bwMode="auto">
          <a:xfrm>
            <a:off x="8624008" y="4534017"/>
            <a:ext cx="312738" cy="233362"/>
          </a:xfrm>
          <a:custGeom>
            <a:avLst/>
            <a:gdLst>
              <a:gd name="T0" fmla="*/ 76 w 78"/>
              <a:gd name="T1" fmla="*/ 0 h 58"/>
              <a:gd name="T2" fmla="*/ 38 w 78"/>
              <a:gd name="T3" fmla="*/ 0 h 58"/>
              <a:gd name="T4" fmla="*/ 2 w 78"/>
              <a:gd name="T5" fmla="*/ 0 h 58"/>
              <a:gd name="T6" fmla="*/ 0 w 78"/>
              <a:gd name="T7" fmla="*/ 2 h 58"/>
              <a:gd name="T8" fmla="*/ 0 w 78"/>
              <a:gd name="T9" fmla="*/ 8 h 58"/>
              <a:gd name="T10" fmla="*/ 0 w 78"/>
              <a:gd name="T11" fmla="*/ 55 h 58"/>
              <a:gd name="T12" fmla="*/ 1 w 78"/>
              <a:gd name="T13" fmla="*/ 58 h 58"/>
              <a:gd name="T14" fmla="*/ 38 w 78"/>
              <a:gd name="T15" fmla="*/ 58 h 58"/>
              <a:gd name="T16" fmla="*/ 76 w 78"/>
              <a:gd name="T17" fmla="*/ 58 h 58"/>
              <a:gd name="T18" fmla="*/ 77 w 78"/>
              <a:gd name="T19" fmla="*/ 58 h 58"/>
              <a:gd name="T20" fmla="*/ 78 w 78"/>
              <a:gd name="T21" fmla="*/ 55 h 58"/>
              <a:gd name="T22" fmla="*/ 78 w 78"/>
              <a:gd name="T23" fmla="*/ 8 h 58"/>
              <a:gd name="T24" fmla="*/ 78 w 78"/>
              <a:gd name="T25" fmla="*/ 2 h 58"/>
              <a:gd name="T26" fmla="*/ 37 w 78"/>
              <a:gd name="T27" fmla="*/ 50 h 58"/>
              <a:gd name="T28" fmla="*/ 37 w 78"/>
              <a:gd name="T29" fmla="*/ 55 h 58"/>
              <a:gd name="T30" fmla="*/ 3 w 78"/>
              <a:gd name="T31" fmla="*/ 55 h 58"/>
              <a:gd name="T32" fmla="*/ 3 w 78"/>
              <a:gd name="T33" fmla="*/ 8 h 58"/>
              <a:gd name="T34" fmla="*/ 3 w 78"/>
              <a:gd name="T35" fmla="*/ 3 h 58"/>
              <a:gd name="T36" fmla="*/ 37 w 78"/>
              <a:gd name="T37" fmla="*/ 4 h 58"/>
              <a:gd name="T38" fmla="*/ 37 w 78"/>
              <a:gd name="T39" fmla="*/ 17 h 58"/>
              <a:gd name="T40" fmla="*/ 33 w 78"/>
              <a:gd name="T41" fmla="*/ 20 h 58"/>
              <a:gd name="T42" fmla="*/ 37 w 78"/>
              <a:gd name="T43" fmla="*/ 23 h 58"/>
              <a:gd name="T44" fmla="*/ 35 w 78"/>
              <a:gd name="T45" fmla="*/ 33 h 58"/>
              <a:gd name="T46" fmla="*/ 35 w 78"/>
              <a:gd name="T47" fmla="*/ 39 h 58"/>
              <a:gd name="T48" fmla="*/ 37 w 78"/>
              <a:gd name="T49" fmla="*/ 50 h 58"/>
              <a:gd name="T50" fmla="*/ 75 w 78"/>
              <a:gd name="T51" fmla="*/ 8 h 58"/>
              <a:gd name="T52" fmla="*/ 75 w 78"/>
              <a:gd name="T53" fmla="*/ 55 h 58"/>
              <a:gd name="T54" fmla="*/ 41 w 78"/>
              <a:gd name="T55" fmla="*/ 55 h 58"/>
              <a:gd name="T56" fmla="*/ 41 w 78"/>
              <a:gd name="T57" fmla="*/ 50 h 58"/>
              <a:gd name="T58" fmla="*/ 42 w 78"/>
              <a:gd name="T59" fmla="*/ 39 h 58"/>
              <a:gd name="T60" fmla="*/ 42 w 78"/>
              <a:gd name="T61" fmla="*/ 33 h 58"/>
              <a:gd name="T62" fmla="*/ 41 w 78"/>
              <a:gd name="T63" fmla="*/ 23 h 58"/>
              <a:gd name="T64" fmla="*/ 45 w 78"/>
              <a:gd name="T65" fmla="*/ 20 h 58"/>
              <a:gd name="T66" fmla="*/ 41 w 78"/>
              <a:gd name="T67" fmla="*/ 17 h 58"/>
              <a:gd name="T68" fmla="*/ 41 w 78"/>
              <a:gd name="T69" fmla="*/ 4 h 58"/>
              <a:gd name="T70" fmla="*/ 75 w 78"/>
              <a:gd name="T71" fmla="*/ 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8" h="58">
                <a:moveTo>
                  <a:pt x="77" y="1"/>
                </a:moveTo>
                <a:cubicBezTo>
                  <a:pt x="77" y="0"/>
                  <a:pt x="76" y="0"/>
                  <a:pt x="76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1"/>
                  <a:pt x="0" y="2"/>
                </a:cubicBezTo>
                <a:cubicBezTo>
                  <a:pt x="0" y="4"/>
                  <a:pt x="0" y="4"/>
                  <a:pt x="0" y="4"/>
                </a:cubicBezTo>
                <a:cubicBezTo>
                  <a:pt x="0" y="8"/>
                  <a:pt x="0" y="8"/>
                  <a:pt x="0" y="8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1" y="57"/>
                  <a:pt x="1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8" y="57"/>
                  <a:pt x="78" y="57"/>
                  <a:pt x="78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0"/>
                  <a:pt x="78" y="50"/>
                  <a:pt x="78" y="50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1"/>
                  <a:pt x="78" y="1"/>
                  <a:pt x="77" y="1"/>
                </a:cubicBezTo>
                <a:close/>
                <a:moveTo>
                  <a:pt x="37" y="50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0"/>
                  <a:pt x="3" y="50"/>
                  <a:pt x="3" y="50"/>
                </a:cubicBezTo>
                <a:cubicBezTo>
                  <a:pt x="3" y="8"/>
                  <a:pt x="3" y="8"/>
                  <a:pt x="3" y="8"/>
                </a:cubicBezTo>
                <a:cubicBezTo>
                  <a:pt x="3" y="4"/>
                  <a:pt x="3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4"/>
                  <a:pt x="37" y="4"/>
                  <a:pt x="37" y="4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17"/>
                  <a:pt x="37" y="17"/>
                  <a:pt x="37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3" y="19"/>
                  <a:pt x="33" y="20"/>
                </a:cubicBezTo>
                <a:cubicBezTo>
                  <a:pt x="33" y="22"/>
                  <a:pt x="34" y="23"/>
                  <a:pt x="35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33"/>
                  <a:pt x="37" y="33"/>
                  <a:pt x="37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4" y="33"/>
                  <a:pt x="33" y="34"/>
                  <a:pt x="33" y="36"/>
                </a:cubicBezTo>
                <a:cubicBezTo>
                  <a:pt x="33" y="37"/>
                  <a:pt x="34" y="39"/>
                  <a:pt x="35" y="39"/>
                </a:cubicBezTo>
                <a:cubicBezTo>
                  <a:pt x="37" y="39"/>
                  <a:pt x="37" y="39"/>
                  <a:pt x="37" y="39"/>
                </a:cubicBezTo>
                <a:lnTo>
                  <a:pt x="37" y="50"/>
                </a:lnTo>
                <a:close/>
                <a:moveTo>
                  <a:pt x="75" y="4"/>
                </a:moveTo>
                <a:cubicBezTo>
                  <a:pt x="75" y="8"/>
                  <a:pt x="75" y="8"/>
                  <a:pt x="75" y="8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39"/>
                  <a:pt x="41" y="39"/>
                  <a:pt x="41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44" y="39"/>
                  <a:pt x="45" y="37"/>
                  <a:pt x="45" y="36"/>
                </a:cubicBezTo>
                <a:cubicBezTo>
                  <a:pt x="45" y="34"/>
                  <a:pt x="44" y="33"/>
                  <a:pt x="42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3"/>
                  <a:pt x="41" y="3"/>
                  <a:pt x="41" y="3"/>
                </a:cubicBezTo>
                <a:cubicBezTo>
                  <a:pt x="75" y="3"/>
                  <a:pt x="75" y="3"/>
                  <a:pt x="75" y="3"/>
                </a:cubicBezTo>
                <a:lnTo>
                  <a:pt x="75" y="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9" name="Freeform 581"/>
          <p:cNvSpPr>
            <a:spLocks/>
          </p:cNvSpPr>
          <p:nvPr/>
        </p:nvSpPr>
        <p:spPr bwMode="auto">
          <a:xfrm>
            <a:off x="8820858" y="4597517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1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0" name="Freeform 582"/>
          <p:cNvSpPr>
            <a:spLocks/>
          </p:cNvSpPr>
          <p:nvPr/>
        </p:nvSpPr>
        <p:spPr bwMode="auto">
          <a:xfrm>
            <a:off x="8820858" y="4610217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1"/>
                  <a:pt x="18" y="1"/>
                </a:cubicBezTo>
                <a:cubicBezTo>
                  <a:pt x="18" y="2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1" name="Freeform 583"/>
          <p:cNvSpPr>
            <a:spLocks/>
          </p:cNvSpPr>
          <p:nvPr/>
        </p:nvSpPr>
        <p:spPr bwMode="auto">
          <a:xfrm>
            <a:off x="8820858" y="4634029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1"/>
                  <a:pt x="18" y="1"/>
                </a:cubicBezTo>
                <a:cubicBezTo>
                  <a:pt x="18" y="2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2" name="Freeform 584"/>
          <p:cNvSpPr>
            <a:spLocks/>
          </p:cNvSpPr>
          <p:nvPr/>
        </p:nvSpPr>
        <p:spPr bwMode="auto">
          <a:xfrm>
            <a:off x="8820858" y="4649904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1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" name="Freeform 585"/>
          <p:cNvSpPr>
            <a:spLocks/>
          </p:cNvSpPr>
          <p:nvPr/>
        </p:nvSpPr>
        <p:spPr bwMode="auto">
          <a:xfrm>
            <a:off x="8820858" y="4670542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1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4" name="Freeform 586"/>
          <p:cNvSpPr>
            <a:spLocks/>
          </p:cNvSpPr>
          <p:nvPr/>
        </p:nvSpPr>
        <p:spPr bwMode="auto">
          <a:xfrm>
            <a:off x="8820858" y="4683242"/>
            <a:ext cx="71438" cy="7937"/>
          </a:xfrm>
          <a:custGeom>
            <a:avLst/>
            <a:gdLst>
              <a:gd name="T0" fmla="*/ 1 w 18"/>
              <a:gd name="T1" fmla="*/ 2 h 2"/>
              <a:gd name="T2" fmla="*/ 0 w 18"/>
              <a:gd name="T3" fmla="*/ 1 h 2"/>
              <a:gd name="T4" fmla="*/ 1 w 18"/>
              <a:gd name="T5" fmla="*/ 0 h 2"/>
              <a:gd name="T6" fmla="*/ 17 w 18"/>
              <a:gd name="T7" fmla="*/ 0 h 2"/>
              <a:gd name="T8" fmla="*/ 18 w 18"/>
              <a:gd name="T9" fmla="*/ 1 h 2"/>
              <a:gd name="T10" fmla="*/ 17 w 18"/>
              <a:gd name="T11" fmla="*/ 2 h 2"/>
              <a:gd name="T12" fmla="*/ 1 w 18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2">
                <a:moveTo>
                  <a:pt x="1" y="2"/>
                </a:moveTo>
                <a:cubicBezTo>
                  <a:pt x="0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1"/>
                  <a:pt x="18" y="1"/>
                </a:cubicBezTo>
                <a:cubicBezTo>
                  <a:pt x="18" y="2"/>
                  <a:pt x="18" y="2"/>
                  <a:pt x="17" y="2"/>
                </a:cubicBezTo>
                <a:lnTo>
                  <a:pt x="1" y="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5" name="Freeform 587"/>
          <p:cNvSpPr>
            <a:spLocks/>
          </p:cNvSpPr>
          <p:nvPr/>
        </p:nvSpPr>
        <p:spPr bwMode="auto">
          <a:xfrm>
            <a:off x="10095621" y="4605454"/>
            <a:ext cx="68263" cy="17462"/>
          </a:xfrm>
          <a:custGeom>
            <a:avLst/>
            <a:gdLst>
              <a:gd name="T0" fmla="*/ 0 w 43"/>
              <a:gd name="T1" fmla="*/ 11 h 11"/>
              <a:gd name="T2" fmla="*/ 0 w 43"/>
              <a:gd name="T3" fmla="*/ 0 h 11"/>
              <a:gd name="T4" fmla="*/ 41 w 43"/>
              <a:gd name="T5" fmla="*/ 0 h 11"/>
              <a:gd name="T6" fmla="*/ 43 w 43"/>
              <a:gd name="T7" fmla="*/ 0 h 11"/>
              <a:gd name="T8" fmla="*/ 43 w 43"/>
              <a:gd name="T9" fmla="*/ 11 h 11"/>
              <a:gd name="T10" fmla="*/ 0 w 43"/>
              <a:gd name="T11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" h="11">
                <a:moveTo>
                  <a:pt x="0" y="11"/>
                </a:moveTo>
                <a:lnTo>
                  <a:pt x="0" y="0"/>
                </a:lnTo>
                <a:lnTo>
                  <a:pt x="41" y="0"/>
                </a:lnTo>
                <a:lnTo>
                  <a:pt x="43" y="0"/>
                </a:lnTo>
                <a:lnTo>
                  <a:pt x="43" y="11"/>
                </a:lnTo>
                <a:lnTo>
                  <a:pt x="0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6" name="Freeform 588"/>
          <p:cNvSpPr>
            <a:spLocks noEditPoints="1"/>
          </p:cNvSpPr>
          <p:nvPr/>
        </p:nvSpPr>
        <p:spPr bwMode="auto">
          <a:xfrm>
            <a:off x="9922583" y="4534017"/>
            <a:ext cx="290513" cy="236537"/>
          </a:xfrm>
          <a:custGeom>
            <a:avLst/>
            <a:gdLst>
              <a:gd name="T0" fmla="*/ 56 w 72"/>
              <a:gd name="T1" fmla="*/ 0 h 59"/>
              <a:gd name="T2" fmla="*/ 51 w 72"/>
              <a:gd name="T3" fmla="*/ 0 h 59"/>
              <a:gd name="T4" fmla="*/ 31 w 72"/>
              <a:gd name="T5" fmla="*/ 16 h 59"/>
              <a:gd name="T6" fmla="*/ 30 w 72"/>
              <a:gd name="T7" fmla="*/ 20 h 59"/>
              <a:gd name="T8" fmla="*/ 31 w 72"/>
              <a:gd name="T9" fmla="*/ 26 h 59"/>
              <a:gd name="T10" fmla="*/ 3 w 72"/>
              <a:gd name="T11" fmla="*/ 45 h 59"/>
              <a:gd name="T12" fmla="*/ 0 w 72"/>
              <a:gd name="T13" fmla="*/ 51 h 59"/>
              <a:gd name="T14" fmla="*/ 2 w 72"/>
              <a:gd name="T15" fmla="*/ 55 h 59"/>
              <a:gd name="T16" fmla="*/ 2 w 72"/>
              <a:gd name="T17" fmla="*/ 56 h 59"/>
              <a:gd name="T18" fmla="*/ 8 w 72"/>
              <a:gd name="T19" fmla="*/ 59 h 59"/>
              <a:gd name="T20" fmla="*/ 8 w 72"/>
              <a:gd name="T21" fmla="*/ 59 h 59"/>
              <a:gd name="T22" fmla="*/ 12 w 72"/>
              <a:gd name="T23" fmla="*/ 58 h 59"/>
              <a:gd name="T24" fmla="*/ 12 w 72"/>
              <a:gd name="T25" fmla="*/ 58 h 59"/>
              <a:gd name="T26" fmla="*/ 39 w 72"/>
              <a:gd name="T27" fmla="*/ 38 h 59"/>
              <a:gd name="T28" fmla="*/ 46 w 72"/>
              <a:gd name="T29" fmla="*/ 41 h 59"/>
              <a:gd name="T30" fmla="*/ 51 w 72"/>
              <a:gd name="T31" fmla="*/ 41 h 59"/>
              <a:gd name="T32" fmla="*/ 51 w 72"/>
              <a:gd name="T33" fmla="*/ 41 h 59"/>
              <a:gd name="T34" fmla="*/ 71 w 72"/>
              <a:gd name="T35" fmla="*/ 25 h 59"/>
              <a:gd name="T36" fmla="*/ 71 w 72"/>
              <a:gd name="T37" fmla="*/ 25 h 59"/>
              <a:gd name="T38" fmla="*/ 72 w 72"/>
              <a:gd name="T39" fmla="*/ 20 h 59"/>
              <a:gd name="T40" fmla="*/ 56 w 72"/>
              <a:gd name="T41" fmla="*/ 0 h 59"/>
              <a:gd name="T42" fmla="*/ 22 w 72"/>
              <a:gd name="T43" fmla="*/ 46 h 59"/>
              <a:gd name="T44" fmla="*/ 11 w 72"/>
              <a:gd name="T45" fmla="*/ 53 h 59"/>
              <a:gd name="T46" fmla="*/ 6 w 72"/>
              <a:gd name="T47" fmla="*/ 52 h 59"/>
              <a:gd name="T48" fmla="*/ 7 w 72"/>
              <a:gd name="T49" fmla="*/ 48 h 59"/>
              <a:gd name="T50" fmla="*/ 18 w 72"/>
              <a:gd name="T51" fmla="*/ 40 h 59"/>
              <a:gd name="T52" fmla="*/ 23 w 72"/>
              <a:gd name="T53" fmla="*/ 41 h 59"/>
              <a:gd name="T54" fmla="*/ 22 w 72"/>
              <a:gd name="T55" fmla="*/ 46 h 59"/>
              <a:gd name="T56" fmla="*/ 51 w 72"/>
              <a:gd name="T57" fmla="*/ 33 h 59"/>
              <a:gd name="T58" fmla="*/ 38 w 72"/>
              <a:gd name="T59" fmla="*/ 20 h 59"/>
              <a:gd name="T60" fmla="*/ 51 w 72"/>
              <a:gd name="T61" fmla="*/ 7 h 59"/>
              <a:gd name="T62" fmla="*/ 64 w 72"/>
              <a:gd name="T63" fmla="*/ 20 h 59"/>
              <a:gd name="T64" fmla="*/ 51 w 72"/>
              <a:gd name="T65" fmla="*/ 3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59">
                <a:moveTo>
                  <a:pt x="56" y="0"/>
                </a:moveTo>
                <a:cubicBezTo>
                  <a:pt x="54" y="0"/>
                  <a:pt x="52" y="0"/>
                  <a:pt x="51" y="0"/>
                </a:cubicBezTo>
                <a:cubicBezTo>
                  <a:pt x="41" y="0"/>
                  <a:pt x="33" y="6"/>
                  <a:pt x="31" y="16"/>
                </a:cubicBezTo>
                <a:cubicBezTo>
                  <a:pt x="30" y="17"/>
                  <a:pt x="30" y="19"/>
                  <a:pt x="30" y="20"/>
                </a:cubicBezTo>
                <a:cubicBezTo>
                  <a:pt x="30" y="22"/>
                  <a:pt x="30" y="24"/>
                  <a:pt x="31" y="26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7"/>
                  <a:pt x="0" y="49"/>
                  <a:pt x="0" y="51"/>
                </a:cubicBezTo>
                <a:cubicBezTo>
                  <a:pt x="0" y="52"/>
                  <a:pt x="1" y="54"/>
                  <a:pt x="2" y="55"/>
                </a:cubicBezTo>
                <a:cubicBezTo>
                  <a:pt x="2" y="56"/>
                  <a:pt x="2" y="56"/>
                  <a:pt x="2" y="56"/>
                </a:cubicBezTo>
                <a:cubicBezTo>
                  <a:pt x="4" y="58"/>
                  <a:pt x="6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11" y="58"/>
                  <a:pt x="12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39" y="38"/>
                  <a:pt x="39" y="38"/>
                  <a:pt x="39" y="38"/>
                </a:cubicBezTo>
                <a:cubicBezTo>
                  <a:pt x="41" y="39"/>
                  <a:pt x="44" y="40"/>
                  <a:pt x="46" y="41"/>
                </a:cubicBezTo>
                <a:cubicBezTo>
                  <a:pt x="48" y="41"/>
                  <a:pt x="49" y="41"/>
                  <a:pt x="51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60" y="41"/>
                  <a:pt x="69" y="3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2" y="24"/>
                  <a:pt x="72" y="22"/>
                  <a:pt x="72" y="20"/>
                </a:cubicBezTo>
                <a:cubicBezTo>
                  <a:pt x="72" y="11"/>
                  <a:pt x="65" y="2"/>
                  <a:pt x="56" y="0"/>
                </a:cubicBezTo>
                <a:close/>
                <a:moveTo>
                  <a:pt x="22" y="46"/>
                </a:moveTo>
                <a:cubicBezTo>
                  <a:pt x="11" y="53"/>
                  <a:pt x="11" y="53"/>
                  <a:pt x="11" y="53"/>
                </a:cubicBezTo>
                <a:cubicBezTo>
                  <a:pt x="10" y="54"/>
                  <a:pt x="7" y="54"/>
                  <a:pt x="6" y="52"/>
                </a:cubicBezTo>
                <a:cubicBezTo>
                  <a:pt x="5" y="51"/>
                  <a:pt x="6" y="49"/>
                  <a:pt x="7" y="48"/>
                </a:cubicBezTo>
                <a:cubicBezTo>
                  <a:pt x="18" y="40"/>
                  <a:pt x="18" y="40"/>
                  <a:pt x="18" y="40"/>
                </a:cubicBezTo>
                <a:cubicBezTo>
                  <a:pt x="20" y="39"/>
                  <a:pt x="22" y="40"/>
                  <a:pt x="23" y="41"/>
                </a:cubicBezTo>
                <a:cubicBezTo>
                  <a:pt x="24" y="43"/>
                  <a:pt x="24" y="45"/>
                  <a:pt x="22" y="46"/>
                </a:cubicBezTo>
                <a:close/>
                <a:moveTo>
                  <a:pt x="51" y="33"/>
                </a:moveTo>
                <a:cubicBezTo>
                  <a:pt x="44" y="33"/>
                  <a:pt x="38" y="27"/>
                  <a:pt x="38" y="20"/>
                </a:cubicBezTo>
                <a:cubicBezTo>
                  <a:pt x="38" y="13"/>
                  <a:pt x="44" y="7"/>
                  <a:pt x="51" y="7"/>
                </a:cubicBezTo>
                <a:cubicBezTo>
                  <a:pt x="58" y="7"/>
                  <a:pt x="64" y="13"/>
                  <a:pt x="64" y="20"/>
                </a:cubicBezTo>
                <a:cubicBezTo>
                  <a:pt x="64" y="27"/>
                  <a:pt x="58" y="33"/>
                  <a:pt x="51" y="3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7" name="Freeform 589"/>
          <p:cNvSpPr>
            <a:spLocks/>
          </p:cNvSpPr>
          <p:nvPr/>
        </p:nvSpPr>
        <p:spPr bwMode="auto">
          <a:xfrm>
            <a:off x="7026983" y="4670542"/>
            <a:ext cx="107950" cy="20637"/>
          </a:xfrm>
          <a:custGeom>
            <a:avLst/>
            <a:gdLst>
              <a:gd name="T0" fmla="*/ 0 w 27"/>
              <a:gd name="T1" fmla="*/ 2 h 5"/>
              <a:gd name="T2" fmla="*/ 2 w 27"/>
              <a:gd name="T3" fmla="*/ 5 h 5"/>
              <a:gd name="T4" fmla="*/ 25 w 27"/>
              <a:gd name="T5" fmla="*/ 5 h 5"/>
              <a:gd name="T6" fmla="*/ 27 w 27"/>
              <a:gd name="T7" fmla="*/ 2 h 5"/>
              <a:gd name="T8" fmla="*/ 25 w 27"/>
              <a:gd name="T9" fmla="*/ 0 h 5"/>
              <a:gd name="T10" fmla="*/ 2 w 27"/>
              <a:gd name="T11" fmla="*/ 0 h 5"/>
              <a:gd name="T12" fmla="*/ 0 w 27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5">
                <a:moveTo>
                  <a:pt x="0" y="2"/>
                </a:moveTo>
                <a:cubicBezTo>
                  <a:pt x="0" y="4"/>
                  <a:pt x="1" y="5"/>
                  <a:pt x="2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6" y="5"/>
                  <a:pt x="27" y="4"/>
                  <a:pt x="27" y="2"/>
                </a:cubicBezTo>
                <a:cubicBezTo>
                  <a:pt x="27" y="1"/>
                  <a:pt x="26" y="0"/>
                  <a:pt x="25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8" name="Freeform 590"/>
          <p:cNvSpPr>
            <a:spLocks noEditPoints="1"/>
          </p:cNvSpPr>
          <p:nvPr/>
        </p:nvSpPr>
        <p:spPr bwMode="auto">
          <a:xfrm>
            <a:off x="6893633" y="4505442"/>
            <a:ext cx="269875" cy="288925"/>
          </a:xfrm>
          <a:custGeom>
            <a:avLst/>
            <a:gdLst>
              <a:gd name="T0" fmla="*/ 67 w 67"/>
              <a:gd name="T1" fmla="*/ 22 h 72"/>
              <a:gd name="T2" fmla="*/ 65 w 67"/>
              <a:gd name="T3" fmla="*/ 18 h 72"/>
              <a:gd name="T4" fmla="*/ 50 w 67"/>
              <a:gd name="T5" fmla="*/ 2 h 72"/>
              <a:gd name="T6" fmla="*/ 45 w 67"/>
              <a:gd name="T7" fmla="*/ 0 h 72"/>
              <a:gd name="T8" fmla="*/ 45 w 67"/>
              <a:gd name="T9" fmla="*/ 0 h 72"/>
              <a:gd name="T10" fmla="*/ 21 w 67"/>
              <a:gd name="T11" fmla="*/ 0 h 72"/>
              <a:gd name="T12" fmla="*/ 13 w 67"/>
              <a:gd name="T13" fmla="*/ 8 h 72"/>
              <a:gd name="T14" fmla="*/ 13 w 67"/>
              <a:gd name="T15" fmla="*/ 33 h 72"/>
              <a:gd name="T16" fmla="*/ 0 w 67"/>
              <a:gd name="T17" fmla="*/ 49 h 72"/>
              <a:gd name="T18" fmla="*/ 13 w 67"/>
              <a:gd name="T19" fmla="*/ 65 h 72"/>
              <a:gd name="T20" fmla="*/ 21 w 67"/>
              <a:gd name="T21" fmla="*/ 72 h 72"/>
              <a:gd name="T22" fmla="*/ 59 w 67"/>
              <a:gd name="T23" fmla="*/ 72 h 72"/>
              <a:gd name="T24" fmla="*/ 67 w 67"/>
              <a:gd name="T25" fmla="*/ 64 h 72"/>
              <a:gd name="T26" fmla="*/ 67 w 67"/>
              <a:gd name="T27" fmla="*/ 22 h 72"/>
              <a:gd name="T28" fmla="*/ 60 w 67"/>
              <a:gd name="T29" fmla="*/ 20 h 72"/>
              <a:gd name="T30" fmla="*/ 58 w 67"/>
              <a:gd name="T31" fmla="*/ 20 h 72"/>
              <a:gd name="T32" fmla="*/ 51 w 67"/>
              <a:gd name="T33" fmla="*/ 20 h 72"/>
              <a:gd name="T34" fmla="*/ 51 w 67"/>
              <a:gd name="T35" fmla="*/ 20 h 72"/>
              <a:gd name="T36" fmla="*/ 47 w 67"/>
              <a:gd name="T37" fmla="*/ 17 h 72"/>
              <a:gd name="T38" fmla="*/ 47 w 67"/>
              <a:gd name="T39" fmla="*/ 9 h 72"/>
              <a:gd name="T40" fmla="*/ 47 w 67"/>
              <a:gd name="T41" fmla="*/ 7 h 72"/>
              <a:gd name="T42" fmla="*/ 60 w 67"/>
              <a:gd name="T43" fmla="*/ 20 h 72"/>
              <a:gd name="T44" fmla="*/ 9 w 67"/>
              <a:gd name="T45" fmla="*/ 58 h 72"/>
              <a:gd name="T46" fmla="*/ 8 w 67"/>
              <a:gd name="T47" fmla="*/ 59 h 72"/>
              <a:gd name="T48" fmla="*/ 6 w 67"/>
              <a:gd name="T49" fmla="*/ 58 h 72"/>
              <a:gd name="T50" fmla="*/ 6 w 67"/>
              <a:gd name="T51" fmla="*/ 55 h 72"/>
              <a:gd name="T52" fmla="*/ 13 w 67"/>
              <a:gd name="T53" fmla="*/ 49 h 72"/>
              <a:gd name="T54" fmla="*/ 6 w 67"/>
              <a:gd name="T55" fmla="*/ 43 h 72"/>
              <a:gd name="T56" fmla="*/ 6 w 67"/>
              <a:gd name="T57" fmla="*/ 40 h 72"/>
              <a:gd name="T58" fmla="*/ 9 w 67"/>
              <a:gd name="T59" fmla="*/ 40 h 72"/>
              <a:gd name="T60" fmla="*/ 16 w 67"/>
              <a:gd name="T61" fmla="*/ 46 h 72"/>
              <a:gd name="T62" fmla="*/ 22 w 67"/>
              <a:gd name="T63" fmla="*/ 40 h 72"/>
              <a:gd name="T64" fmla="*/ 25 w 67"/>
              <a:gd name="T65" fmla="*/ 40 h 72"/>
              <a:gd name="T66" fmla="*/ 25 w 67"/>
              <a:gd name="T67" fmla="*/ 43 h 72"/>
              <a:gd name="T68" fmla="*/ 19 w 67"/>
              <a:gd name="T69" fmla="*/ 49 h 72"/>
              <a:gd name="T70" fmla="*/ 25 w 67"/>
              <a:gd name="T71" fmla="*/ 55 h 72"/>
              <a:gd name="T72" fmla="*/ 25 w 67"/>
              <a:gd name="T73" fmla="*/ 58 h 72"/>
              <a:gd name="T74" fmla="*/ 23 w 67"/>
              <a:gd name="T75" fmla="*/ 59 h 72"/>
              <a:gd name="T76" fmla="*/ 22 w 67"/>
              <a:gd name="T77" fmla="*/ 58 h 72"/>
              <a:gd name="T78" fmla="*/ 16 w 67"/>
              <a:gd name="T79" fmla="*/ 52 h 72"/>
              <a:gd name="T80" fmla="*/ 9 w 67"/>
              <a:gd name="T81" fmla="*/ 58 h 72"/>
              <a:gd name="T82" fmla="*/ 63 w 67"/>
              <a:gd name="T83" fmla="*/ 64 h 72"/>
              <a:gd name="T84" fmla="*/ 59 w 67"/>
              <a:gd name="T85" fmla="*/ 68 h 72"/>
              <a:gd name="T86" fmla="*/ 21 w 67"/>
              <a:gd name="T87" fmla="*/ 68 h 72"/>
              <a:gd name="T88" fmla="*/ 18 w 67"/>
              <a:gd name="T89" fmla="*/ 65 h 72"/>
              <a:gd name="T90" fmla="*/ 32 w 67"/>
              <a:gd name="T91" fmla="*/ 49 h 72"/>
              <a:gd name="T92" fmla="*/ 18 w 67"/>
              <a:gd name="T93" fmla="*/ 33 h 72"/>
              <a:gd name="T94" fmla="*/ 18 w 67"/>
              <a:gd name="T95" fmla="*/ 8 h 72"/>
              <a:gd name="T96" fmla="*/ 21 w 67"/>
              <a:gd name="T97" fmla="*/ 5 h 72"/>
              <a:gd name="T98" fmla="*/ 43 w 67"/>
              <a:gd name="T99" fmla="*/ 5 h 72"/>
              <a:gd name="T100" fmla="*/ 43 w 67"/>
              <a:gd name="T101" fmla="*/ 17 h 72"/>
              <a:gd name="T102" fmla="*/ 51 w 67"/>
              <a:gd name="T103" fmla="*/ 25 h 72"/>
              <a:gd name="T104" fmla="*/ 63 w 67"/>
              <a:gd name="T105" fmla="*/ 25 h 72"/>
              <a:gd name="T106" fmla="*/ 63 w 67"/>
              <a:gd name="T107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72">
                <a:moveTo>
                  <a:pt x="67" y="22"/>
                </a:moveTo>
                <a:cubicBezTo>
                  <a:pt x="67" y="20"/>
                  <a:pt x="66" y="19"/>
                  <a:pt x="65" y="18"/>
                </a:cubicBezTo>
                <a:cubicBezTo>
                  <a:pt x="50" y="2"/>
                  <a:pt x="50" y="2"/>
                  <a:pt x="50" y="2"/>
                </a:cubicBezTo>
                <a:cubicBezTo>
                  <a:pt x="48" y="1"/>
                  <a:pt x="47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3" y="4"/>
                  <a:pt x="13" y="8"/>
                </a:cubicBezTo>
                <a:cubicBezTo>
                  <a:pt x="13" y="33"/>
                  <a:pt x="13" y="33"/>
                  <a:pt x="13" y="33"/>
                </a:cubicBezTo>
                <a:cubicBezTo>
                  <a:pt x="6" y="34"/>
                  <a:pt x="0" y="41"/>
                  <a:pt x="0" y="49"/>
                </a:cubicBezTo>
                <a:cubicBezTo>
                  <a:pt x="0" y="57"/>
                  <a:pt x="6" y="63"/>
                  <a:pt x="13" y="65"/>
                </a:cubicBezTo>
                <a:cubicBezTo>
                  <a:pt x="13" y="69"/>
                  <a:pt x="17" y="72"/>
                  <a:pt x="21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64" y="72"/>
                  <a:pt x="67" y="69"/>
                  <a:pt x="67" y="64"/>
                </a:cubicBezTo>
                <a:cubicBezTo>
                  <a:pt x="67" y="22"/>
                  <a:pt x="67" y="22"/>
                  <a:pt x="67" y="22"/>
                </a:cubicBezTo>
                <a:close/>
                <a:moveTo>
                  <a:pt x="60" y="20"/>
                </a:moveTo>
                <a:cubicBezTo>
                  <a:pt x="58" y="20"/>
                  <a:pt x="58" y="20"/>
                  <a:pt x="58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49" y="20"/>
                  <a:pt x="47" y="18"/>
                  <a:pt x="47" y="17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7"/>
                  <a:pt x="47" y="7"/>
                  <a:pt x="47" y="7"/>
                </a:cubicBezTo>
                <a:lnTo>
                  <a:pt x="60" y="20"/>
                </a:lnTo>
                <a:close/>
                <a:moveTo>
                  <a:pt x="9" y="58"/>
                </a:moveTo>
                <a:cubicBezTo>
                  <a:pt x="9" y="59"/>
                  <a:pt x="8" y="59"/>
                  <a:pt x="8" y="59"/>
                </a:cubicBezTo>
                <a:cubicBezTo>
                  <a:pt x="7" y="59"/>
                  <a:pt x="7" y="59"/>
                  <a:pt x="6" y="58"/>
                </a:cubicBezTo>
                <a:cubicBezTo>
                  <a:pt x="6" y="57"/>
                  <a:pt x="6" y="56"/>
                  <a:pt x="6" y="55"/>
                </a:cubicBezTo>
                <a:cubicBezTo>
                  <a:pt x="13" y="49"/>
                  <a:pt x="13" y="49"/>
                  <a:pt x="13" y="49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2"/>
                  <a:pt x="6" y="41"/>
                  <a:pt x="6" y="40"/>
                </a:cubicBezTo>
                <a:cubicBezTo>
                  <a:pt x="7" y="39"/>
                  <a:pt x="8" y="39"/>
                  <a:pt x="9" y="40"/>
                </a:cubicBezTo>
                <a:cubicBezTo>
                  <a:pt x="16" y="46"/>
                  <a:pt x="16" y="46"/>
                  <a:pt x="16" y="46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39"/>
                  <a:pt x="24" y="39"/>
                  <a:pt x="25" y="40"/>
                </a:cubicBezTo>
                <a:cubicBezTo>
                  <a:pt x="26" y="41"/>
                  <a:pt x="26" y="42"/>
                  <a:pt x="25" y="43"/>
                </a:cubicBezTo>
                <a:cubicBezTo>
                  <a:pt x="19" y="49"/>
                  <a:pt x="19" y="49"/>
                  <a:pt x="19" y="49"/>
                </a:cubicBezTo>
                <a:cubicBezTo>
                  <a:pt x="25" y="55"/>
                  <a:pt x="25" y="55"/>
                  <a:pt x="25" y="55"/>
                </a:cubicBezTo>
                <a:cubicBezTo>
                  <a:pt x="26" y="56"/>
                  <a:pt x="26" y="57"/>
                  <a:pt x="25" y="58"/>
                </a:cubicBezTo>
                <a:cubicBezTo>
                  <a:pt x="24" y="59"/>
                  <a:pt x="24" y="59"/>
                  <a:pt x="23" y="59"/>
                </a:cubicBezTo>
                <a:cubicBezTo>
                  <a:pt x="23" y="59"/>
                  <a:pt x="22" y="59"/>
                  <a:pt x="22" y="58"/>
                </a:cubicBezTo>
                <a:cubicBezTo>
                  <a:pt x="16" y="52"/>
                  <a:pt x="16" y="52"/>
                  <a:pt x="16" y="52"/>
                </a:cubicBezTo>
                <a:lnTo>
                  <a:pt x="9" y="58"/>
                </a:lnTo>
                <a:close/>
                <a:moveTo>
                  <a:pt x="63" y="64"/>
                </a:moveTo>
                <a:cubicBezTo>
                  <a:pt x="63" y="66"/>
                  <a:pt x="61" y="68"/>
                  <a:pt x="59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8"/>
                  <a:pt x="18" y="66"/>
                  <a:pt x="18" y="65"/>
                </a:cubicBezTo>
                <a:cubicBezTo>
                  <a:pt x="26" y="64"/>
                  <a:pt x="32" y="57"/>
                  <a:pt x="32" y="49"/>
                </a:cubicBezTo>
                <a:cubicBezTo>
                  <a:pt x="32" y="41"/>
                  <a:pt x="26" y="34"/>
                  <a:pt x="18" y="33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6"/>
                  <a:pt x="19" y="5"/>
                  <a:pt x="21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21"/>
                  <a:pt x="46" y="25"/>
                  <a:pt x="51" y="25"/>
                </a:cubicBezTo>
                <a:cubicBezTo>
                  <a:pt x="63" y="25"/>
                  <a:pt x="63" y="25"/>
                  <a:pt x="63" y="25"/>
                </a:cubicBezTo>
                <a:lnTo>
                  <a:pt x="63" y="6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9" name="Freeform 591"/>
          <p:cNvSpPr>
            <a:spLocks noEditPoints="1"/>
          </p:cNvSpPr>
          <p:nvPr/>
        </p:nvSpPr>
        <p:spPr bwMode="auto">
          <a:xfrm>
            <a:off x="6523746" y="4526079"/>
            <a:ext cx="173038" cy="228600"/>
          </a:xfrm>
          <a:custGeom>
            <a:avLst/>
            <a:gdLst>
              <a:gd name="T0" fmla="*/ 43 w 43"/>
              <a:gd name="T1" fmla="*/ 17 h 57"/>
              <a:gd name="T2" fmla="*/ 41 w 43"/>
              <a:gd name="T3" fmla="*/ 14 h 57"/>
              <a:gd name="T4" fmla="*/ 29 w 43"/>
              <a:gd name="T5" fmla="*/ 1 h 57"/>
              <a:gd name="T6" fmla="*/ 25 w 43"/>
              <a:gd name="T7" fmla="*/ 0 h 57"/>
              <a:gd name="T8" fmla="*/ 25 w 43"/>
              <a:gd name="T9" fmla="*/ 0 h 57"/>
              <a:gd name="T10" fmla="*/ 25 w 43"/>
              <a:gd name="T11" fmla="*/ 0 h 57"/>
              <a:gd name="T12" fmla="*/ 7 w 43"/>
              <a:gd name="T13" fmla="*/ 0 h 57"/>
              <a:gd name="T14" fmla="*/ 0 w 43"/>
              <a:gd name="T15" fmla="*/ 6 h 57"/>
              <a:gd name="T16" fmla="*/ 0 w 43"/>
              <a:gd name="T17" fmla="*/ 23 h 57"/>
              <a:gd name="T18" fmla="*/ 2 w 43"/>
              <a:gd name="T19" fmla="*/ 21 h 57"/>
              <a:gd name="T20" fmla="*/ 5 w 43"/>
              <a:gd name="T21" fmla="*/ 19 h 57"/>
              <a:gd name="T22" fmla="*/ 5 w 43"/>
              <a:gd name="T23" fmla="*/ 6 h 57"/>
              <a:gd name="T24" fmla="*/ 7 w 43"/>
              <a:gd name="T25" fmla="*/ 4 h 57"/>
              <a:gd name="T26" fmla="*/ 23 w 43"/>
              <a:gd name="T27" fmla="*/ 4 h 57"/>
              <a:gd name="T28" fmla="*/ 23 w 43"/>
              <a:gd name="T29" fmla="*/ 13 h 57"/>
              <a:gd name="T30" fmla="*/ 30 w 43"/>
              <a:gd name="T31" fmla="*/ 20 h 57"/>
              <a:gd name="T32" fmla="*/ 39 w 43"/>
              <a:gd name="T33" fmla="*/ 20 h 57"/>
              <a:gd name="T34" fmla="*/ 39 w 43"/>
              <a:gd name="T35" fmla="*/ 50 h 57"/>
              <a:gd name="T36" fmla="*/ 37 w 43"/>
              <a:gd name="T37" fmla="*/ 53 h 57"/>
              <a:gd name="T38" fmla="*/ 7 w 43"/>
              <a:gd name="T39" fmla="*/ 53 h 57"/>
              <a:gd name="T40" fmla="*/ 5 w 43"/>
              <a:gd name="T41" fmla="*/ 50 h 57"/>
              <a:gd name="T42" fmla="*/ 5 w 43"/>
              <a:gd name="T43" fmla="*/ 48 h 57"/>
              <a:gd name="T44" fmla="*/ 2 w 43"/>
              <a:gd name="T45" fmla="*/ 49 h 57"/>
              <a:gd name="T46" fmla="*/ 0 w 43"/>
              <a:gd name="T47" fmla="*/ 51 h 57"/>
              <a:gd name="T48" fmla="*/ 7 w 43"/>
              <a:gd name="T49" fmla="*/ 57 h 57"/>
              <a:gd name="T50" fmla="*/ 37 w 43"/>
              <a:gd name="T51" fmla="*/ 57 h 57"/>
              <a:gd name="T52" fmla="*/ 43 w 43"/>
              <a:gd name="T53" fmla="*/ 50 h 57"/>
              <a:gd name="T54" fmla="*/ 43 w 43"/>
              <a:gd name="T55" fmla="*/ 17 h 57"/>
              <a:gd name="T56" fmla="*/ 27 w 43"/>
              <a:gd name="T57" fmla="*/ 13 h 57"/>
              <a:gd name="T58" fmla="*/ 27 w 43"/>
              <a:gd name="T59" fmla="*/ 8 h 57"/>
              <a:gd name="T60" fmla="*/ 27 w 43"/>
              <a:gd name="T61" fmla="*/ 6 h 57"/>
              <a:gd name="T62" fmla="*/ 37 w 43"/>
              <a:gd name="T63" fmla="*/ 15 h 57"/>
              <a:gd name="T64" fmla="*/ 35 w 43"/>
              <a:gd name="T65" fmla="*/ 15 h 57"/>
              <a:gd name="T66" fmla="*/ 30 w 43"/>
              <a:gd name="T67" fmla="*/ 15 h 57"/>
              <a:gd name="T68" fmla="*/ 27 w 43"/>
              <a:gd name="T69" fmla="*/ 1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" h="57">
                <a:moveTo>
                  <a:pt x="43" y="17"/>
                </a:moveTo>
                <a:cubicBezTo>
                  <a:pt x="43" y="16"/>
                  <a:pt x="42" y="15"/>
                  <a:pt x="41" y="14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0"/>
                  <a:pt x="27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22"/>
                  <a:pt x="2" y="22"/>
                  <a:pt x="2" y="21"/>
                </a:cubicBezTo>
                <a:cubicBezTo>
                  <a:pt x="3" y="20"/>
                  <a:pt x="4" y="20"/>
                  <a:pt x="5" y="19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7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6" y="20"/>
                  <a:pt x="30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2"/>
                  <a:pt x="38" y="53"/>
                  <a:pt x="3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3"/>
                  <a:pt x="5" y="52"/>
                  <a:pt x="5" y="50"/>
                </a:cubicBezTo>
                <a:cubicBezTo>
                  <a:pt x="5" y="48"/>
                  <a:pt x="5" y="48"/>
                  <a:pt x="5" y="48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4"/>
                  <a:pt x="3" y="57"/>
                  <a:pt x="7" y="57"/>
                </a:cubicBezTo>
                <a:cubicBezTo>
                  <a:pt x="37" y="57"/>
                  <a:pt x="37" y="57"/>
                  <a:pt x="37" y="57"/>
                </a:cubicBezTo>
                <a:cubicBezTo>
                  <a:pt x="40" y="57"/>
                  <a:pt x="43" y="54"/>
                  <a:pt x="43" y="50"/>
                </a:cubicBezTo>
                <a:cubicBezTo>
                  <a:pt x="43" y="17"/>
                  <a:pt x="43" y="17"/>
                  <a:pt x="43" y="17"/>
                </a:cubicBezTo>
                <a:close/>
                <a:moveTo>
                  <a:pt x="27" y="13"/>
                </a:moveTo>
                <a:cubicBezTo>
                  <a:pt x="27" y="8"/>
                  <a:pt x="27" y="8"/>
                  <a:pt x="27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37" y="15"/>
                  <a:pt x="37" y="15"/>
                  <a:pt x="37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28" y="15"/>
                  <a:pt x="27" y="14"/>
                  <a:pt x="27" y="1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0" name="Freeform 592"/>
          <p:cNvSpPr>
            <a:spLocks/>
          </p:cNvSpPr>
          <p:nvPr/>
        </p:nvSpPr>
        <p:spPr bwMode="auto">
          <a:xfrm>
            <a:off x="6644396" y="4654667"/>
            <a:ext cx="31750" cy="15875"/>
          </a:xfrm>
          <a:custGeom>
            <a:avLst/>
            <a:gdLst>
              <a:gd name="T0" fmla="*/ 0 w 8"/>
              <a:gd name="T1" fmla="*/ 1 h 4"/>
              <a:gd name="T2" fmla="*/ 0 w 8"/>
              <a:gd name="T3" fmla="*/ 4 h 4"/>
              <a:gd name="T4" fmla="*/ 6 w 8"/>
              <a:gd name="T5" fmla="*/ 4 h 4"/>
              <a:gd name="T6" fmla="*/ 8 w 8"/>
              <a:gd name="T7" fmla="*/ 2 h 4"/>
              <a:gd name="T8" fmla="*/ 6 w 8"/>
              <a:gd name="T9" fmla="*/ 0 h 4"/>
              <a:gd name="T10" fmla="*/ 0 w 8"/>
              <a:gd name="T11" fmla="*/ 0 h 4"/>
              <a:gd name="T12" fmla="*/ 0 w 8"/>
              <a:gd name="T13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1" name="Freeform 593"/>
          <p:cNvSpPr>
            <a:spLocks/>
          </p:cNvSpPr>
          <p:nvPr/>
        </p:nvSpPr>
        <p:spPr bwMode="auto">
          <a:xfrm>
            <a:off x="6628521" y="4686417"/>
            <a:ext cx="47625" cy="20637"/>
          </a:xfrm>
          <a:custGeom>
            <a:avLst/>
            <a:gdLst>
              <a:gd name="T0" fmla="*/ 10 w 12"/>
              <a:gd name="T1" fmla="*/ 5 h 5"/>
              <a:gd name="T2" fmla="*/ 12 w 12"/>
              <a:gd name="T3" fmla="*/ 3 h 5"/>
              <a:gd name="T4" fmla="*/ 10 w 12"/>
              <a:gd name="T5" fmla="*/ 0 h 5"/>
              <a:gd name="T6" fmla="*/ 3 w 12"/>
              <a:gd name="T7" fmla="*/ 0 h 5"/>
              <a:gd name="T8" fmla="*/ 0 w 12"/>
              <a:gd name="T9" fmla="*/ 5 h 5"/>
              <a:gd name="T10" fmla="*/ 10 w 12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5">
                <a:moveTo>
                  <a:pt x="10" y="5"/>
                </a:moveTo>
                <a:cubicBezTo>
                  <a:pt x="11" y="5"/>
                  <a:pt x="12" y="4"/>
                  <a:pt x="12" y="3"/>
                </a:cubicBezTo>
                <a:cubicBezTo>
                  <a:pt x="12" y="1"/>
                  <a:pt x="11" y="0"/>
                  <a:pt x="1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2"/>
                  <a:pt x="1" y="3"/>
                  <a:pt x="0" y="5"/>
                </a:cubicBezTo>
                <a:lnTo>
                  <a:pt x="10" y="5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2" name="Freeform 594"/>
          <p:cNvSpPr>
            <a:spLocks noEditPoints="1"/>
          </p:cNvSpPr>
          <p:nvPr/>
        </p:nvSpPr>
        <p:spPr bwMode="auto">
          <a:xfrm>
            <a:off x="6418971" y="4594342"/>
            <a:ext cx="225425" cy="184150"/>
          </a:xfrm>
          <a:custGeom>
            <a:avLst/>
            <a:gdLst>
              <a:gd name="T0" fmla="*/ 55 w 56"/>
              <a:gd name="T1" fmla="*/ 15 h 46"/>
              <a:gd name="T2" fmla="*/ 43 w 56"/>
              <a:gd name="T3" fmla="*/ 1 h 46"/>
              <a:gd name="T4" fmla="*/ 40 w 56"/>
              <a:gd name="T5" fmla="*/ 0 h 46"/>
              <a:gd name="T6" fmla="*/ 39 w 56"/>
              <a:gd name="T7" fmla="*/ 0 h 46"/>
              <a:gd name="T8" fmla="*/ 39 w 56"/>
              <a:gd name="T9" fmla="*/ 0 h 46"/>
              <a:gd name="T10" fmla="*/ 31 w 56"/>
              <a:gd name="T11" fmla="*/ 3 h 46"/>
              <a:gd name="T12" fmla="*/ 28 w 56"/>
              <a:gd name="T13" fmla="*/ 5 h 46"/>
              <a:gd name="T14" fmla="*/ 26 w 56"/>
              <a:gd name="T15" fmla="*/ 8 h 46"/>
              <a:gd name="T16" fmla="*/ 24 w 56"/>
              <a:gd name="T17" fmla="*/ 13 h 46"/>
              <a:gd name="T18" fmla="*/ 24 w 56"/>
              <a:gd name="T19" fmla="*/ 16 h 46"/>
              <a:gd name="T20" fmla="*/ 24 w 56"/>
              <a:gd name="T21" fmla="*/ 20 h 46"/>
              <a:gd name="T22" fmla="*/ 24 w 56"/>
              <a:gd name="T23" fmla="*/ 21 h 46"/>
              <a:gd name="T24" fmla="*/ 3 w 56"/>
              <a:gd name="T25" fmla="*/ 36 h 46"/>
              <a:gd name="T26" fmla="*/ 0 w 56"/>
              <a:gd name="T27" fmla="*/ 40 h 46"/>
              <a:gd name="T28" fmla="*/ 0 w 56"/>
              <a:gd name="T29" fmla="*/ 40 h 46"/>
              <a:gd name="T30" fmla="*/ 0 w 56"/>
              <a:gd name="T31" fmla="*/ 40 h 46"/>
              <a:gd name="T32" fmla="*/ 1 w 56"/>
              <a:gd name="T33" fmla="*/ 43 h 46"/>
              <a:gd name="T34" fmla="*/ 2 w 56"/>
              <a:gd name="T35" fmla="*/ 44 h 46"/>
              <a:gd name="T36" fmla="*/ 6 w 56"/>
              <a:gd name="T37" fmla="*/ 46 h 46"/>
              <a:gd name="T38" fmla="*/ 6 w 56"/>
              <a:gd name="T39" fmla="*/ 46 h 46"/>
              <a:gd name="T40" fmla="*/ 6 w 56"/>
              <a:gd name="T41" fmla="*/ 46 h 46"/>
              <a:gd name="T42" fmla="*/ 9 w 56"/>
              <a:gd name="T43" fmla="*/ 45 h 46"/>
              <a:gd name="T44" fmla="*/ 10 w 56"/>
              <a:gd name="T45" fmla="*/ 44 h 46"/>
              <a:gd name="T46" fmla="*/ 10 w 56"/>
              <a:gd name="T47" fmla="*/ 44 h 46"/>
              <a:gd name="T48" fmla="*/ 26 w 56"/>
              <a:gd name="T49" fmla="*/ 33 h 46"/>
              <a:gd name="T50" fmla="*/ 28 w 56"/>
              <a:gd name="T51" fmla="*/ 31 h 46"/>
              <a:gd name="T52" fmla="*/ 31 w 56"/>
              <a:gd name="T53" fmla="*/ 30 h 46"/>
              <a:gd name="T54" fmla="*/ 31 w 56"/>
              <a:gd name="T55" fmla="*/ 29 h 46"/>
              <a:gd name="T56" fmla="*/ 31 w 56"/>
              <a:gd name="T57" fmla="*/ 30 h 46"/>
              <a:gd name="T58" fmla="*/ 36 w 56"/>
              <a:gd name="T59" fmla="*/ 32 h 46"/>
              <a:gd name="T60" fmla="*/ 40 w 56"/>
              <a:gd name="T61" fmla="*/ 32 h 46"/>
              <a:gd name="T62" fmla="*/ 40 w 56"/>
              <a:gd name="T63" fmla="*/ 32 h 46"/>
              <a:gd name="T64" fmla="*/ 51 w 56"/>
              <a:gd name="T65" fmla="*/ 28 h 46"/>
              <a:gd name="T66" fmla="*/ 54 w 56"/>
              <a:gd name="T67" fmla="*/ 23 h 46"/>
              <a:gd name="T68" fmla="*/ 55 w 56"/>
              <a:gd name="T69" fmla="*/ 20 h 46"/>
              <a:gd name="T70" fmla="*/ 55 w 56"/>
              <a:gd name="T71" fmla="*/ 20 h 46"/>
              <a:gd name="T72" fmla="*/ 55 w 56"/>
              <a:gd name="T73" fmla="*/ 19 h 46"/>
              <a:gd name="T74" fmla="*/ 56 w 56"/>
              <a:gd name="T75" fmla="*/ 16 h 46"/>
              <a:gd name="T76" fmla="*/ 56 w 56"/>
              <a:gd name="T77" fmla="*/ 16 h 46"/>
              <a:gd name="T78" fmla="*/ 55 w 56"/>
              <a:gd name="T79" fmla="*/ 15 h 46"/>
              <a:gd name="T80" fmla="*/ 17 w 56"/>
              <a:gd name="T81" fmla="*/ 37 h 46"/>
              <a:gd name="T82" fmla="*/ 9 w 56"/>
              <a:gd name="T83" fmla="*/ 42 h 46"/>
              <a:gd name="T84" fmla="*/ 7 w 56"/>
              <a:gd name="T85" fmla="*/ 43 h 46"/>
              <a:gd name="T86" fmla="*/ 4 w 56"/>
              <a:gd name="T87" fmla="*/ 42 h 46"/>
              <a:gd name="T88" fmla="*/ 4 w 56"/>
              <a:gd name="T89" fmla="*/ 40 h 46"/>
              <a:gd name="T90" fmla="*/ 5 w 56"/>
              <a:gd name="T91" fmla="*/ 37 h 46"/>
              <a:gd name="T92" fmla="*/ 14 w 56"/>
              <a:gd name="T93" fmla="*/ 31 h 46"/>
              <a:gd name="T94" fmla="*/ 15 w 56"/>
              <a:gd name="T95" fmla="*/ 31 h 46"/>
              <a:gd name="T96" fmla="*/ 18 w 56"/>
              <a:gd name="T97" fmla="*/ 32 h 46"/>
              <a:gd name="T98" fmla="*/ 19 w 56"/>
              <a:gd name="T99" fmla="*/ 34 h 46"/>
              <a:gd name="T100" fmla="*/ 17 w 56"/>
              <a:gd name="T101" fmla="*/ 37 h 46"/>
              <a:gd name="T102" fmla="*/ 47 w 56"/>
              <a:gd name="T103" fmla="*/ 23 h 46"/>
              <a:gd name="T104" fmla="*/ 41 w 56"/>
              <a:gd name="T105" fmla="*/ 26 h 46"/>
              <a:gd name="T106" fmla="*/ 40 w 56"/>
              <a:gd name="T107" fmla="*/ 26 h 46"/>
              <a:gd name="T108" fmla="*/ 31 w 56"/>
              <a:gd name="T109" fmla="*/ 21 h 46"/>
              <a:gd name="T110" fmla="*/ 29 w 56"/>
              <a:gd name="T111" fmla="*/ 16 h 46"/>
              <a:gd name="T112" fmla="*/ 31 w 56"/>
              <a:gd name="T113" fmla="*/ 11 h 46"/>
              <a:gd name="T114" fmla="*/ 40 w 56"/>
              <a:gd name="T115" fmla="*/ 5 h 46"/>
              <a:gd name="T116" fmla="*/ 50 w 56"/>
              <a:gd name="T117" fmla="*/ 15 h 46"/>
              <a:gd name="T118" fmla="*/ 50 w 56"/>
              <a:gd name="T119" fmla="*/ 16 h 46"/>
              <a:gd name="T120" fmla="*/ 50 w 56"/>
              <a:gd name="T121" fmla="*/ 19 h 46"/>
              <a:gd name="T122" fmla="*/ 47 w 56"/>
              <a:gd name="T123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" h="46">
                <a:moveTo>
                  <a:pt x="55" y="15"/>
                </a:moveTo>
                <a:cubicBezTo>
                  <a:pt x="55" y="8"/>
                  <a:pt x="50" y="2"/>
                  <a:pt x="43" y="1"/>
                </a:cubicBezTo>
                <a:cubicBezTo>
                  <a:pt x="42" y="1"/>
                  <a:pt x="41" y="0"/>
                  <a:pt x="40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6" y="0"/>
                  <a:pt x="33" y="1"/>
                  <a:pt x="31" y="3"/>
                </a:cubicBezTo>
                <a:cubicBezTo>
                  <a:pt x="30" y="4"/>
                  <a:pt x="29" y="4"/>
                  <a:pt x="28" y="5"/>
                </a:cubicBezTo>
                <a:cubicBezTo>
                  <a:pt x="28" y="6"/>
                  <a:pt x="27" y="7"/>
                  <a:pt x="26" y="8"/>
                </a:cubicBezTo>
                <a:cubicBezTo>
                  <a:pt x="25" y="9"/>
                  <a:pt x="25" y="11"/>
                  <a:pt x="24" y="13"/>
                </a:cubicBezTo>
                <a:cubicBezTo>
                  <a:pt x="24" y="14"/>
                  <a:pt x="24" y="15"/>
                  <a:pt x="24" y="16"/>
                </a:cubicBezTo>
                <a:cubicBezTo>
                  <a:pt x="24" y="18"/>
                  <a:pt x="24" y="19"/>
                  <a:pt x="24" y="20"/>
                </a:cubicBezTo>
                <a:cubicBezTo>
                  <a:pt x="24" y="21"/>
                  <a:pt x="24" y="21"/>
                  <a:pt x="24" y="21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7"/>
                  <a:pt x="0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1" y="43"/>
                </a:cubicBezTo>
                <a:cubicBezTo>
                  <a:pt x="2" y="44"/>
                  <a:pt x="2" y="44"/>
                  <a:pt x="2" y="44"/>
                </a:cubicBezTo>
                <a:cubicBezTo>
                  <a:pt x="3" y="45"/>
                  <a:pt x="4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8" y="46"/>
                  <a:pt x="9" y="45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26" y="33"/>
                  <a:pt x="26" y="33"/>
                  <a:pt x="26" y="33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30"/>
                  <a:pt x="31" y="30"/>
                  <a:pt x="31" y="30"/>
                </a:cubicBezTo>
                <a:cubicBezTo>
                  <a:pt x="32" y="31"/>
                  <a:pt x="34" y="31"/>
                  <a:pt x="36" y="32"/>
                </a:cubicBezTo>
                <a:cubicBezTo>
                  <a:pt x="37" y="32"/>
                  <a:pt x="38" y="32"/>
                  <a:pt x="40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4" y="32"/>
                  <a:pt x="48" y="31"/>
                  <a:pt x="51" y="28"/>
                </a:cubicBezTo>
                <a:cubicBezTo>
                  <a:pt x="52" y="27"/>
                  <a:pt x="53" y="25"/>
                  <a:pt x="54" y="23"/>
                </a:cubicBezTo>
                <a:cubicBezTo>
                  <a:pt x="54" y="22"/>
                  <a:pt x="55" y="21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18"/>
                  <a:pt x="56" y="17"/>
                  <a:pt x="56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5" y="15"/>
                  <a:pt x="55" y="15"/>
                </a:cubicBezTo>
                <a:close/>
                <a:moveTo>
                  <a:pt x="17" y="37"/>
                </a:moveTo>
                <a:cubicBezTo>
                  <a:pt x="9" y="42"/>
                  <a:pt x="9" y="42"/>
                  <a:pt x="9" y="42"/>
                </a:cubicBezTo>
                <a:cubicBezTo>
                  <a:pt x="8" y="43"/>
                  <a:pt x="8" y="43"/>
                  <a:pt x="7" y="43"/>
                </a:cubicBezTo>
                <a:cubicBezTo>
                  <a:pt x="6" y="43"/>
                  <a:pt x="5" y="42"/>
                  <a:pt x="4" y="42"/>
                </a:cubicBezTo>
                <a:cubicBezTo>
                  <a:pt x="4" y="41"/>
                  <a:pt x="4" y="40"/>
                  <a:pt x="4" y="40"/>
                </a:cubicBezTo>
                <a:cubicBezTo>
                  <a:pt x="4" y="39"/>
                  <a:pt x="4" y="38"/>
                  <a:pt x="5" y="37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15" y="31"/>
                  <a:pt x="15" y="31"/>
                </a:cubicBezTo>
                <a:cubicBezTo>
                  <a:pt x="16" y="31"/>
                  <a:pt x="18" y="31"/>
                  <a:pt x="18" y="32"/>
                </a:cubicBezTo>
                <a:cubicBezTo>
                  <a:pt x="18" y="33"/>
                  <a:pt x="19" y="34"/>
                  <a:pt x="19" y="34"/>
                </a:cubicBezTo>
                <a:cubicBezTo>
                  <a:pt x="19" y="35"/>
                  <a:pt x="18" y="36"/>
                  <a:pt x="17" y="37"/>
                </a:cubicBezTo>
                <a:close/>
                <a:moveTo>
                  <a:pt x="47" y="23"/>
                </a:moveTo>
                <a:cubicBezTo>
                  <a:pt x="46" y="25"/>
                  <a:pt x="43" y="26"/>
                  <a:pt x="41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6" y="26"/>
                  <a:pt x="32" y="24"/>
                  <a:pt x="31" y="21"/>
                </a:cubicBezTo>
                <a:cubicBezTo>
                  <a:pt x="30" y="19"/>
                  <a:pt x="29" y="18"/>
                  <a:pt x="29" y="16"/>
                </a:cubicBezTo>
                <a:cubicBezTo>
                  <a:pt x="29" y="14"/>
                  <a:pt x="30" y="13"/>
                  <a:pt x="31" y="11"/>
                </a:cubicBezTo>
                <a:cubicBezTo>
                  <a:pt x="32" y="8"/>
                  <a:pt x="36" y="5"/>
                  <a:pt x="40" y="5"/>
                </a:cubicBezTo>
                <a:cubicBezTo>
                  <a:pt x="45" y="5"/>
                  <a:pt x="50" y="9"/>
                  <a:pt x="50" y="15"/>
                </a:cubicBezTo>
                <a:cubicBezTo>
                  <a:pt x="50" y="15"/>
                  <a:pt x="50" y="15"/>
                  <a:pt x="50" y="16"/>
                </a:cubicBezTo>
                <a:cubicBezTo>
                  <a:pt x="50" y="17"/>
                  <a:pt x="50" y="18"/>
                  <a:pt x="50" y="19"/>
                </a:cubicBezTo>
                <a:cubicBezTo>
                  <a:pt x="49" y="21"/>
                  <a:pt x="49" y="22"/>
                  <a:pt x="47" y="23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" name="Freeform 595"/>
          <p:cNvSpPr>
            <a:spLocks/>
          </p:cNvSpPr>
          <p:nvPr/>
        </p:nvSpPr>
        <p:spPr bwMode="auto">
          <a:xfrm>
            <a:off x="6579308" y="4699117"/>
            <a:ext cx="4763" cy="0"/>
          </a:xfrm>
          <a:custGeom>
            <a:avLst/>
            <a:gdLst>
              <a:gd name="T0" fmla="*/ 0 w 3"/>
              <a:gd name="T1" fmla="*/ 0 w 3"/>
              <a:gd name="T2" fmla="*/ 0 w 3"/>
              <a:gd name="T3" fmla="*/ 3 w 3"/>
              <a:gd name="T4" fmla="*/ 3 w 3"/>
              <a:gd name="T5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4" name="Freeform 596"/>
          <p:cNvSpPr>
            <a:spLocks/>
          </p:cNvSpPr>
          <p:nvPr/>
        </p:nvSpPr>
        <p:spPr bwMode="auto">
          <a:xfrm>
            <a:off x="6584071" y="4686417"/>
            <a:ext cx="23813" cy="12700"/>
          </a:xfrm>
          <a:custGeom>
            <a:avLst/>
            <a:gdLst>
              <a:gd name="T0" fmla="*/ 6 w 6"/>
              <a:gd name="T1" fmla="*/ 0 h 3"/>
              <a:gd name="T2" fmla="*/ 0 w 6"/>
              <a:gd name="T3" fmla="*/ 3 h 3"/>
              <a:gd name="T4" fmla="*/ 0 w 6"/>
              <a:gd name="T5" fmla="*/ 3 h 3"/>
              <a:gd name="T6" fmla="*/ 6 w 6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3">
                <a:moveTo>
                  <a:pt x="6" y="0"/>
                </a:moveTo>
                <a:cubicBezTo>
                  <a:pt x="5" y="2"/>
                  <a:pt x="2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2" y="3"/>
                  <a:pt x="5" y="2"/>
                  <a:pt x="6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5" name="Freeform 597"/>
          <p:cNvSpPr>
            <a:spLocks/>
          </p:cNvSpPr>
          <p:nvPr/>
        </p:nvSpPr>
        <p:spPr bwMode="auto">
          <a:xfrm>
            <a:off x="6560258" y="4665779"/>
            <a:ext cx="47625" cy="28575"/>
          </a:xfrm>
          <a:custGeom>
            <a:avLst/>
            <a:gdLst>
              <a:gd name="T0" fmla="*/ 12 w 12"/>
              <a:gd name="T1" fmla="*/ 1 h 7"/>
              <a:gd name="T2" fmla="*/ 12 w 12"/>
              <a:gd name="T3" fmla="*/ 0 h 7"/>
              <a:gd name="T4" fmla="*/ 11 w 12"/>
              <a:gd name="T5" fmla="*/ 1 h 7"/>
              <a:gd name="T6" fmla="*/ 11 w 12"/>
              <a:gd name="T7" fmla="*/ 1 h 7"/>
              <a:gd name="T8" fmla="*/ 5 w 12"/>
              <a:gd name="T9" fmla="*/ 5 h 7"/>
              <a:gd name="T10" fmla="*/ 1 w 12"/>
              <a:gd name="T11" fmla="*/ 4 h 7"/>
              <a:gd name="T12" fmla="*/ 0 w 12"/>
              <a:gd name="T13" fmla="*/ 5 h 7"/>
              <a:gd name="T14" fmla="*/ 1 w 12"/>
              <a:gd name="T15" fmla="*/ 6 h 7"/>
              <a:gd name="T16" fmla="*/ 1 w 12"/>
              <a:gd name="T17" fmla="*/ 6 h 7"/>
              <a:gd name="T18" fmla="*/ 5 w 12"/>
              <a:gd name="T19" fmla="*/ 7 h 7"/>
              <a:gd name="T20" fmla="*/ 5 w 12"/>
              <a:gd name="T21" fmla="*/ 7 h 7"/>
              <a:gd name="T22" fmla="*/ 6 w 12"/>
              <a:gd name="T23" fmla="*/ 6 h 7"/>
              <a:gd name="T24" fmla="*/ 9 w 12"/>
              <a:gd name="T25" fmla="*/ 5 h 7"/>
              <a:gd name="T26" fmla="*/ 12 w 12"/>
              <a:gd name="T27" fmla="*/ 2 h 7"/>
              <a:gd name="T28" fmla="*/ 12 w 12"/>
              <a:gd name="T2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" h="7">
                <a:moveTo>
                  <a:pt x="12" y="1"/>
                </a:move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1" y="1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0" y="3"/>
                  <a:pt x="7" y="5"/>
                  <a:pt x="5" y="5"/>
                </a:cubicBezTo>
                <a:cubicBezTo>
                  <a:pt x="4" y="5"/>
                  <a:pt x="2" y="5"/>
                  <a:pt x="1" y="4"/>
                </a:cubicBezTo>
                <a:cubicBezTo>
                  <a:pt x="1" y="4"/>
                  <a:pt x="0" y="4"/>
                  <a:pt x="0" y="5"/>
                </a:cubicBezTo>
                <a:cubicBezTo>
                  <a:pt x="0" y="5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2" y="6"/>
                  <a:pt x="3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6" y="6"/>
                  <a:pt x="6" y="6"/>
                </a:cubicBezTo>
                <a:cubicBezTo>
                  <a:pt x="7" y="6"/>
                  <a:pt x="8" y="6"/>
                  <a:pt x="9" y="5"/>
                </a:cubicBezTo>
                <a:cubicBezTo>
                  <a:pt x="11" y="5"/>
                  <a:pt x="12" y="3"/>
                  <a:pt x="12" y="2"/>
                </a:cubicBezTo>
                <a:lnTo>
                  <a:pt x="12" y="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6" name="Freeform 598"/>
          <p:cNvSpPr>
            <a:spLocks/>
          </p:cNvSpPr>
          <p:nvPr/>
        </p:nvSpPr>
        <p:spPr bwMode="auto">
          <a:xfrm>
            <a:off x="10457571" y="4537192"/>
            <a:ext cx="230188" cy="185737"/>
          </a:xfrm>
          <a:custGeom>
            <a:avLst/>
            <a:gdLst>
              <a:gd name="T0" fmla="*/ 51 w 57"/>
              <a:gd name="T1" fmla="*/ 6 h 46"/>
              <a:gd name="T2" fmla="*/ 27 w 57"/>
              <a:gd name="T3" fmla="*/ 6 h 46"/>
              <a:gd name="T4" fmla="*/ 21 w 57"/>
              <a:gd name="T5" fmla="*/ 0 h 46"/>
              <a:gd name="T6" fmla="*/ 7 w 57"/>
              <a:gd name="T7" fmla="*/ 0 h 46"/>
              <a:gd name="T8" fmla="*/ 1 w 57"/>
              <a:gd name="T9" fmla="*/ 3 h 46"/>
              <a:gd name="T10" fmla="*/ 0 w 57"/>
              <a:gd name="T11" fmla="*/ 7 h 46"/>
              <a:gd name="T12" fmla="*/ 0 w 57"/>
              <a:gd name="T13" fmla="*/ 7 h 46"/>
              <a:gd name="T14" fmla="*/ 0 w 57"/>
              <a:gd name="T15" fmla="*/ 8 h 46"/>
              <a:gd name="T16" fmla="*/ 0 w 57"/>
              <a:gd name="T17" fmla="*/ 9 h 46"/>
              <a:gd name="T18" fmla="*/ 0 w 57"/>
              <a:gd name="T19" fmla="*/ 19 h 46"/>
              <a:gd name="T20" fmla="*/ 0 w 57"/>
              <a:gd name="T21" fmla="*/ 35 h 46"/>
              <a:gd name="T22" fmla="*/ 5 w 57"/>
              <a:gd name="T23" fmla="*/ 31 h 46"/>
              <a:gd name="T24" fmla="*/ 4 w 57"/>
              <a:gd name="T25" fmla="*/ 27 h 46"/>
              <a:gd name="T26" fmla="*/ 5 w 57"/>
              <a:gd name="T27" fmla="*/ 23 h 46"/>
              <a:gd name="T28" fmla="*/ 21 w 57"/>
              <a:gd name="T29" fmla="*/ 10 h 46"/>
              <a:gd name="T30" fmla="*/ 25 w 57"/>
              <a:gd name="T31" fmla="*/ 11 h 46"/>
              <a:gd name="T32" fmla="*/ 25 w 57"/>
              <a:gd name="T33" fmla="*/ 11 h 46"/>
              <a:gd name="T34" fmla="*/ 38 w 57"/>
              <a:gd name="T35" fmla="*/ 27 h 46"/>
              <a:gd name="T36" fmla="*/ 38 w 57"/>
              <a:gd name="T37" fmla="*/ 27 h 46"/>
              <a:gd name="T38" fmla="*/ 37 w 57"/>
              <a:gd name="T39" fmla="*/ 31 h 46"/>
              <a:gd name="T40" fmla="*/ 37 w 57"/>
              <a:gd name="T41" fmla="*/ 31 h 46"/>
              <a:gd name="T42" fmla="*/ 37 w 57"/>
              <a:gd name="T43" fmla="*/ 31 h 46"/>
              <a:gd name="T44" fmla="*/ 21 w 57"/>
              <a:gd name="T45" fmla="*/ 44 h 46"/>
              <a:gd name="T46" fmla="*/ 21 w 57"/>
              <a:gd name="T47" fmla="*/ 44 h 46"/>
              <a:gd name="T48" fmla="*/ 17 w 57"/>
              <a:gd name="T49" fmla="*/ 43 h 46"/>
              <a:gd name="T50" fmla="*/ 12 w 57"/>
              <a:gd name="T51" fmla="*/ 41 h 46"/>
              <a:gd name="T52" fmla="*/ 6 w 57"/>
              <a:gd name="T53" fmla="*/ 46 h 46"/>
              <a:gd name="T54" fmla="*/ 6 w 57"/>
              <a:gd name="T55" fmla="*/ 46 h 46"/>
              <a:gd name="T56" fmla="*/ 51 w 57"/>
              <a:gd name="T57" fmla="*/ 46 h 46"/>
              <a:gd name="T58" fmla="*/ 57 w 57"/>
              <a:gd name="T59" fmla="*/ 40 h 46"/>
              <a:gd name="T60" fmla="*/ 57 w 57"/>
              <a:gd name="T61" fmla="*/ 13 h 46"/>
              <a:gd name="T62" fmla="*/ 51 w 57"/>
              <a:gd name="T63" fmla="*/ 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" h="46">
                <a:moveTo>
                  <a:pt x="51" y="6"/>
                </a:move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4" y="0"/>
                  <a:pt x="21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1"/>
                  <a:pt x="1" y="3"/>
                </a:cubicBezTo>
                <a:cubicBezTo>
                  <a:pt x="0" y="4"/>
                  <a:pt x="0" y="6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9"/>
                  <a:pt x="0" y="35"/>
                </a:cubicBezTo>
                <a:cubicBezTo>
                  <a:pt x="5" y="31"/>
                  <a:pt x="5" y="31"/>
                  <a:pt x="5" y="31"/>
                </a:cubicBezTo>
                <a:cubicBezTo>
                  <a:pt x="4" y="30"/>
                  <a:pt x="4" y="29"/>
                  <a:pt x="4" y="27"/>
                </a:cubicBezTo>
                <a:cubicBezTo>
                  <a:pt x="4" y="26"/>
                  <a:pt x="4" y="25"/>
                  <a:pt x="5" y="23"/>
                </a:cubicBezTo>
                <a:cubicBezTo>
                  <a:pt x="7" y="16"/>
                  <a:pt x="13" y="10"/>
                  <a:pt x="21" y="10"/>
                </a:cubicBezTo>
                <a:cubicBezTo>
                  <a:pt x="22" y="10"/>
                  <a:pt x="24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33" y="13"/>
                  <a:pt x="38" y="19"/>
                  <a:pt x="38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8" y="30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6" y="39"/>
                  <a:pt x="29" y="44"/>
                  <a:pt x="21" y="44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4"/>
                  <a:pt x="19" y="44"/>
                  <a:pt x="17" y="43"/>
                </a:cubicBezTo>
                <a:cubicBezTo>
                  <a:pt x="15" y="43"/>
                  <a:pt x="14" y="42"/>
                  <a:pt x="12" y="41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5" y="46"/>
                  <a:pt x="57" y="43"/>
                  <a:pt x="57" y="40"/>
                </a:cubicBezTo>
                <a:cubicBezTo>
                  <a:pt x="57" y="13"/>
                  <a:pt x="57" y="13"/>
                  <a:pt x="57" y="13"/>
                </a:cubicBezTo>
                <a:cubicBezTo>
                  <a:pt x="57" y="9"/>
                  <a:pt x="55" y="6"/>
                  <a:pt x="51" y="6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7" name="Freeform 599"/>
          <p:cNvSpPr>
            <a:spLocks noEditPoints="1"/>
          </p:cNvSpPr>
          <p:nvPr/>
        </p:nvSpPr>
        <p:spPr bwMode="auto">
          <a:xfrm>
            <a:off x="10386133" y="4581642"/>
            <a:ext cx="220663" cy="185737"/>
          </a:xfrm>
          <a:custGeom>
            <a:avLst/>
            <a:gdLst>
              <a:gd name="T0" fmla="*/ 55 w 55"/>
              <a:gd name="T1" fmla="*/ 16 h 46"/>
              <a:gd name="T2" fmla="*/ 43 w 55"/>
              <a:gd name="T3" fmla="*/ 1 h 46"/>
              <a:gd name="T4" fmla="*/ 39 w 55"/>
              <a:gd name="T5" fmla="*/ 0 h 46"/>
              <a:gd name="T6" fmla="*/ 39 w 55"/>
              <a:gd name="T7" fmla="*/ 0 h 46"/>
              <a:gd name="T8" fmla="*/ 39 w 55"/>
              <a:gd name="T9" fmla="*/ 0 h 46"/>
              <a:gd name="T10" fmla="*/ 24 w 55"/>
              <a:gd name="T11" fmla="*/ 13 h 46"/>
              <a:gd name="T12" fmla="*/ 23 w 55"/>
              <a:gd name="T13" fmla="*/ 16 h 46"/>
              <a:gd name="T14" fmla="*/ 24 w 55"/>
              <a:gd name="T15" fmla="*/ 20 h 46"/>
              <a:gd name="T16" fmla="*/ 24 w 55"/>
              <a:gd name="T17" fmla="*/ 20 h 46"/>
              <a:gd name="T18" fmla="*/ 18 w 55"/>
              <a:gd name="T19" fmla="*/ 25 h 46"/>
              <a:gd name="T20" fmla="*/ 2 w 55"/>
              <a:gd name="T21" fmla="*/ 36 h 46"/>
              <a:gd name="T22" fmla="*/ 0 w 55"/>
              <a:gd name="T23" fmla="*/ 40 h 46"/>
              <a:gd name="T24" fmla="*/ 0 w 55"/>
              <a:gd name="T25" fmla="*/ 40 h 46"/>
              <a:gd name="T26" fmla="*/ 0 w 55"/>
              <a:gd name="T27" fmla="*/ 40 h 46"/>
              <a:gd name="T28" fmla="*/ 1 w 55"/>
              <a:gd name="T29" fmla="*/ 43 h 46"/>
              <a:gd name="T30" fmla="*/ 1 w 55"/>
              <a:gd name="T31" fmla="*/ 44 h 46"/>
              <a:gd name="T32" fmla="*/ 5 w 55"/>
              <a:gd name="T33" fmla="*/ 46 h 46"/>
              <a:gd name="T34" fmla="*/ 5 w 55"/>
              <a:gd name="T35" fmla="*/ 46 h 46"/>
              <a:gd name="T36" fmla="*/ 6 w 55"/>
              <a:gd name="T37" fmla="*/ 46 h 46"/>
              <a:gd name="T38" fmla="*/ 8 w 55"/>
              <a:gd name="T39" fmla="*/ 45 h 46"/>
              <a:gd name="T40" fmla="*/ 9 w 55"/>
              <a:gd name="T41" fmla="*/ 44 h 46"/>
              <a:gd name="T42" fmla="*/ 9 w 55"/>
              <a:gd name="T43" fmla="*/ 44 h 46"/>
              <a:gd name="T44" fmla="*/ 22 w 55"/>
              <a:gd name="T45" fmla="*/ 35 h 46"/>
              <a:gd name="T46" fmla="*/ 30 w 55"/>
              <a:gd name="T47" fmla="*/ 29 h 46"/>
              <a:gd name="T48" fmla="*/ 30 w 55"/>
              <a:gd name="T49" fmla="*/ 29 h 46"/>
              <a:gd name="T50" fmla="*/ 35 w 55"/>
              <a:gd name="T51" fmla="*/ 32 h 46"/>
              <a:gd name="T52" fmla="*/ 39 w 55"/>
              <a:gd name="T53" fmla="*/ 32 h 46"/>
              <a:gd name="T54" fmla="*/ 39 w 55"/>
              <a:gd name="T55" fmla="*/ 32 h 46"/>
              <a:gd name="T56" fmla="*/ 55 w 55"/>
              <a:gd name="T57" fmla="*/ 20 h 46"/>
              <a:gd name="T58" fmla="*/ 55 w 55"/>
              <a:gd name="T59" fmla="*/ 20 h 46"/>
              <a:gd name="T60" fmla="*/ 55 w 55"/>
              <a:gd name="T61" fmla="*/ 20 h 46"/>
              <a:gd name="T62" fmla="*/ 55 w 55"/>
              <a:gd name="T63" fmla="*/ 16 h 46"/>
              <a:gd name="T64" fmla="*/ 17 w 55"/>
              <a:gd name="T65" fmla="*/ 37 h 46"/>
              <a:gd name="T66" fmla="*/ 16 w 55"/>
              <a:gd name="T67" fmla="*/ 36 h 46"/>
              <a:gd name="T68" fmla="*/ 17 w 55"/>
              <a:gd name="T69" fmla="*/ 37 h 46"/>
              <a:gd name="T70" fmla="*/ 8 w 55"/>
              <a:gd name="T71" fmla="*/ 42 h 46"/>
              <a:gd name="T72" fmla="*/ 7 w 55"/>
              <a:gd name="T73" fmla="*/ 43 h 46"/>
              <a:gd name="T74" fmla="*/ 4 w 55"/>
              <a:gd name="T75" fmla="*/ 41 h 46"/>
              <a:gd name="T76" fmla="*/ 3 w 55"/>
              <a:gd name="T77" fmla="*/ 40 h 46"/>
              <a:gd name="T78" fmla="*/ 5 w 55"/>
              <a:gd name="T79" fmla="*/ 37 h 46"/>
              <a:gd name="T80" fmla="*/ 13 w 55"/>
              <a:gd name="T81" fmla="*/ 31 h 46"/>
              <a:gd name="T82" fmla="*/ 15 w 55"/>
              <a:gd name="T83" fmla="*/ 31 h 46"/>
              <a:gd name="T84" fmla="*/ 18 w 55"/>
              <a:gd name="T85" fmla="*/ 32 h 46"/>
              <a:gd name="T86" fmla="*/ 18 w 55"/>
              <a:gd name="T87" fmla="*/ 34 h 46"/>
              <a:gd name="T88" fmla="*/ 17 w 55"/>
              <a:gd name="T89" fmla="*/ 37 h 46"/>
              <a:gd name="T90" fmla="*/ 39 w 55"/>
              <a:gd name="T91" fmla="*/ 26 h 46"/>
              <a:gd name="T92" fmla="*/ 29 w 55"/>
              <a:gd name="T93" fmla="*/ 16 h 46"/>
              <a:gd name="T94" fmla="*/ 39 w 55"/>
              <a:gd name="T95" fmla="*/ 5 h 46"/>
              <a:gd name="T96" fmla="*/ 50 w 55"/>
              <a:gd name="T97" fmla="*/ 16 h 46"/>
              <a:gd name="T98" fmla="*/ 39 w 55"/>
              <a:gd name="T99" fmla="*/ 2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5" h="46">
                <a:moveTo>
                  <a:pt x="55" y="16"/>
                </a:moveTo>
                <a:cubicBezTo>
                  <a:pt x="55" y="9"/>
                  <a:pt x="50" y="2"/>
                  <a:pt x="43" y="1"/>
                </a:cubicBezTo>
                <a:cubicBezTo>
                  <a:pt x="42" y="0"/>
                  <a:pt x="40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2" y="0"/>
                  <a:pt x="25" y="5"/>
                  <a:pt x="24" y="13"/>
                </a:cubicBezTo>
                <a:cubicBezTo>
                  <a:pt x="23" y="14"/>
                  <a:pt x="23" y="15"/>
                  <a:pt x="23" y="16"/>
                </a:cubicBezTo>
                <a:cubicBezTo>
                  <a:pt x="23" y="18"/>
                  <a:pt x="23" y="19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18" y="25"/>
                  <a:pt x="18" y="25"/>
                  <a:pt x="18" y="25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7"/>
                  <a:pt x="0" y="38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0" y="42"/>
                  <a:pt x="1" y="43"/>
                </a:cubicBezTo>
                <a:cubicBezTo>
                  <a:pt x="1" y="44"/>
                  <a:pt x="1" y="44"/>
                  <a:pt x="1" y="44"/>
                </a:cubicBezTo>
                <a:cubicBezTo>
                  <a:pt x="2" y="45"/>
                  <a:pt x="4" y="46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8" y="45"/>
                  <a:pt x="8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22" y="35"/>
                  <a:pt x="22" y="35"/>
                  <a:pt x="22" y="35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0"/>
                  <a:pt x="34" y="31"/>
                  <a:pt x="35" y="32"/>
                </a:cubicBezTo>
                <a:cubicBezTo>
                  <a:pt x="37" y="32"/>
                  <a:pt x="38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6" y="32"/>
                  <a:pt x="53" y="27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9"/>
                  <a:pt x="55" y="17"/>
                  <a:pt x="55" y="16"/>
                </a:cubicBezTo>
                <a:close/>
                <a:moveTo>
                  <a:pt x="17" y="37"/>
                </a:moveTo>
                <a:cubicBezTo>
                  <a:pt x="16" y="36"/>
                  <a:pt x="16" y="36"/>
                  <a:pt x="16" y="36"/>
                </a:cubicBezTo>
                <a:cubicBezTo>
                  <a:pt x="17" y="37"/>
                  <a:pt x="17" y="37"/>
                  <a:pt x="17" y="37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3"/>
                  <a:pt x="7" y="43"/>
                  <a:pt x="7" y="43"/>
                </a:cubicBezTo>
                <a:cubicBezTo>
                  <a:pt x="5" y="43"/>
                  <a:pt x="4" y="42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39"/>
                  <a:pt x="4" y="38"/>
                  <a:pt x="5" y="37"/>
                </a:cubicBezTo>
                <a:cubicBezTo>
                  <a:pt x="13" y="31"/>
                  <a:pt x="13" y="31"/>
                  <a:pt x="13" y="31"/>
                </a:cubicBezTo>
                <a:cubicBezTo>
                  <a:pt x="14" y="31"/>
                  <a:pt x="14" y="31"/>
                  <a:pt x="15" y="31"/>
                </a:cubicBezTo>
                <a:cubicBezTo>
                  <a:pt x="16" y="31"/>
                  <a:pt x="17" y="31"/>
                  <a:pt x="18" y="32"/>
                </a:cubicBezTo>
                <a:cubicBezTo>
                  <a:pt x="18" y="33"/>
                  <a:pt x="18" y="33"/>
                  <a:pt x="18" y="34"/>
                </a:cubicBezTo>
                <a:cubicBezTo>
                  <a:pt x="18" y="35"/>
                  <a:pt x="18" y="36"/>
                  <a:pt x="17" y="37"/>
                </a:cubicBezTo>
                <a:close/>
                <a:moveTo>
                  <a:pt x="39" y="26"/>
                </a:moveTo>
                <a:cubicBezTo>
                  <a:pt x="34" y="26"/>
                  <a:pt x="29" y="22"/>
                  <a:pt x="29" y="16"/>
                </a:cubicBezTo>
                <a:cubicBezTo>
                  <a:pt x="29" y="10"/>
                  <a:pt x="34" y="5"/>
                  <a:pt x="39" y="5"/>
                </a:cubicBezTo>
                <a:cubicBezTo>
                  <a:pt x="45" y="5"/>
                  <a:pt x="50" y="10"/>
                  <a:pt x="50" y="16"/>
                </a:cubicBezTo>
                <a:cubicBezTo>
                  <a:pt x="50" y="22"/>
                  <a:pt x="45" y="26"/>
                  <a:pt x="39" y="26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8" name="Freeform 600"/>
          <p:cNvSpPr>
            <a:spLocks/>
          </p:cNvSpPr>
          <p:nvPr/>
        </p:nvSpPr>
        <p:spPr bwMode="auto">
          <a:xfrm>
            <a:off x="10525833" y="4654667"/>
            <a:ext cx="49213" cy="23812"/>
          </a:xfrm>
          <a:custGeom>
            <a:avLst/>
            <a:gdLst>
              <a:gd name="T0" fmla="*/ 11 w 12"/>
              <a:gd name="T1" fmla="*/ 0 h 6"/>
              <a:gd name="T2" fmla="*/ 10 w 12"/>
              <a:gd name="T3" fmla="*/ 1 h 6"/>
              <a:gd name="T4" fmla="*/ 4 w 12"/>
              <a:gd name="T5" fmla="*/ 5 h 6"/>
              <a:gd name="T6" fmla="*/ 1 w 12"/>
              <a:gd name="T7" fmla="*/ 4 h 6"/>
              <a:gd name="T8" fmla="*/ 0 w 12"/>
              <a:gd name="T9" fmla="*/ 4 h 6"/>
              <a:gd name="T10" fmla="*/ 0 w 12"/>
              <a:gd name="T11" fmla="*/ 6 h 6"/>
              <a:gd name="T12" fmla="*/ 0 w 12"/>
              <a:gd name="T13" fmla="*/ 6 h 6"/>
              <a:gd name="T14" fmla="*/ 4 w 12"/>
              <a:gd name="T15" fmla="*/ 6 h 6"/>
              <a:gd name="T16" fmla="*/ 4 w 12"/>
              <a:gd name="T17" fmla="*/ 6 h 6"/>
              <a:gd name="T18" fmla="*/ 12 w 12"/>
              <a:gd name="T19" fmla="*/ 1 h 6"/>
              <a:gd name="T20" fmla="*/ 11 w 12"/>
              <a:gd name="T2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" h="6">
                <a:moveTo>
                  <a:pt x="11" y="0"/>
                </a:moveTo>
                <a:cubicBezTo>
                  <a:pt x="11" y="0"/>
                  <a:pt x="10" y="0"/>
                  <a:pt x="10" y="1"/>
                </a:cubicBezTo>
                <a:cubicBezTo>
                  <a:pt x="9" y="3"/>
                  <a:pt x="7" y="5"/>
                  <a:pt x="4" y="5"/>
                </a:cubicBezTo>
                <a:cubicBezTo>
                  <a:pt x="3" y="5"/>
                  <a:pt x="2" y="4"/>
                  <a:pt x="1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3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7" y="6"/>
                  <a:pt x="11" y="5"/>
                  <a:pt x="12" y="1"/>
                </a:cubicBezTo>
                <a:cubicBezTo>
                  <a:pt x="12" y="1"/>
                  <a:pt x="12" y="0"/>
                  <a:pt x="11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9" name="Freeform 601"/>
          <p:cNvSpPr>
            <a:spLocks noEditPoints="1"/>
          </p:cNvSpPr>
          <p:nvPr/>
        </p:nvSpPr>
        <p:spPr bwMode="auto">
          <a:xfrm>
            <a:off x="8244596" y="4505442"/>
            <a:ext cx="225425" cy="293687"/>
          </a:xfrm>
          <a:custGeom>
            <a:avLst/>
            <a:gdLst>
              <a:gd name="T0" fmla="*/ 0 w 142"/>
              <a:gd name="T1" fmla="*/ 185 h 185"/>
              <a:gd name="T2" fmla="*/ 0 w 142"/>
              <a:gd name="T3" fmla="*/ 0 h 185"/>
              <a:gd name="T4" fmla="*/ 112 w 142"/>
              <a:gd name="T5" fmla="*/ 0 h 185"/>
              <a:gd name="T6" fmla="*/ 140 w 142"/>
              <a:gd name="T7" fmla="*/ 28 h 185"/>
              <a:gd name="T8" fmla="*/ 140 w 142"/>
              <a:gd name="T9" fmla="*/ 30 h 185"/>
              <a:gd name="T10" fmla="*/ 140 w 142"/>
              <a:gd name="T11" fmla="*/ 28 h 185"/>
              <a:gd name="T12" fmla="*/ 142 w 142"/>
              <a:gd name="T13" fmla="*/ 30 h 185"/>
              <a:gd name="T14" fmla="*/ 142 w 142"/>
              <a:gd name="T15" fmla="*/ 185 h 185"/>
              <a:gd name="T16" fmla="*/ 0 w 142"/>
              <a:gd name="T17" fmla="*/ 185 h 185"/>
              <a:gd name="T18" fmla="*/ 3 w 142"/>
              <a:gd name="T19" fmla="*/ 180 h 185"/>
              <a:gd name="T20" fmla="*/ 137 w 142"/>
              <a:gd name="T21" fmla="*/ 180 h 185"/>
              <a:gd name="T22" fmla="*/ 137 w 142"/>
              <a:gd name="T23" fmla="*/ 30 h 185"/>
              <a:gd name="T24" fmla="*/ 109 w 142"/>
              <a:gd name="T25" fmla="*/ 5 h 185"/>
              <a:gd name="T26" fmla="*/ 3 w 142"/>
              <a:gd name="T27" fmla="*/ 5 h 185"/>
              <a:gd name="T28" fmla="*/ 3 w 142"/>
              <a:gd name="T29" fmla="*/ 18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2" h="185">
                <a:moveTo>
                  <a:pt x="0" y="185"/>
                </a:moveTo>
                <a:lnTo>
                  <a:pt x="0" y="0"/>
                </a:lnTo>
                <a:lnTo>
                  <a:pt x="112" y="0"/>
                </a:lnTo>
                <a:lnTo>
                  <a:pt x="140" y="28"/>
                </a:lnTo>
                <a:lnTo>
                  <a:pt x="140" y="30"/>
                </a:lnTo>
                <a:lnTo>
                  <a:pt x="140" y="28"/>
                </a:lnTo>
                <a:lnTo>
                  <a:pt x="142" y="30"/>
                </a:lnTo>
                <a:lnTo>
                  <a:pt x="142" y="185"/>
                </a:lnTo>
                <a:lnTo>
                  <a:pt x="0" y="185"/>
                </a:lnTo>
                <a:close/>
                <a:moveTo>
                  <a:pt x="3" y="180"/>
                </a:moveTo>
                <a:lnTo>
                  <a:pt x="137" y="180"/>
                </a:lnTo>
                <a:lnTo>
                  <a:pt x="137" y="30"/>
                </a:lnTo>
                <a:lnTo>
                  <a:pt x="109" y="5"/>
                </a:lnTo>
                <a:lnTo>
                  <a:pt x="3" y="5"/>
                </a:lnTo>
                <a:lnTo>
                  <a:pt x="3" y="18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0" name="Rectangle 602"/>
          <p:cNvSpPr>
            <a:spLocks noChangeArrowheads="1"/>
          </p:cNvSpPr>
          <p:nvPr/>
        </p:nvSpPr>
        <p:spPr bwMode="auto">
          <a:xfrm>
            <a:off x="8285871" y="4573704"/>
            <a:ext cx="139700" cy="7937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1" name="Rectangle 603"/>
          <p:cNvSpPr>
            <a:spLocks noChangeArrowheads="1"/>
          </p:cNvSpPr>
          <p:nvPr/>
        </p:nvSpPr>
        <p:spPr bwMode="auto">
          <a:xfrm>
            <a:off x="8285871" y="4613392"/>
            <a:ext cx="139700" cy="952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2" name="Rectangle 604"/>
          <p:cNvSpPr>
            <a:spLocks noChangeArrowheads="1"/>
          </p:cNvSpPr>
          <p:nvPr/>
        </p:nvSpPr>
        <p:spPr bwMode="auto">
          <a:xfrm>
            <a:off x="8285871" y="4654667"/>
            <a:ext cx="139700" cy="7937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3" name="Rectangle 605"/>
          <p:cNvSpPr>
            <a:spLocks noChangeArrowheads="1"/>
          </p:cNvSpPr>
          <p:nvPr/>
        </p:nvSpPr>
        <p:spPr bwMode="auto">
          <a:xfrm>
            <a:off x="8285871" y="4694354"/>
            <a:ext cx="139700" cy="7937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4" name="Rectangle 606"/>
          <p:cNvSpPr>
            <a:spLocks noChangeArrowheads="1"/>
          </p:cNvSpPr>
          <p:nvPr/>
        </p:nvSpPr>
        <p:spPr bwMode="auto">
          <a:xfrm>
            <a:off x="8285871" y="4734042"/>
            <a:ext cx="139700" cy="9525"/>
          </a:xfrm>
          <a:prstGeom prst="rect">
            <a:avLst/>
          </a:pr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5" name="Freeform 607"/>
          <p:cNvSpPr>
            <a:spLocks/>
          </p:cNvSpPr>
          <p:nvPr/>
        </p:nvSpPr>
        <p:spPr bwMode="auto">
          <a:xfrm>
            <a:off x="8414458" y="4510204"/>
            <a:ext cx="52388" cy="47625"/>
          </a:xfrm>
          <a:custGeom>
            <a:avLst/>
            <a:gdLst>
              <a:gd name="T0" fmla="*/ 0 w 33"/>
              <a:gd name="T1" fmla="*/ 30 h 30"/>
              <a:gd name="T2" fmla="*/ 0 w 33"/>
              <a:gd name="T3" fmla="*/ 0 h 30"/>
              <a:gd name="T4" fmla="*/ 5 w 33"/>
              <a:gd name="T5" fmla="*/ 0 h 30"/>
              <a:gd name="T6" fmla="*/ 5 w 33"/>
              <a:gd name="T7" fmla="*/ 25 h 30"/>
              <a:gd name="T8" fmla="*/ 33 w 33"/>
              <a:gd name="T9" fmla="*/ 25 h 30"/>
              <a:gd name="T10" fmla="*/ 33 w 33"/>
              <a:gd name="T11" fmla="*/ 30 h 30"/>
              <a:gd name="T12" fmla="*/ 0 w 33"/>
              <a:gd name="T13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0" y="30"/>
                </a:moveTo>
                <a:lnTo>
                  <a:pt x="0" y="0"/>
                </a:lnTo>
                <a:lnTo>
                  <a:pt x="5" y="0"/>
                </a:lnTo>
                <a:lnTo>
                  <a:pt x="5" y="25"/>
                </a:lnTo>
                <a:lnTo>
                  <a:pt x="33" y="25"/>
                </a:lnTo>
                <a:lnTo>
                  <a:pt x="33" y="30"/>
                </a:lnTo>
                <a:lnTo>
                  <a:pt x="0" y="3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6" name="Freeform 608"/>
          <p:cNvSpPr>
            <a:spLocks noEditPoints="1"/>
          </p:cNvSpPr>
          <p:nvPr/>
        </p:nvSpPr>
        <p:spPr bwMode="auto">
          <a:xfrm>
            <a:off x="7766758" y="4505442"/>
            <a:ext cx="273050" cy="288925"/>
          </a:xfrm>
          <a:custGeom>
            <a:avLst/>
            <a:gdLst>
              <a:gd name="T0" fmla="*/ 36 w 68"/>
              <a:gd name="T1" fmla="*/ 52 h 72"/>
              <a:gd name="T2" fmla="*/ 36 w 68"/>
              <a:gd name="T3" fmla="*/ 57 h 72"/>
              <a:gd name="T4" fmla="*/ 61 w 68"/>
              <a:gd name="T5" fmla="*/ 55 h 72"/>
              <a:gd name="T6" fmla="*/ 33 w 68"/>
              <a:gd name="T7" fmla="*/ 43 h 72"/>
              <a:gd name="T8" fmla="*/ 58 w 68"/>
              <a:gd name="T9" fmla="*/ 46 h 72"/>
              <a:gd name="T10" fmla="*/ 58 w 68"/>
              <a:gd name="T11" fmla="*/ 41 h 72"/>
              <a:gd name="T12" fmla="*/ 33 w 68"/>
              <a:gd name="T13" fmla="*/ 43 h 72"/>
              <a:gd name="T14" fmla="*/ 66 w 68"/>
              <a:gd name="T15" fmla="*/ 18 h 72"/>
              <a:gd name="T16" fmla="*/ 46 w 68"/>
              <a:gd name="T17" fmla="*/ 0 h 72"/>
              <a:gd name="T18" fmla="*/ 22 w 68"/>
              <a:gd name="T19" fmla="*/ 0 h 72"/>
              <a:gd name="T20" fmla="*/ 14 w 68"/>
              <a:gd name="T21" fmla="*/ 33 h 72"/>
              <a:gd name="T22" fmla="*/ 14 w 68"/>
              <a:gd name="T23" fmla="*/ 65 h 72"/>
              <a:gd name="T24" fmla="*/ 60 w 68"/>
              <a:gd name="T25" fmla="*/ 72 h 72"/>
              <a:gd name="T26" fmla="*/ 68 w 68"/>
              <a:gd name="T27" fmla="*/ 22 h 72"/>
              <a:gd name="T28" fmla="*/ 58 w 68"/>
              <a:gd name="T29" fmla="*/ 20 h 72"/>
              <a:gd name="T30" fmla="*/ 51 w 68"/>
              <a:gd name="T31" fmla="*/ 20 h 72"/>
              <a:gd name="T32" fmla="*/ 48 w 68"/>
              <a:gd name="T33" fmla="*/ 9 h 72"/>
              <a:gd name="T34" fmla="*/ 61 w 68"/>
              <a:gd name="T35" fmla="*/ 20 h 72"/>
              <a:gd name="T36" fmla="*/ 18 w 68"/>
              <a:gd name="T37" fmla="*/ 51 h 72"/>
              <a:gd name="T38" fmla="*/ 13 w 68"/>
              <a:gd name="T39" fmla="*/ 51 h 72"/>
              <a:gd name="T40" fmla="*/ 6 w 68"/>
              <a:gd name="T41" fmla="*/ 46 h 72"/>
              <a:gd name="T42" fmla="*/ 14 w 68"/>
              <a:gd name="T43" fmla="*/ 46 h 72"/>
              <a:gd name="T44" fmla="*/ 18 w 68"/>
              <a:gd name="T45" fmla="*/ 46 h 72"/>
              <a:gd name="T46" fmla="*/ 18 w 68"/>
              <a:gd name="T47" fmla="*/ 46 h 72"/>
              <a:gd name="T48" fmla="*/ 26 w 68"/>
              <a:gd name="T49" fmla="*/ 46 h 72"/>
              <a:gd name="T50" fmla="*/ 18 w 68"/>
              <a:gd name="T51" fmla="*/ 51 h 72"/>
              <a:gd name="T52" fmla="*/ 60 w 68"/>
              <a:gd name="T53" fmla="*/ 68 h 72"/>
              <a:gd name="T54" fmla="*/ 18 w 68"/>
              <a:gd name="T55" fmla="*/ 65 h 72"/>
              <a:gd name="T56" fmla="*/ 18 w 68"/>
              <a:gd name="T57" fmla="*/ 33 h 72"/>
              <a:gd name="T58" fmla="*/ 22 w 68"/>
              <a:gd name="T59" fmla="*/ 5 h 72"/>
              <a:gd name="T60" fmla="*/ 43 w 68"/>
              <a:gd name="T61" fmla="*/ 17 h 72"/>
              <a:gd name="T62" fmla="*/ 63 w 68"/>
              <a:gd name="T63" fmla="*/ 2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72">
                <a:moveTo>
                  <a:pt x="58" y="52"/>
                </a:moveTo>
                <a:cubicBezTo>
                  <a:pt x="36" y="52"/>
                  <a:pt x="36" y="52"/>
                  <a:pt x="36" y="52"/>
                </a:cubicBezTo>
                <a:cubicBezTo>
                  <a:pt x="34" y="52"/>
                  <a:pt x="33" y="53"/>
                  <a:pt x="33" y="55"/>
                </a:cubicBezTo>
                <a:cubicBezTo>
                  <a:pt x="33" y="56"/>
                  <a:pt x="34" y="57"/>
                  <a:pt x="36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60" y="57"/>
                  <a:pt x="61" y="56"/>
                  <a:pt x="61" y="55"/>
                </a:cubicBezTo>
                <a:cubicBezTo>
                  <a:pt x="61" y="53"/>
                  <a:pt x="60" y="52"/>
                  <a:pt x="58" y="52"/>
                </a:cubicBezTo>
                <a:close/>
                <a:moveTo>
                  <a:pt x="33" y="43"/>
                </a:moveTo>
                <a:cubicBezTo>
                  <a:pt x="33" y="45"/>
                  <a:pt x="34" y="46"/>
                  <a:pt x="36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60" y="46"/>
                  <a:pt x="61" y="45"/>
                  <a:pt x="61" y="43"/>
                </a:cubicBezTo>
                <a:cubicBezTo>
                  <a:pt x="61" y="42"/>
                  <a:pt x="60" y="41"/>
                  <a:pt x="58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4" y="41"/>
                  <a:pt x="33" y="42"/>
                  <a:pt x="33" y="43"/>
                </a:cubicBezTo>
                <a:close/>
                <a:moveTo>
                  <a:pt x="68" y="22"/>
                </a:moveTo>
                <a:cubicBezTo>
                  <a:pt x="67" y="20"/>
                  <a:pt x="67" y="19"/>
                  <a:pt x="66" y="18"/>
                </a:cubicBezTo>
                <a:cubicBezTo>
                  <a:pt x="50" y="2"/>
                  <a:pt x="50" y="2"/>
                  <a:pt x="50" y="2"/>
                </a:cubicBezTo>
                <a:cubicBezTo>
                  <a:pt x="49" y="1"/>
                  <a:pt x="47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7" y="0"/>
                  <a:pt x="14" y="4"/>
                  <a:pt x="14" y="8"/>
                </a:cubicBezTo>
                <a:cubicBezTo>
                  <a:pt x="14" y="33"/>
                  <a:pt x="14" y="33"/>
                  <a:pt x="14" y="33"/>
                </a:cubicBezTo>
                <a:cubicBezTo>
                  <a:pt x="6" y="34"/>
                  <a:pt x="0" y="41"/>
                  <a:pt x="0" y="49"/>
                </a:cubicBezTo>
                <a:cubicBezTo>
                  <a:pt x="0" y="57"/>
                  <a:pt x="6" y="63"/>
                  <a:pt x="14" y="65"/>
                </a:cubicBezTo>
                <a:cubicBezTo>
                  <a:pt x="14" y="69"/>
                  <a:pt x="17" y="72"/>
                  <a:pt x="22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64" y="72"/>
                  <a:pt x="68" y="69"/>
                  <a:pt x="68" y="64"/>
                </a:cubicBezTo>
                <a:cubicBezTo>
                  <a:pt x="68" y="22"/>
                  <a:pt x="68" y="22"/>
                  <a:pt x="68" y="22"/>
                </a:cubicBezTo>
                <a:close/>
                <a:moveTo>
                  <a:pt x="61" y="20"/>
                </a:moveTo>
                <a:cubicBezTo>
                  <a:pt x="58" y="20"/>
                  <a:pt x="58" y="20"/>
                  <a:pt x="58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49" y="20"/>
                  <a:pt x="48" y="18"/>
                  <a:pt x="48" y="17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7"/>
                  <a:pt x="48" y="7"/>
                  <a:pt x="48" y="7"/>
                </a:cubicBezTo>
                <a:lnTo>
                  <a:pt x="61" y="20"/>
                </a:ln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46"/>
                  <a:pt x="6" y="46"/>
                  <a:pt x="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51"/>
                  <a:pt x="26" y="51"/>
                  <a:pt x="26" y="51"/>
                </a:cubicBezTo>
                <a:cubicBezTo>
                  <a:pt x="18" y="51"/>
                  <a:pt x="18" y="51"/>
                  <a:pt x="18" y="51"/>
                </a:cubicBezTo>
                <a:close/>
                <a:moveTo>
                  <a:pt x="63" y="64"/>
                </a:moveTo>
                <a:cubicBezTo>
                  <a:pt x="63" y="66"/>
                  <a:pt x="62" y="68"/>
                  <a:pt x="60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20" y="68"/>
                  <a:pt x="19" y="66"/>
                  <a:pt x="18" y="65"/>
                </a:cubicBezTo>
                <a:cubicBezTo>
                  <a:pt x="26" y="64"/>
                  <a:pt x="32" y="57"/>
                  <a:pt x="32" y="49"/>
                </a:cubicBezTo>
                <a:cubicBezTo>
                  <a:pt x="32" y="41"/>
                  <a:pt x="26" y="34"/>
                  <a:pt x="18" y="33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6"/>
                  <a:pt x="20" y="5"/>
                  <a:pt x="22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21"/>
                  <a:pt x="47" y="25"/>
                  <a:pt x="51" y="25"/>
                </a:cubicBezTo>
                <a:cubicBezTo>
                  <a:pt x="63" y="25"/>
                  <a:pt x="63" y="25"/>
                  <a:pt x="63" y="25"/>
                </a:cubicBezTo>
                <a:lnTo>
                  <a:pt x="63" y="64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7" name="Freeform 609"/>
          <p:cNvSpPr>
            <a:spLocks/>
          </p:cNvSpPr>
          <p:nvPr/>
        </p:nvSpPr>
        <p:spPr bwMode="auto">
          <a:xfrm>
            <a:off x="7452433" y="2490904"/>
            <a:ext cx="68263" cy="193675"/>
          </a:xfrm>
          <a:custGeom>
            <a:avLst/>
            <a:gdLst>
              <a:gd name="T0" fmla="*/ 14 w 17"/>
              <a:gd name="T1" fmla="*/ 23 h 48"/>
              <a:gd name="T2" fmla="*/ 1 w 17"/>
              <a:gd name="T3" fmla="*/ 2 h 48"/>
              <a:gd name="T4" fmla="*/ 2 w 17"/>
              <a:gd name="T5" fmla="*/ 0 h 48"/>
              <a:gd name="T6" fmla="*/ 17 w 17"/>
              <a:gd name="T7" fmla="*/ 23 h 48"/>
              <a:gd name="T8" fmla="*/ 2 w 17"/>
              <a:gd name="T9" fmla="*/ 48 h 48"/>
              <a:gd name="T10" fmla="*/ 0 w 17"/>
              <a:gd name="T11" fmla="*/ 45 h 48"/>
              <a:gd name="T12" fmla="*/ 14 w 17"/>
              <a:gd name="T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48">
                <a:moveTo>
                  <a:pt x="14" y="23"/>
                </a:moveTo>
                <a:cubicBezTo>
                  <a:pt x="14" y="14"/>
                  <a:pt x="9" y="6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11" y="4"/>
                  <a:pt x="17" y="13"/>
                  <a:pt x="17" y="23"/>
                </a:cubicBezTo>
                <a:cubicBezTo>
                  <a:pt x="17" y="34"/>
                  <a:pt x="11" y="43"/>
                  <a:pt x="2" y="48"/>
                </a:cubicBezTo>
                <a:cubicBezTo>
                  <a:pt x="0" y="45"/>
                  <a:pt x="0" y="45"/>
                  <a:pt x="0" y="45"/>
                </a:cubicBezTo>
                <a:cubicBezTo>
                  <a:pt x="8" y="41"/>
                  <a:pt x="14" y="33"/>
                  <a:pt x="14" y="2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8" name="Freeform 610"/>
          <p:cNvSpPr>
            <a:spLocks/>
          </p:cNvSpPr>
          <p:nvPr/>
        </p:nvSpPr>
        <p:spPr bwMode="auto">
          <a:xfrm>
            <a:off x="7433383" y="2506779"/>
            <a:ext cx="55563" cy="157162"/>
          </a:xfrm>
          <a:custGeom>
            <a:avLst/>
            <a:gdLst>
              <a:gd name="T0" fmla="*/ 11 w 14"/>
              <a:gd name="T1" fmla="*/ 19 h 39"/>
              <a:gd name="T2" fmla="*/ 0 w 14"/>
              <a:gd name="T3" fmla="*/ 3 h 39"/>
              <a:gd name="T4" fmla="*/ 2 w 14"/>
              <a:gd name="T5" fmla="*/ 0 h 39"/>
              <a:gd name="T6" fmla="*/ 14 w 14"/>
              <a:gd name="T7" fmla="*/ 19 h 39"/>
              <a:gd name="T8" fmla="*/ 1 w 14"/>
              <a:gd name="T9" fmla="*/ 39 h 39"/>
              <a:gd name="T10" fmla="*/ 0 w 14"/>
              <a:gd name="T11" fmla="*/ 36 h 39"/>
              <a:gd name="T12" fmla="*/ 11 w 14"/>
              <a:gd name="T13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39">
                <a:moveTo>
                  <a:pt x="11" y="19"/>
                </a:moveTo>
                <a:cubicBezTo>
                  <a:pt x="11" y="12"/>
                  <a:pt x="7" y="6"/>
                  <a:pt x="0" y="3"/>
                </a:cubicBezTo>
                <a:cubicBezTo>
                  <a:pt x="2" y="0"/>
                  <a:pt x="2" y="0"/>
                  <a:pt x="2" y="0"/>
                </a:cubicBezTo>
                <a:cubicBezTo>
                  <a:pt x="9" y="3"/>
                  <a:pt x="14" y="11"/>
                  <a:pt x="14" y="19"/>
                </a:cubicBezTo>
                <a:cubicBezTo>
                  <a:pt x="14" y="28"/>
                  <a:pt x="9" y="36"/>
                  <a:pt x="1" y="39"/>
                </a:cubicBezTo>
                <a:cubicBezTo>
                  <a:pt x="0" y="36"/>
                  <a:pt x="0" y="36"/>
                  <a:pt x="0" y="36"/>
                </a:cubicBezTo>
                <a:cubicBezTo>
                  <a:pt x="7" y="34"/>
                  <a:pt x="11" y="27"/>
                  <a:pt x="11" y="1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9" name="Freeform 611"/>
          <p:cNvSpPr>
            <a:spLocks/>
          </p:cNvSpPr>
          <p:nvPr/>
        </p:nvSpPr>
        <p:spPr bwMode="auto">
          <a:xfrm>
            <a:off x="7344483" y="2482967"/>
            <a:ext cx="63500" cy="204787"/>
          </a:xfrm>
          <a:custGeom>
            <a:avLst/>
            <a:gdLst>
              <a:gd name="T0" fmla="*/ 0 w 40"/>
              <a:gd name="T1" fmla="*/ 38 h 129"/>
              <a:gd name="T2" fmla="*/ 0 w 40"/>
              <a:gd name="T3" fmla="*/ 91 h 129"/>
              <a:gd name="T4" fmla="*/ 25 w 40"/>
              <a:gd name="T5" fmla="*/ 114 h 129"/>
              <a:gd name="T6" fmla="*/ 25 w 40"/>
              <a:gd name="T7" fmla="*/ 68 h 129"/>
              <a:gd name="T8" fmla="*/ 30 w 40"/>
              <a:gd name="T9" fmla="*/ 68 h 129"/>
              <a:gd name="T10" fmla="*/ 30 w 40"/>
              <a:gd name="T11" fmla="*/ 119 h 129"/>
              <a:gd name="T12" fmla="*/ 40 w 40"/>
              <a:gd name="T13" fmla="*/ 129 h 129"/>
              <a:gd name="T14" fmla="*/ 40 w 40"/>
              <a:gd name="T15" fmla="*/ 0 h 129"/>
              <a:gd name="T16" fmla="*/ 0 w 40"/>
              <a:gd name="T17" fmla="*/ 3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29">
                <a:moveTo>
                  <a:pt x="0" y="38"/>
                </a:moveTo>
                <a:lnTo>
                  <a:pt x="0" y="91"/>
                </a:lnTo>
                <a:lnTo>
                  <a:pt x="25" y="114"/>
                </a:lnTo>
                <a:lnTo>
                  <a:pt x="25" y="68"/>
                </a:lnTo>
                <a:lnTo>
                  <a:pt x="30" y="68"/>
                </a:lnTo>
                <a:lnTo>
                  <a:pt x="30" y="119"/>
                </a:lnTo>
                <a:lnTo>
                  <a:pt x="40" y="129"/>
                </a:lnTo>
                <a:lnTo>
                  <a:pt x="40" y="0"/>
                </a:lnTo>
                <a:lnTo>
                  <a:pt x="0" y="38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0" name="Freeform 612"/>
          <p:cNvSpPr>
            <a:spLocks/>
          </p:cNvSpPr>
          <p:nvPr/>
        </p:nvSpPr>
        <p:spPr bwMode="auto">
          <a:xfrm>
            <a:off x="7292096" y="2546467"/>
            <a:ext cx="39688" cy="77787"/>
          </a:xfrm>
          <a:custGeom>
            <a:avLst/>
            <a:gdLst>
              <a:gd name="T0" fmla="*/ 0 w 25"/>
              <a:gd name="T1" fmla="*/ 0 h 49"/>
              <a:gd name="T2" fmla="*/ 0 w 25"/>
              <a:gd name="T3" fmla="*/ 49 h 49"/>
              <a:gd name="T4" fmla="*/ 15 w 25"/>
              <a:gd name="T5" fmla="*/ 49 h 49"/>
              <a:gd name="T6" fmla="*/ 15 w 25"/>
              <a:gd name="T7" fmla="*/ 23 h 49"/>
              <a:gd name="T8" fmla="*/ 18 w 25"/>
              <a:gd name="T9" fmla="*/ 23 h 49"/>
              <a:gd name="T10" fmla="*/ 18 w 25"/>
              <a:gd name="T11" fmla="*/ 49 h 49"/>
              <a:gd name="T12" fmla="*/ 25 w 25"/>
              <a:gd name="T13" fmla="*/ 49 h 49"/>
              <a:gd name="T14" fmla="*/ 25 w 25"/>
              <a:gd name="T15" fmla="*/ 0 h 49"/>
              <a:gd name="T16" fmla="*/ 0 w 25"/>
              <a:gd name="T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49">
                <a:moveTo>
                  <a:pt x="0" y="0"/>
                </a:moveTo>
                <a:lnTo>
                  <a:pt x="0" y="49"/>
                </a:lnTo>
                <a:lnTo>
                  <a:pt x="15" y="49"/>
                </a:lnTo>
                <a:lnTo>
                  <a:pt x="15" y="23"/>
                </a:lnTo>
                <a:lnTo>
                  <a:pt x="18" y="23"/>
                </a:lnTo>
                <a:lnTo>
                  <a:pt x="18" y="49"/>
                </a:lnTo>
                <a:lnTo>
                  <a:pt x="25" y="49"/>
                </a:lnTo>
                <a:lnTo>
                  <a:pt x="25" y="0"/>
                </a:lnTo>
                <a:lnTo>
                  <a:pt x="0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1" name="Freeform 613"/>
          <p:cNvSpPr>
            <a:spLocks noEditPoints="1"/>
          </p:cNvSpPr>
          <p:nvPr/>
        </p:nvSpPr>
        <p:spPr bwMode="auto">
          <a:xfrm>
            <a:off x="6906333" y="2475029"/>
            <a:ext cx="147638" cy="225425"/>
          </a:xfrm>
          <a:custGeom>
            <a:avLst/>
            <a:gdLst>
              <a:gd name="T0" fmla="*/ 28 w 37"/>
              <a:gd name="T1" fmla="*/ 0 h 56"/>
              <a:gd name="T2" fmla="*/ 9 w 37"/>
              <a:gd name="T3" fmla="*/ 0 h 56"/>
              <a:gd name="T4" fmla="*/ 0 w 37"/>
              <a:gd name="T5" fmla="*/ 9 h 56"/>
              <a:gd name="T6" fmla="*/ 0 w 37"/>
              <a:gd name="T7" fmla="*/ 46 h 56"/>
              <a:gd name="T8" fmla="*/ 9 w 37"/>
              <a:gd name="T9" fmla="*/ 56 h 56"/>
              <a:gd name="T10" fmla="*/ 28 w 37"/>
              <a:gd name="T11" fmla="*/ 56 h 56"/>
              <a:gd name="T12" fmla="*/ 37 w 37"/>
              <a:gd name="T13" fmla="*/ 46 h 56"/>
              <a:gd name="T14" fmla="*/ 37 w 37"/>
              <a:gd name="T15" fmla="*/ 9 h 56"/>
              <a:gd name="T16" fmla="*/ 28 w 37"/>
              <a:gd name="T17" fmla="*/ 0 h 56"/>
              <a:gd name="T18" fmla="*/ 10 w 37"/>
              <a:gd name="T19" fmla="*/ 51 h 56"/>
              <a:gd name="T20" fmla="*/ 6 w 37"/>
              <a:gd name="T21" fmla="*/ 47 h 56"/>
              <a:gd name="T22" fmla="*/ 10 w 37"/>
              <a:gd name="T23" fmla="*/ 43 h 56"/>
              <a:gd name="T24" fmla="*/ 14 w 37"/>
              <a:gd name="T25" fmla="*/ 47 h 56"/>
              <a:gd name="T26" fmla="*/ 10 w 37"/>
              <a:gd name="T27" fmla="*/ 51 h 56"/>
              <a:gd name="T28" fmla="*/ 27 w 37"/>
              <a:gd name="T29" fmla="*/ 51 h 56"/>
              <a:gd name="T30" fmla="*/ 23 w 37"/>
              <a:gd name="T31" fmla="*/ 47 h 56"/>
              <a:gd name="T32" fmla="*/ 27 w 37"/>
              <a:gd name="T33" fmla="*/ 43 h 56"/>
              <a:gd name="T34" fmla="*/ 31 w 37"/>
              <a:gd name="T35" fmla="*/ 47 h 56"/>
              <a:gd name="T36" fmla="*/ 27 w 37"/>
              <a:gd name="T37" fmla="*/ 51 h 56"/>
              <a:gd name="T38" fmla="*/ 35 w 37"/>
              <a:gd name="T39" fmla="*/ 35 h 56"/>
              <a:gd name="T40" fmla="*/ 26 w 37"/>
              <a:gd name="T41" fmla="*/ 42 h 56"/>
              <a:gd name="T42" fmla="*/ 10 w 37"/>
              <a:gd name="T43" fmla="*/ 42 h 56"/>
              <a:gd name="T44" fmla="*/ 2 w 37"/>
              <a:gd name="T45" fmla="*/ 35 h 56"/>
              <a:gd name="T46" fmla="*/ 2 w 37"/>
              <a:gd name="T47" fmla="*/ 10 h 56"/>
              <a:gd name="T48" fmla="*/ 10 w 37"/>
              <a:gd name="T49" fmla="*/ 3 h 56"/>
              <a:gd name="T50" fmla="*/ 26 w 37"/>
              <a:gd name="T51" fmla="*/ 3 h 56"/>
              <a:gd name="T52" fmla="*/ 35 w 37"/>
              <a:gd name="T53" fmla="*/ 10 h 56"/>
              <a:gd name="T54" fmla="*/ 35 w 37"/>
              <a:gd name="T55" fmla="*/ 3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" h="56">
                <a:moveTo>
                  <a:pt x="2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2"/>
                  <a:pt x="4" y="56"/>
                  <a:pt x="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33" y="56"/>
                  <a:pt x="37" y="52"/>
                  <a:pt x="37" y="46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4"/>
                  <a:pt x="33" y="0"/>
                  <a:pt x="28" y="0"/>
                </a:cubicBezTo>
                <a:close/>
                <a:moveTo>
                  <a:pt x="10" y="51"/>
                </a:moveTo>
                <a:cubicBezTo>
                  <a:pt x="8" y="51"/>
                  <a:pt x="6" y="49"/>
                  <a:pt x="6" y="47"/>
                </a:cubicBezTo>
                <a:cubicBezTo>
                  <a:pt x="6" y="45"/>
                  <a:pt x="8" y="43"/>
                  <a:pt x="10" y="43"/>
                </a:cubicBezTo>
                <a:cubicBezTo>
                  <a:pt x="12" y="43"/>
                  <a:pt x="14" y="45"/>
                  <a:pt x="14" y="47"/>
                </a:cubicBezTo>
                <a:cubicBezTo>
                  <a:pt x="14" y="49"/>
                  <a:pt x="12" y="51"/>
                  <a:pt x="10" y="51"/>
                </a:cubicBezTo>
                <a:close/>
                <a:moveTo>
                  <a:pt x="27" y="51"/>
                </a:moveTo>
                <a:cubicBezTo>
                  <a:pt x="25" y="51"/>
                  <a:pt x="23" y="49"/>
                  <a:pt x="23" y="47"/>
                </a:cubicBezTo>
                <a:cubicBezTo>
                  <a:pt x="23" y="45"/>
                  <a:pt x="25" y="43"/>
                  <a:pt x="27" y="43"/>
                </a:cubicBezTo>
                <a:cubicBezTo>
                  <a:pt x="29" y="43"/>
                  <a:pt x="31" y="45"/>
                  <a:pt x="31" y="47"/>
                </a:cubicBezTo>
                <a:cubicBezTo>
                  <a:pt x="31" y="49"/>
                  <a:pt x="29" y="51"/>
                  <a:pt x="27" y="51"/>
                </a:cubicBezTo>
                <a:close/>
                <a:moveTo>
                  <a:pt x="35" y="35"/>
                </a:moveTo>
                <a:cubicBezTo>
                  <a:pt x="35" y="39"/>
                  <a:pt x="31" y="42"/>
                  <a:pt x="2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6" y="42"/>
                  <a:pt x="2" y="39"/>
                  <a:pt x="2" y="35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6"/>
                  <a:pt x="6" y="3"/>
                  <a:pt x="1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5" y="6"/>
                  <a:pt x="35" y="10"/>
                </a:cubicBezTo>
                <a:lnTo>
                  <a:pt x="35" y="35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2" name="Freeform 614"/>
          <p:cNvSpPr>
            <a:spLocks/>
          </p:cNvSpPr>
          <p:nvPr/>
        </p:nvSpPr>
        <p:spPr bwMode="auto">
          <a:xfrm>
            <a:off x="7061908" y="2470267"/>
            <a:ext cx="12700" cy="230187"/>
          </a:xfrm>
          <a:custGeom>
            <a:avLst/>
            <a:gdLst>
              <a:gd name="T0" fmla="*/ 0 w 8"/>
              <a:gd name="T1" fmla="*/ 0 h 145"/>
              <a:gd name="T2" fmla="*/ 0 w 8"/>
              <a:gd name="T3" fmla="*/ 99 h 145"/>
              <a:gd name="T4" fmla="*/ 3 w 8"/>
              <a:gd name="T5" fmla="*/ 99 h 145"/>
              <a:gd name="T6" fmla="*/ 3 w 8"/>
              <a:gd name="T7" fmla="*/ 145 h 145"/>
              <a:gd name="T8" fmla="*/ 8 w 8"/>
              <a:gd name="T9" fmla="*/ 145 h 145"/>
              <a:gd name="T10" fmla="*/ 8 w 8"/>
              <a:gd name="T11" fmla="*/ 99 h 145"/>
              <a:gd name="T12" fmla="*/ 8 w 8"/>
              <a:gd name="T13" fmla="*/ 89 h 145"/>
              <a:gd name="T14" fmla="*/ 8 w 8"/>
              <a:gd name="T15" fmla="*/ 0 h 145"/>
              <a:gd name="T16" fmla="*/ 0 w 8"/>
              <a:gd name="T17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45">
                <a:moveTo>
                  <a:pt x="0" y="0"/>
                </a:moveTo>
                <a:lnTo>
                  <a:pt x="0" y="99"/>
                </a:lnTo>
                <a:lnTo>
                  <a:pt x="3" y="99"/>
                </a:lnTo>
                <a:lnTo>
                  <a:pt x="3" y="145"/>
                </a:lnTo>
                <a:lnTo>
                  <a:pt x="8" y="145"/>
                </a:lnTo>
                <a:lnTo>
                  <a:pt x="8" y="99"/>
                </a:lnTo>
                <a:lnTo>
                  <a:pt x="8" y="89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3" name="Freeform 615"/>
          <p:cNvSpPr>
            <a:spLocks/>
          </p:cNvSpPr>
          <p:nvPr/>
        </p:nvSpPr>
        <p:spPr bwMode="auto">
          <a:xfrm>
            <a:off x="8655758" y="2113079"/>
            <a:ext cx="173038" cy="168275"/>
          </a:xfrm>
          <a:custGeom>
            <a:avLst/>
            <a:gdLst>
              <a:gd name="T0" fmla="*/ 26 w 43"/>
              <a:gd name="T1" fmla="*/ 0 h 42"/>
              <a:gd name="T2" fmla="*/ 26 w 43"/>
              <a:gd name="T3" fmla="*/ 6 h 42"/>
              <a:gd name="T4" fmla="*/ 37 w 43"/>
              <a:gd name="T5" fmla="*/ 21 h 42"/>
              <a:gd name="T6" fmla="*/ 21 w 43"/>
              <a:gd name="T7" fmla="*/ 37 h 42"/>
              <a:gd name="T8" fmla="*/ 6 w 43"/>
              <a:gd name="T9" fmla="*/ 21 h 42"/>
              <a:gd name="T10" fmla="*/ 16 w 43"/>
              <a:gd name="T11" fmla="*/ 6 h 42"/>
              <a:gd name="T12" fmla="*/ 16 w 43"/>
              <a:gd name="T13" fmla="*/ 0 h 42"/>
              <a:gd name="T14" fmla="*/ 0 w 43"/>
              <a:gd name="T15" fmla="*/ 21 h 42"/>
              <a:gd name="T16" fmla="*/ 21 w 43"/>
              <a:gd name="T17" fmla="*/ 42 h 42"/>
              <a:gd name="T18" fmla="*/ 43 w 43"/>
              <a:gd name="T19" fmla="*/ 21 h 42"/>
              <a:gd name="T20" fmla="*/ 26 w 43"/>
              <a:gd name="T2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" h="42">
                <a:moveTo>
                  <a:pt x="26" y="0"/>
                </a:moveTo>
                <a:cubicBezTo>
                  <a:pt x="26" y="6"/>
                  <a:pt x="26" y="6"/>
                  <a:pt x="26" y="6"/>
                </a:cubicBezTo>
                <a:cubicBezTo>
                  <a:pt x="32" y="8"/>
                  <a:pt x="37" y="14"/>
                  <a:pt x="37" y="21"/>
                </a:cubicBezTo>
                <a:cubicBezTo>
                  <a:pt x="37" y="30"/>
                  <a:pt x="30" y="37"/>
                  <a:pt x="21" y="37"/>
                </a:cubicBezTo>
                <a:cubicBezTo>
                  <a:pt x="13" y="37"/>
                  <a:pt x="6" y="30"/>
                  <a:pt x="6" y="21"/>
                </a:cubicBezTo>
                <a:cubicBezTo>
                  <a:pt x="6" y="14"/>
                  <a:pt x="10" y="8"/>
                  <a:pt x="16" y="6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2"/>
                  <a:pt x="0" y="11"/>
                  <a:pt x="0" y="21"/>
                </a:cubicBezTo>
                <a:cubicBezTo>
                  <a:pt x="0" y="33"/>
                  <a:pt x="9" y="42"/>
                  <a:pt x="21" y="42"/>
                </a:cubicBezTo>
                <a:cubicBezTo>
                  <a:pt x="33" y="42"/>
                  <a:pt x="43" y="33"/>
                  <a:pt x="43" y="21"/>
                </a:cubicBezTo>
                <a:cubicBezTo>
                  <a:pt x="43" y="11"/>
                  <a:pt x="36" y="2"/>
                  <a:pt x="26" y="0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" name="Freeform 616"/>
          <p:cNvSpPr>
            <a:spLocks/>
          </p:cNvSpPr>
          <p:nvPr/>
        </p:nvSpPr>
        <p:spPr bwMode="auto">
          <a:xfrm>
            <a:off x="8724021" y="2073392"/>
            <a:ext cx="31750" cy="100012"/>
          </a:xfrm>
          <a:custGeom>
            <a:avLst/>
            <a:gdLst>
              <a:gd name="T0" fmla="*/ 6 w 8"/>
              <a:gd name="T1" fmla="*/ 0 h 25"/>
              <a:gd name="T2" fmla="*/ 2 w 8"/>
              <a:gd name="T3" fmla="*/ 0 h 25"/>
              <a:gd name="T4" fmla="*/ 0 w 8"/>
              <a:gd name="T5" fmla="*/ 2 h 25"/>
              <a:gd name="T6" fmla="*/ 0 w 8"/>
              <a:gd name="T7" fmla="*/ 9 h 25"/>
              <a:gd name="T8" fmla="*/ 0 w 8"/>
              <a:gd name="T9" fmla="*/ 15 h 25"/>
              <a:gd name="T10" fmla="*/ 0 w 8"/>
              <a:gd name="T11" fmla="*/ 23 h 25"/>
              <a:gd name="T12" fmla="*/ 2 w 8"/>
              <a:gd name="T13" fmla="*/ 25 h 25"/>
              <a:gd name="T14" fmla="*/ 6 w 8"/>
              <a:gd name="T15" fmla="*/ 25 h 25"/>
              <a:gd name="T16" fmla="*/ 8 w 8"/>
              <a:gd name="T17" fmla="*/ 23 h 25"/>
              <a:gd name="T18" fmla="*/ 8 w 8"/>
              <a:gd name="T19" fmla="*/ 15 h 25"/>
              <a:gd name="T20" fmla="*/ 8 w 8"/>
              <a:gd name="T21" fmla="*/ 9 h 25"/>
              <a:gd name="T22" fmla="*/ 8 w 8"/>
              <a:gd name="T23" fmla="*/ 2 h 25"/>
              <a:gd name="T24" fmla="*/ 6 w 8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" h="25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8" y="24"/>
                  <a:pt x="8" y="23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9"/>
                  <a:pt x="8" y="9"/>
                  <a:pt x="8" y="9"/>
                </a:cubicBezTo>
                <a:cubicBezTo>
                  <a:pt x="8" y="2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5" name="Freeform 617"/>
          <p:cNvSpPr>
            <a:spLocks/>
          </p:cNvSpPr>
          <p:nvPr/>
        </p:nvSpPr>
        <p:spPr bwMode="auto">
          <a:xfrm>
            <a:off x="8189033" y="2092442"/>
            <a:ext cx="60325" cy="173037"/>
          </a:xfrm>
          <a:custGeom>
            <a:avLst/>
            <a:gdLst>
              <a:gd name="T0" fmla="*/ 14 w 15"/>
              <a:gd name="T1" fmla="*/ 24 h 43"/>
              <a:gd name="T2" fmla="*/ 12 w 15"/>
              <a:gd name="T3" fmla="*/ 24 h 43"/>
              <a:gd name="T4" fmla="*/ 12 w 15"/>
              <a:gd name="T5" fmla="*/ 0 h 43"/>
              <a:gd name="T6" fmla="*/ 4 w 15"/>
              <a:gd name="T7" fmla="*/ 0 h 43"/>
              <a:gd name="T8" fmla="*/ 4 w 15"/>
              <a:gd name="T9" fmla="*/ 24 h 43"/>
              <a:gd name="T10" fmla="*/ 2 w 15"/>
              <a:gd name="T11" fmla="*/ 24 h 43"/>
              <a:gd name="T12" fmla="*/ 0 w 15"/>
              <a:gd name="T13" fmla="*/ 26 h 43"/>
              <a:gd name="T14" fmla="*/ 0 w 15"/>
              <a:gd name="T15" fmla="*/ 30 h 43"/>
              <a:gd name="T16" fmla="*/ 2 w 15"/>
              <a:gd name="T17" fmla="*/ 31 h 43"/>
              <a:gd name="T18" fmla="*/ 4 w 15"/>
              <a:gd name="T19" fmla="*/ 31 h 43"/>
              <a:gd name="T20" fmla="*/ 4 w 15"/>
              <a:gd name="T21" fmla="*/ 43 h 43"/>
              <a:gd name="T22" fmla="*/ 12 w 15"/>
              <a:gd name="T23" fmla="*/ 43 h 43"/>
              <a:gd name="T24" fmla="*/ 12 w 15"/>
              <a:gd name="T25" fmla="*/ 31 h 43"/>
              <a:gd name="T26" fmla="*/ 14 w 15"/>
              <a:gd name="T27" fmla="*/ 31 h 43"/>
              <a:gd name="T28" fmla="*/ 15 w 15"/>
              <a:gd name="T29" fmla="*/ 30 h 43"/>
              <a:gd name="T30" fmla="*/ 15 w 15"/>
              <a:gd name="T31" fmla="*/ 26 h 43"/>
              <a:gd name="T32" fmla="*/ 14 w 15"/>
              <a:gd name="T33" fmla="*/ 2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" h="43">
                <a:moveTo>
                  <a:pt x="1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5"/>
                  <a:pt x="0" y="2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1"/>
                  <a:pt x="2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3"/>
                  <a:pt x="4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31"/>
                  <a:pt x="12" y="31"/>
                  <a:pt x="12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5" y="31"/>
                  <a:pt x="15" y="31"/>
                  <a:pt x="15" y="30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5"/>
                  <a:pt x="15" y="24"/>
                  <a:pt x="14" y="2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6" name="Freeform 618"/>
          <p:cNvSpPr>
            <a:spLocks/>
          </p:cNvSpPr>
          <p:nvPr/>
        </p:nvSpPr>
        <p:spPr bwMode="auto">
          <a:xfrm>
            <a:off x="8254121" y="2092442"/>
            <a:ext cx="60325" cy="173037"/>
          </a:xfrm>
          <a:custGeom>
            <a:avLst/>
            <a:gdLst>
              <a:gd name="T0" fmla="*/ 14 w 15"/>
              <a:gd name="T1" fmla="*/ 11 h 43"/>
              <a:gd name="T2" fmla="*/ 12 w 15"/>
              <a:gd name="T3" fmla="*/ 11 h 43"/>
              <a:gd name="T4" fmla="*/ 12 w 15"/>
              <a:gd name="T5" fmla="*/ 0 h 43"/>
              <a:gd name="T6" fmla="*/ 4 w 15"/>
              <a:gd name="T7" fmla="*/ 0 h 43"/>
              <a:gd name="T8" fmla="*/ 4 w 15"/>
              <a:gd name="T9" fmla="*/ 11 h 43"/>
              <a:gd name="T10" fmla="*/ 2 w 15"/>
              <a:gd name="T11" fmla="*/ 11 h 43"/>
              <a:gd name="T12" fmla="*/ 0 w 15"/>
              <a:gd name="T13" fmla="*/ 12 h 43"/>
              <a:gd name="T14" fmla="*/ 0 w 15"/>
              <a:gd name="T15" fmla="*/ 16 h 43"/>
              <a:gd name="T16" fmla="*/ 2 w 15"/>
              <a:gd name="T17" fmla="*/ 18 h 43"/>
              <a:gd name="T18" fmla="*/ 4 w 15"/>
              <a:gd name="T19" fmla="*/ 18 h 43"/>
              <a:gd name="T20" fmla="*/ 4 w 15"/>
              <a:gd name="T21" fmla="*/ 43 h 43"/>
              <a:gd name="T22" fmla="*/ 12 w 15"/>
              <a:gd name="T23" fmla="*/ 43 h 43"/>
              <a:gd name="T24" fmla="*/ 12 w 15"/>
              <a:gd name="T25" fmla="*/ 18 h 43"/>
              <a:gd name="T26" fmla="*/ 14 w 15"/>
              <a:gd name="T27" fmla="*/ 18 h 43"/>
              <a:gd name="T28" fmla="*/ 15 w 15"/>
              <a:gd name="T29" fmla="*/ 16 h 43"/>
              <a:gd name="T30" fmla="*/ 15 w 15"/>
              <a:gd name="T31" fmla="*/ 12 h 43"/>
              <a:gd name="T32" fmla="*/ 14 w 15"/>
              <a:gd name="T33" fmla="*/ 1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" h="43">
                <a:moveTo>
                  <a:pt x="14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1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43"/>
                  <a:pt x="4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18"/>
                  <a:pt x="12" y="18"/>
                  <a:pt x="12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5" y="18"/>
                  <a:pt x="15" y="17"/>
                  <a:pt x="15" y="16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5" y="11"/>
                  <a:pt x="14" y="1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7" name="Freeform 619"/>
          <p:cNvSpPr>
            <a:spLocks/>
          </p:cNvSpPr>
          <p:nvPr/>
        </p:nvSpPr>
        <p:spPr bwMode="auto">
          <a:xfrm>
            <a:off x="8317621" y="2092442"/>
            <a:ext cx="60325" cy="173037"/>
          </a:xfrm>
          <a:custGeom>
            <a:avLst/>
            <a:gdLst>
              <a:gd name="T0" fmla="*/ 14 w 15"/>
              <a:gd name="T1" fmla="*/ 19 h 43"/>
              <a:gd name="T2" fmla="*/ 12 w 15"/>
              <a:gd name="T3" fmla="*/ 19 h 43"/>
              <a:gd name="T4" fmla="*/ 12 w 15"/>
              <a:gd name="T5" fmla="*/ 0 h 43"/>
              <a:gd name="T6" fmla="*/ 4 w 15"/>
              <a:gd name="T7" fmla="*/ 0 h 43"/>
              <a:gd name="T8" fmla="*/ 4 w 15"/>
              <a:gd name="T9" fmla="*/ 19 h 43"/>
              <a:gd name="T10" fmla="*/ 2 w 15"/>
              <a:gd name="T11" fmla="*/ 19 h 43"/>
              <a:gd name="T12" fmla="*/ 0 w 15"/>
              <a:gd name="T13" fmla="*/ 21 h 43"/>
              <a:gd name="T14" fmla="*/ 0 w 15"/>
              <a:gd name="T15" fmla="*/ 25 h 43"/>
              <a:gd name="T16" fmla="*/ 2 w 15"/>
              <a:gd name="T17" fmla="*/ 27 h 43"/>
              <a:gd name="T18" fmla="*/ 4 w 15"/>
              <a:gd name="T19" fmla="*/ 27 h 43"/>
              <a:gd name="T20" fmla="*/ 4 w 15"/>
              <a:gd name="T21" fmla="*/ 43 h 43"/>
              <a:gd name="T22" fmla="*/ 12 w 15"/>
              <a:gd name="T23" fmla="*/ 43 h 43"/>
              <a:gd name="T24" fmla="*/ 12 w 15"/>
              <a:gd name="T25" fmla="*/ 27 h 43"/>
              <a:gd name="T26" fmla="*/ 14 w 15"/>
              <a:gd name="T27" fmla="*/ 27 h 43"/>
              <a:gd name="T28" fmla="*/ 15 w 15"/>
              <a:gd name="T29" fmla="*/ 25 h 43"/>
              <a:gd name="T30" fmla="*/ 15 w 15"/>
              <a:gd name="T31" fmla="*/ 21 h 43"/>
              <a:gd name="T32" fmla="*/ 14 w 15"/>
              <a:gd name="T33" fmla="*/ 1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" h="43">
                <a:moveTo>
                  <a:pt x="14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9"/>
                  <a:pt x="4" y="19"/>
                  <a:pt x="4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43"/>
                  <a:pt x="4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27"/>
                  <a:pt x="12" y="27"/>
                  <a:pt x="12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7"/>
                  <a:pt x="15" y="26"/>
                  <a:pt x="15" y="25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0"/>
                  <a:pt x="15" y="19"/>
                  <a:pt x="14" y="1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8" name="Freeform 620"/>
          <p:cNvSpPr>
            <a:spLocks/>
          </p:cNvSpPr>
          <p:nvPr/>
        </p:nvSpPr>
        <p:spPr bwMode="auto">
          <a:xfrm>
            <a:off x="8382708" y="2092442"/>
            <a:ext cx="60325" cy="173037"/>
          </a:xfrm>
          <a:custGeom>
            <a:avLst/>
            <a:gdLst>
              <a:gd name="T0" fmla="*/ 14 w 15"/>
              <a:gd name="T1" fmla="*/ 11 h 43"/>
              <a:gd name="T2" fmla="*/ 12 w 15"/>
              <a:gd name="T3" fmla="*/ 11 h 43"/>
              <a:gd name="T4" fmla="*/ 12 w 15"/>
              <a:gd name="T5" fmla="*/ 0 h 43"/>
              <a:gd name="T6" fmla="*/ 4 w 15"/>
              <a:gd name="T7" fmla="*/ 0 h 43"/>
              <a:gd name="T8" fmla="*/ 4 w 15"/>
              <a:gd name="T9" fmla="*/ 11 h 43"/>
              <a:gd name="T10" fmla="*/ 2 w 15"/>
              <a:gd name="T11" fmla="*/ 11 h 43"/>
              <a:gd name="T12" fmla="*/ 0 w 15"/>
              <a:gd name="T13" fmla="*/ 12 h 43"/>
              <a:gd name="T14" fmla="*/ 0 w 15"/>
              <a:gd name="T15" fmla="*/ 17 h 43"/>
              <a:gd name="T16" fmla="*/ 2 w 15"/>
              <a:gd name="T17" fmla="*/ 18 h 43"/>
              <a:gd name="T18" fmla="*/ 4 w 15"/>
              <a:gd name="T19" fmla="*/ 18 h 43"/>
              <a:gd name="T20" fmla="*/ 4 w 15"/>
              <a:gd name="T21" fmla="*/ 43 h 43"/>
              <a:gd name="T22" fmla="*/ 12 w 15"/>
              <a:gd name="T23" fmla="*/ 43 h 43"/>
              <a:gd name="T24" fmla="*/ 12 w 15"/>
              <a:gd name="T25" fmla="*/ 18 h 43"/>
              <a:gd name="T26" fmla="*/ 14 w 15"/>
              <a:gd name="T27" fmla="*/ 18 h 43"/>
              <a:gd name="T28" fmla="*/ 15 w 15"/>
              <a:gd name="T29" fmla="*/ 17 h 43"/>
              <a:gd name="T30" fmla="*/ 15 w 15"/>
              <a:gd name="T31" fmla="*/ 12 h 43"/>
              <a:gd name="T32" fmla="*/ 14 w 15"/>
              <a:gd name="T33" fmla="*/ 1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" h="43">
                <a:moveTo>
                  <a:pt x="14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"/>
                  <a:pt x="4" y="11"/>
                  <a:pt x="4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2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43"/>
                  <a:pt x="4" y="43"/>
                  <a:pt x="4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18"/>
                  <a:pt x="12" y="18"/>
                  <a:pt x="12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5" y="18"/>
                  <a:pt x="15" y="18"/>
                  <a:pt x="15" y="17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1"/>
                  <a:pt x="14" y="11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9" name="Freeform 621"/>
          <p:cNvSpPr>
            <a:spLocks noEditPoints="1"/>
          </p:cNvSpPr>
          <p:nvPr/>
        </p:nvSpPr>
        <p:spPr bwMode="auto">
          <a:xfrm>
            <a:off x="9974971" y="2105142"/>
            <a:ext cx="204788" cy="204787"/>
          </a:xfrm>
          <a:custGeom>
            <a:avLst/>
            <a:gdLst>
              <a:gd name="T0" fmla="*/ 6 w 51"/>
              <a:gd name="T1" fmla="*/ 13 h 51"/>
              <a:gd name="T2" fmla="*/ 6 w 51"/>
              <a:gd name="T3" fmla="*/ 17 h 51"/>
              <a:gd name="T4" fmla="*/ 3 w 51"/>
              <a:gd name="T5" fmla="*/ 18 h 51"/>
              <a:gd name="T6" fmla="*/ 0 w 51"/>
              <a:gd name="T7" fmla="*/ 20 h 51"/>
              <a:gd name="T8" fmla="*/ 2 w 51"/>
              <a:gd name="T9" fmla="*/ 24 h 51"/>
              <a:gd name="T10" fmla="*/ 4 w 51"/>
              <a:gd name="T11" fmla="*/ 28 h 51"/>
              <a:gd name="T12" fmla="*/ 2 w 51"/>
              <a:gd name="T13" fmla="*/ 30 h 51"/>
              <a:gd name="T14" fmla="*/ 1 w 51"/>
              <a:gd name="T15" fmla="*/ 34 h 51"/>
              <a:gd name="T16" fmla="*/ 4 w 51"/>
              <a:gd name="T17" fmla="*/ 36 h 51"/>
              <a:gd name="T18" fmla="*/ 7 w 51"/>
              <a:gd name="T19" fmla="*/ 37 h 51"/>
              <a:gd name="T20" fmla="*/ 7 w 51"/>
              <a:gd name="T21" fmla="*/ 41 h 51"/>
              <a:gd name="T22" fmla="*/ 8 w 51"/>
              <a:gd name="T23" fmla="*/ 45 h 51"/>
              <a:gd name="T24" fmla="*/ 12 w 51"/>
              <a:gd name="T25" fmla="*/ 45 h 51"/>
              <a:gd name="T26" fmla="*/ 16 w 51"/>
              <a:gd name="T27" fmla="*/ 45 h 51"/>
              <a:gd name="T28" fmla="*/ 17 w 51"/>
              <a:gd name="T29" fmla="*/ 48 h 51"/>
              <a:gd name="T30" fmla="*/ 20 w 51"/>
              <a:gd name="T31" fmla="*/ 51 h 51"/>
              <a:gd name="T32" fmla="*/ 24 w 51"/>
              <a:gd name="T33" fmla="*/ 49 h 51"/>
              <a:gd name="T34" fmla="*/ 27 w 51"/>
              <a:gd name="T35" fmla="*/ 47 h 51"/>
              <a:gd name="T36" fmla="*/ 29 w 51"/>
              <a:gd name="T37" fmla="*/ 49 h 51"/>
              <a:gd name="T38" fmla="*/ 33 w 51"/>
              <a:gd name="T39" fmla="*/ 50 h 51"/>
              <a:gd name="T40" fmla="*/ 36 w 51"/>
              <a:gd name="T41" fmla="*/ 47 h 51"/>
              <a:gd name="T42" fmla="*/ 37 w 51"/>
              <a:gd name="T43" fmla="*/ 43 h 51"/>
              <a:gd name="T44" fmla="*/ 40 w 51"/>
              <a:gd name="T45" fmla="*/ 44 h 51"/>
              <a:gd name="T46" fmla="*/ 44 w 51"/>
              <a:gd name="T47" fmla="*/ 43 h 51"/>
              <a:gd name="T48" fmla="*/ 45 w 51"/>
              <a:gd name="T49" fmla="*/ 39 h 51"/>
              <a:gd name="T50" fmla="*/ 44 w 51"/>
              <a:gd name="T51" fmla="*/ 35 h 51"/>
              <a:gd name="T52" fmla="*/ 47 w 51"/>
              <a:gd name="T53" fmla="*/ 34 h 51"/>
              <a:gd name="T54" fmla="*/ 51 w 51"/>
              <a:gd name="T55" fmla="*/ 31 h 51"/>
              <a:gd name="T56" fmla="*/ 49 w 51"/>
              <a:gd name="T57" fmla="*/ 27 h 51"/>
              <a:gd name="T58" fmla="*/ 46 w 51"/>
              <a:gd name="T59" fmla="*/ 24 h 51"/>
              <a:gd name="T60" fmla="*/ 49 w 51"/>
              <a:gd name="T61" fmla="*/ 22 h 51"/>
              <a:gd name="T62" fmla="*/ 50 w 51"/>
              <a:gd name="T63" fmla="*/ 18 h 51"/>
              <a:gd name="T64" fmla="*/ 47 w 51"/>
              <a:gd name="T65" fmla="*/ 15 h 51"/>
              <a:gd name="T66" fmla="*/ 43 w 51"/>
              <a:gd name="T67" fmla="*/ 14 h 51"/>
              <a:gd name="T68" fmla="*/ 44 w 51"/>
              <a:gd name="T69" fmla="*/ 11 h 51"/>
              <a:gd name="T70" fmla="*/ 43 w 51"/>
              <a:gd name="T71" fmla="*/ 7 h 51"/>
              <a:gd name="T72" fmla="*/ 38 w 51"/>
              <a:gd name="T73" fmla="*/ 6 h 51"/>
              <a:gd name="T74" fmla="*/ 34 w 51"/>
              <a:gd name="T75" fmla="*/ 7 h 51"/>
              <a:gd name="T76" fmla="*/ 34 w 51"/>
              <a:gd name="T77" fmla="*/ 4 h 51"/>
              <a:gd name="T78" fmla="*/ 31 w 51"/>
              <a:gd name="T79" fmla="*/ 1 h 51"/>
              <a:gd name="T80" fmla="*/ 27 w 51"/>
              <a:gd name="T81" fmla="*/ 2 h 51"/>
              <a:gd name="T82" fmla="*/ 24 w 51"/>
              <a:gd name="T83" fmla="*/ 5 h 51"/>
              <a:gd name="T84" fmla="*/ 21 w 51"/>
              <a:gd name="T85" fmla="*/ 3 h 51"/>
              <a:gd name="T86" fmla="*/ 17 w 51"/>
              <a:gd name="T87" fmla="*/ 1 h 51"/>
              <a:gd name="T88" fmla="*/ 15 w 51"/>
              <a:gd name="T89" fmla="*/ 5 h 51"/>
              <a:gd name="T90" fmla="*/ 13 w 51"/>
              <a:gd name="T91" fmla="*/ 8 h 51"/>
              <a:gd name="T92" fmla="*/ 10 w 51"/>
              <a:gd name="T93" fmla="*/ 8 h 51"/>
              <a:gd name="T94" fmla="*/ 6 w 51"/>
              <a:gd name="T95" fmla="*/ 9 h 51"/>
              <a:gd name="T96" fmla="*/ 6 w 51"/>
              <a:gd name="T97" fmla="*/ 13 h 51"/>
              <a:gd name="T98" fmla="*/ 21 w 51"/>
              <a:gd name="T99" fmla="*/ 12 h 51"/>
              <a:gd name="T100" fmla="*/ 39 w 51"/>
              <a:gd name="T101" fmla="*/ 21 h 51"/>
              <a:gd name="T102" fmla="*/ 30 w 51"/>
              <a:gd name="T103" fmla="*/ 40 h 51"/>
              <a:gd name="T104" fmla="*/ 11 w 51"/>
              <a:gd name="T105" fmla="*/ 30 h 51"/>
              <a:gd name="T106" fmla="*/ 21 w 51"/>
              <a:gd name="T107" fmla="*/ 12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1" h="51">
                <a:moveTo>
                  <a:pt x="6" y="13"/>
                </a:moveTo>
                <a:cubicBezTo>
                  <a:pt x="7" y="14"/>
                  <a:pt x="7" y="16"/>
                  <a:pt x="6" y="17"/>
                </a:cubicBezTo>
                <a:cubicBezTo>
                  <a:pt x="6" y="18"/>
                  <a:pt x="5" y="18"/>
                  <a:pt x="3" y="18"/>
                </a:cubicBezTo>
                <a:cubicBezTo>
                  <a:pt x="2" y="17"/>
                  <a:pt x="1" y="19"/>
                  <a:pt x="0" y="20"/>
                </a:cubicBezTo>
                <a:cubicBezTo>
                  <a:pt x="0" y="22"/>
                  <a:pt x="1" y="24"/>
                  <a:pt x="2" y="24"/>
                </a:cubicBezTo>
                <a:cubicBezTo>
                  <a:pt x="3" y="24"/>
                  <a:pt x="4" y="27"/>
                  <a:pt x="4" y="28"/>
                </a:cubicBezTo>
                <a:cubicBezTo>
                  <a:pt x="4" y="28"/>
                  <a:pt x="3" y="29"/>
                  <a:pt x="2" y="30"/>
                </a:cubicBezTo>
                <a:cubicBezTo>
                  <a:pt x="1" y="30"/>
                  <a:pt x="0" y="32"/>
                  <a:pt x="1" y="34"/>
                </a:cubicBezTo>
                <a:cubicBezTo>
                  <a:pt x="1" y="35"/>
                  <a:pt x="3" y="37"/>
                  <a:pt x="4" y="36"/>
                </a:cubicBezTo>
                <a:cubicBezTo>
                  <a:pt x="6" y="36"/>
                  <a:pt x="7" y="36"/>
                  <a:pt x="7" y="37"/>
                </a:cubicBezTo>
                <a:cubicBezTo>
                  <a:pt x="8" y="37"/>
                  <a:pt x="8" y="40"/>
                  <a:pt x="7" y="41"/>
                </a:cubicBezTo>
                <a:cubicBezTo>
                  <a:pt x="6" y="42"/>
                  <a:pt x="7" y="44"/>
                  <a:pt x="8" y="45"/>
                </a:cubicBezTo>
                <a:cubicBezTo>
                  <a:pt x="9" y="46"/>
                  <a:pt x="11" y="46"/>
                  <a:pt x="12" y="45"/>
                </a:cubicBezTo>
                <a:cubicBezTo>
                  <a:pt x="13" y="44"/>
                  <a:pt x="16" y="45"/>
                  <a:pt x="16" y="45"/>
                </a:cubicBezTo>
                <a:cubicBezTo>
                  <a:pt x="17" y="45"/>
                  <a:pt x="17" y="46"/>
                  <a:pt x="17" y="48"/>
                </a:cubicBezTo>
                <a:cubicBezTo>
                  <a:pt x="17" y="49"/>
                  <a:pt x="18" y="51"/>
                  <a:pt x="20" y="51"/>
                </a:cubicBezTo>
                <a:cubicBezTo>
                  <a:pt x="22" y="51"/>
                  <a:pt x="23" y="51"/>
                  <a:pt x="24" y="49"/>
                </a:cubicBezTo>
                <a:cubicBezTo>
                  <a:pt x="24" y="48"/>
                  <a:pt x="26" y="47"/>
                  <a:pt x="27" y="47"/>
                </a:cubicBezTo>
                <a:cubicBezTo>
                  <a:pt x="28" y="47"/>
                  <a:pt x="29" y="48"/>
                  <a:pt x="29" y="49"/>
                </a:cubicBezTo>
                <a:cubicBezTo>
                  <a:pt x="30" y="50"/>
                  <a:pt x="31" y="51"/>
                  <a:pt x="33" y="50"/>
                </a:cubicBezTo>
                <a:cubicBezTo>
                  <a:pt x="35" y="50"/>
                  <a:pt x="36" y="48"/>
                  <a:pt x="36" y="47"/>
                </a:cubicBezTo>
                <a:cubicBezTo>
                  <a:pt x="35" y="46"/>
                  <a:pt x="37" y="44"/>
                  <a:pt x="37" y="43"/>
                </a:cubicBezTo>
                <a:cubicBezTo>
                  <a:pt x="38" y="43"/>
                  <a:pt x="39" y="43"/>
                  <a:pt x="40" y="44"/>
                </a:cubicBezTo>
                <a:cubicBezTo>
                  <a:pt x="41" y="45"/>
                  <a:pt x="43" y="44"/>
                  <a:pt x="44" y="43"/>
                </a:cubicBezTo>
                <a:cubicBezTo>
                  <a:pt x="46" y="42"/>
                  <a:pt x="46" y="40"/>
                  <a:pt x="45" y="39"/>
                </a:cubicBezTo>
                <a:cubicBezTo>
                  <a:pt x="44" y="38"/>
                  <a:pt x="44" y="35"/>
                  <a:pt x="44" y="35"/>
                </a:cubicBezTo>
                <a:cubicBezTo>
                  <a:pt x="45" y="34"/>
                  <a:pt x="46" y="34"/>
                  <a:pt x="47" y="34"/>
                </a:cubicBezTo>
                <a:cubicBezTo>
                  <a:pt x="49" y="34"/>
                  <a:pt x="50" y="33"/>
                  <a:pt x="51" y="31"/>
                </a:cubicBezTo>
                <a:cubicBezTo>
                  <a:pt x="51" y="29"/>
                  <a:pt x="50" y="28"/>
                  <a:pt x="49" y="27"/>
                </a:cubicBezTo>
                <a:cubicBezTo>
                  <a:pt x="48" y="27"/>
                  <a:pt x="46" y="25"/>
                  <a:pt x="46" y="24"/>
                </a:cubicBezTo>
                <a:cubicBezTo>
                  <a:pt x="46" y="23"/>
                  <a:pt x="47" y="22"/>
                  <a:pt x="49" y="22"/>
                </a:cubicBezTo>
                <a:cubicBezTo>
                  <a:pt x="50" y="21"/>
                  <a:pt x="50" y="20"/>
                  <a:pt x="50" y="18"/>
                </a:cubicBezTo>
                <a:cubicBezTo>
                  <a:pt x="49" y="16"/>
                  <a:pt x="48" y="15"/>
                  <a:pt x="47" y="15"/>
                </a:cubicBezTo>
                <a:cubicBezTo>
                  <a:pt x="45" y="16"/>
                  <a:pt x="43" y="14"/>
                  <a:pt x="43" y="14"/>
                </a:cubicBezTo>
                <a:cubicBezTo>
                  <a:pt x="42" y="13"/>
                  <a:pt x="43" y="12"/>
                  <a:pt x="44" y="11"/>
                </a:cubicBezTo>
                <a:cubicBezTo>
                  <a:pt x="44" y="10"/>
                  <a:pt x="44" y="8"/>
                  <a:pt x="43" y="7"/>
                </a:cubicBezTo>
                <a:cubicBezTo>
                  <a:pt x="41" y="5"/>
                  <a:pt x="39" y="5"/>
                  <a:pt x="38" y="6"/>
                </a:cubicBezTo>
                <a:cubicBezTo>
                  <a:pt x="38" y="7"/>
                  <a:pt x="35" y="7"/>
                  <a:pt x="34" y="7"/>
                </a:cubicBezTo>
                <a:cubicBezTo>
                  <a:pt x="34" y="6"/>
                  <a:pt x="33" y="5"/>
                  <a:pt x="34" y="4"/>
                </a:cubicBezTo>
                <a:cubicBezTo>
                  <a:pt x="34" y="2"/>
                  <a:pt x="33" y="1"/>
                  <a:pt x="31" y="1"/>
                </a:cubicBezTo>
                <a:cubicBezTo>
                  <a:pt x="29" y="0"/>
                  <a:pt x="27" y="1"/>
                  <a:pt x="27" y="2"/>
                </a:cubicBezTo>
                <a:cubicBezTo>
                  <a:pt x="27" y="4"/>
                  <a:pt x="24" y="5"/>
                  <a:pt x="24" y="5"/>
                </a:cubicBezTo>
                <a:cubicBezTo>
                  <a:pt x="23" y="5"/>
                  <a:pt x="22" y="4"/>
                  <a:pt x="21" y="3"/>
                </a:cubicBezTo>
                <a:cubicBezTo>
                  <a:pt x="21" y="1"/>
                  <a:pt x="19" y="1"/>
                  <a:pt x="17" y="1"/>
                </a:cubicBezTo>
                <a:cubicBezTo>
                  <a:pt x="16" y="2"/>
                  <a:pt x="15" y="3"/>
                  <a:pt x="15" y="5"/>
                </a:cubicBezTo>
                <a:cubicBezTo>
                  <a:pt x="15" y="6"/>
                  <a:pt x="14" y="8"/>
                  <a:pt x="13" y="8"/>
                </a:cubicBezTo>
                <a:cubicBezTo>
                  <a:pt x="13" y="9"/>
                  <a:pt x="11" y="9"/>
                  <a:pt x="10" y="8"/>
                </a:cubicBezTo>
                <a:cubicBezTo>
                  <a:pt x="9" y="7"/>
                  <a:pt x="8" y="7"/>
                  <a:pt x="6" y="9"/>
                </a:cubicBezTo>
                <a:cubicBezTo>
                  <a:pt x="5" y="10"/>
                  <a:pt x="5" y="12"/>
                  <a:pt x="6" y="13"/>
                </a:cubicBezTo>
                <a:close/>
                <a:moveTo>
                  <a:pt x="21" y="12"/>
                </a:moveTo>
                <a:cubicBezTo>
                  <a:pt x="29" y="9"/>
                  <a:pt x="37" y="13"/>
                  <a:pt x="39" y="21"/>
                </a:cubicBezTo>
                <a:cubicBezTo>
                  <a:pt x="42" y="29"/>
                  <a:pt x="38" y="37"/>
                  <a:pt x="30" y="40"/>
                </a:cubicBezTo>
                <a:cubicBezTo>
                  <a:pt x="22" y="42"/>
                  <a:pt x="14" y="38"/>
                  <a:pt x="11" y="30"/>
                </a:cubicBezTo>
                <a:cubicBezTo>
                  <a:pt x="9" y="23"/>
                  <a:pt x="13" y="14"/>
                  <a:pt x="21" y="12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0" name="Freeform 622"/>
          <p:cNvSpPr>
            <a:spLocks noEditPoints="1"/>
          </p:cNvSpPr>
          <p:nvPr/>
        </p:nvSpPr>
        <p:spPr bwMode="auto">
          <a:xfrm>
            <a:off x="9874958" y="2047992"/>
            <a:ext cx="131763" cy="128587"/>
          </a:xfrm>
          <a:custGeom>
            <a:avLst/>
            <a:gdLst>
              <a:gd name="T0" fmla="*/ 4 w 33"/>
              <a:gd name="T1" fmla="*/ 8 h 32"/>
              <a:gd name="T2" fmla="*/ 5 w 33"/>
              <a:gd name="T3" fmla="*/ 10 h 32"/>
              <a:gd name="T4" fmla="*/ 3 w 33"/>
              <a:gd name="T5" fmla="*/ 11 h 32"/>
              <a:gd name="T6" fmla="*/ 1 w 33"/>
              <a:gd name="T7" fmla="*/ 12 h 32"/>
              <a:gd name="T8" fmla="*/ 2 w 33"/>
              <a:gd name="T9" fmla="*/ 15 h 32"/>
              <a:gd name="T10" fmla="*/ 3 w 33"/>
              <a:gd name="T11" fmla="*/ 17 h 32"/>
              <a:gd name="T12" fmla="*/ 2 w 33"/>
              <a:gd name="T13" fmla="*/ 18 h 32"/>
              <a:gd name="T14" fmla="*/ 1 w 33"/>
              <a:gd name="T15" fmla="*/ 21 h 32"/>
              <a:gd name="T16" fmla="*/ 3 w 33"/>
              <a:gd name="T17" fmla="*/ 23 h 32"/>
              <a:gd name="T18" fmla="*/ 5 w 33"/>
              <a:gd name="T19" fmla="*/ 23 h 32"/>
              <a:gd name="T20" fmla="*/ 5 w 33"/>
              <a:gd name="T21" fmla="*/ 26 h 32"/>
              <a:gd name="T22" fmla="*/ 6 w 33"/>
              <a:gd name="T23" fmla="*/ 28 h 32"/>
              <a:gd name="T24" fmla="*/ 8 w 33"/>
              <a:gd name="T25" fmla="*/ 29 h 32"/>
              <a:gd name="T26" fmla="*/ 11 w 33"/>
              <a:gd name="T27" fmla="*/ 28 h 32"/>
              <a:gd name="T28" fmla="*/ 12 w 33"/>
              <a:gd name="T29" fmla="*/ 30 h 32"/>
              <a:gd name="T30" fmla="*/ 13 w 33"/>
              <a:gd name="T31" fmla="*/ 32 h 32"/>
              <a:gd name="T32" fmla="*/ 16 w 33"/>
              <a:gd name="T33" fmla="*/ 31 h 32"/>
              <a:gd name="T34" fmla="*/ 18 w 33"/>
              <a:gd name="T35" fmla="*/ 29 h 32"/>
              <a:gd name="T36" fmla="*/ 19 w 33"/>
              <a:gd name="T37" fmla="*/ 31 h 32"/>
              <a:gd name="T38" fmla="*/ 22 w 33"/>
              <a:gd name="T39" fmla="*/ 32 h 32"/>
              <a:gd name="T40" fmla="*/ 24 w 33"/>
              <a:gd name="T41" fmla="*/ 30 h 32"/>
              <a:gd name="T42" fmla="*/ 25 w 33"/>
              <a:gd name="T43" fmla="*/ 27 h 32"/>
              <a:gd name="T44" fmla="*/ 26 w 33"/>
              <a:gd name="T45" fmla="*/ 28 h 32"/>
              <a:gd name="T46" fmla="*/ 29 w 33"/>
              <a:gd name="T47" fmla="*/ 27 h 32"/>
              <a:gd name="T48" fmla="*/ 29 w 33"/>
              <a:gd name="T49" fmla="*/ 24 h 32"/>
              <a:gd name="T50" fmla="*/ 29 w 33"/>
              <a:gd name="T51" fmla="*/ 22 h 32"/>
              <a:gd name="T52" fmla="*/ 31 w 33"/>
              <a:gd name="T53" fmla="*/ 21 h 32"/>
              <a:gd name="T54" fmla="*/ 33 w 33"/>
              <a:gd name="T55" fmla="*/ 19 h 32"/>
              <a:gd name="T56" fmla="*/ 32 w 33"/>
              <a:gd name="T57" fmla="*/ 17 h 32"/>
              <a:gd name="T58" fmla="*/ 30 w 33"/>
              <a:gd name="T59" fmla="*/ 15 h 32"/>
              <a:gd name="T60" fmla="*/ 32 w 33"/>
              <a:gd name="T61" fmla="*/ 13 h 32"/>
              <a:gd name="T62" fmla="*/ 33 w 33"/>
              <a:gd name="T63" fmla="*/ 11 h 32"/>
              <a:gd name="T64" fmla="*/ 30 w 33"/>
              <a:gd name="T65" fmla="*/ 9 h 32"/>
              <a:gd name="T66" fmla="*/ 28 w 33"/>
              <a:gd name="T67" fmla="*/ 8 h 32"/>
              <a:gd name="T68" fmla="*/ 29 w 33"/>
              <a:gd name="T69" fmla="*/ 6 h 32"/>
              <a:gd name="T70" fmla="*/ 28 w 33"/>
              <a:gd name="T71" fmla="*/ 4 h 32"/>
              <a:gd name="T72" fmla="*/ 25 w 33"/>
              <a:gd name="T73" fmla="*/ 3 h 32"/>
              <a:gd name="T74" fmla="*/ 23 w 33"/>
              <a:gd name="T75" fmla="*/ 4 h 32"/>
              <a:gd name="T76" fmla="*/ 22 w 33"/>
              <a:gd name="T77" fmla="*/ 2 h 32"/>
              <a:gd name="T78" fmla="*/ 20 w 33"/>
              <a:gd name="T79" fmla="*/ 0 h 32"/>
              <a:gd name="T80" fmla="*/ 18 w 33"/>
              <a:gd name="T81" fmla="*/ 1 h 32"/>
              <a:gd name="T82" fmla="*/ 16 w 33"/>
              <a:gd name="T83" fmla="*/ 2 h 32"/>
              <a:gd name="T84" fmla="*/ 14 w 33"/>
              <a:gd name="T85" fmla="*/ 1 h 32"/>
              <a:gd name="T86" fmla="*/ 12 w 33"/>
              <a:gd name="T87" fmla="*/ 0 h 32"/>
              <a:gd name="T88" fmla="*/ 10 w 33"/>
              <a:gd name="T89" fmla="*/ 2 h 32"/>
              <a:gd name="T90" fmla="*/ 9 w 33"/>
              <a:gd name="T91" fmla="*/ 5 h 32"/>
              <a:gd name="T92" fmla="*/ 7 w 33"/>
              <a:gd name="T93" fmla="*/ 4 h 32"/>
              <a:gd name="T94" fmla="*/ 5 w 33"/>
              <a:gd name="T95" fmla="*/ 5 h 32"/>
              <a:gd name="T96" fmla="*/ 4 w 33"/>
              <a:gd name="T97" fmla="*/ 8 h 32"/>
              <a:gd name="T98" fmla="*/ 14 w 33"/>
              <a:gd name="T99" fmla="*/ 7 h 32"/>
              <a:gd name="T100" fmla="*/ 26 w 33"/>
              <a:gd name="T101" fmla="*/ 13 h 32"/>
              <a:gd name="T102" fmla="*/ 20 w 33"/>
              <a:gd name="T103" fmla="*/ 25 h 32"/>
              <a:gd name="T104" fmla="*/ 8 w 33"/>
              <a:gd name="T105" fmla="*/ 19 h 32"/>
              <a:gd name="T106" fmla="*/ 14 w 33"/>
              <a:gd name="T107" fmla="*/ 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" h="32">
                <a:moveTo>
                  <a:pt x="4" y="8"/>
                </a:moveTo>
                <a:cubicBezTo>
                  <a:pt x="5" y="8"/>
                  <a:pt x="5" y="10"/>
                  <a:pt x="5" y="10"/>
                </a:cubicBezTo>
                <a:cubicBezTo>
                  <a:pt x="4" y="11"/>
                  <a:pt x="4" y="11"/>
                  <a:pt x="3" y="11"/>
                </a:cubicBezTo>
                <a:cubicBezTo>
                  <a:pt x="2" y="11"/>
                  <a:pt x="1" y="11"/>
                  <a:pt x="1" y="12"/>
                </a:cubicBezTo>
                <a:cubicBezTo>
                  <a:pt x="0" y="14"/>
                  <a:pt x="1" y="15"/>
                  <a:pt x="2" y="15"/>
                </a:cubicBezTo>
                <a:cubicBezTo>
                  <a:pt x="3" y="15"/>
                  <a:pt x="3" y="17"/>
                  <a:pt x="3" y="17"/>
                </a:cubicBezTo>
                <a:cubicBezTo>
                  <a:pt x="3" y="18"/>
                  <a:pt x="3" y="18"/>
                  <a:pt x="2" y="18"/>
                </a:cubicBezTo>
                <a:cubicBezTo>
                  <a:pt x="1" y="19"/>
                  <a:pt x="1" y="20"/>
                  <a:pt x="1" y="21"/>
                </a:cubicBezTo>
                <a:cubicBezTo>
                  <a:pt x="1" y="22"/>
                  <a:pt x="2" y="23"/>
                  <a:pt x="3" y="23"/>
                </a:cubicBezTo>
                <a:cubicBezTo>
                  <a:pt x="4" y="22"/>
                  <a:pt x="5" y="23"/>
                  <a:pt x="5" y="23"/>
                </a:cubicBezTo>
                <a:cubicBezTo>
                  <a:pt x="5" y="23"/>
                  <a:pt x="6" y="25"/>
                  <a:pt x="5" y="26"/>
                </a:cubicBezTo>
                <a:cubicBezTo>
                  <a:pt x="5" y="26"/>
                  <a:pt x="5" y="27"/>
                  <a:pt x="6" y="28"/>
                </a:cubicBezTo>
                <a:cubicBezTo>
                  <a:pt x="7" y="29"/>
                  <a:pt x="8" y="29"/>
                  <a:pt x="8" y="29"/>
                </a:cubicBezTo>
                <a:cubicBezTo>
                  <a:pt x="9" y="28"/>
                  <a:pt x="11" y="28"/>
                  <a:pt x="11" y="28"/>
                </a:cubicBezTo>
                <a:cubicBezTo>
                  <a:pt x="12" y="28"/>
                  <a:pt x="12" y="29"/>
                  <a:pt x="12" y="30"/>
                </a:cubicBezTo>
                <a:cubicBezTo>
                  <a:pt x="11" y="31"/>
                  <a:pt x="12" y="32"/>
                  <a:pt x="13" y="32"/>
                </a:cubicBezTo>
                <a:cubicBezTo>
                  <a:pt x="15" y="32"/>
                  <a:pt x="16" y="32"/>
                  <a:pt x="16" y="31"/>
                </a:cubicBezTo>
                <a:cubicBezTo>
                  <a:pt x="16" y="30"/>
                  <a:pt x="17" y="30"/>
                  <a:pt x="18" y="29"/>
                </a:cubicBezTo>
                <a:cubicBezTo>
                  <a:pt x="18" y="29"/>
                  <a:pt x="19" y="30"/>
                  <a:pt x="19" y="31"/>
                </a:cubicBezTo>
                <a:cubicBezTo>
                  <a:pt x="20" y="32"/>
                  <a:pt x="21" y="32"/>
                  <a:pt x="22" y="32"/>
                </a:cubicBezTo>
                <a:cubicBezTo>
                  <a:pt x="23" y="31"/>
                  <a:pt x="24" y="30"/>
                  <a:pt x="24" y="30"/>
                </a:cubicBezTo>
                <a:cubicBezTo>
                  <a:pt x="23" y="29"/>
                  <a:pt x="24" y="27"/>
                  <a:pt x="25" y="27"/>
                </a:cubicBezTo>
                <a:cubicBezTo>
                  <a:pt x="25" y="27"/>
                  <a:pt x="26" y="27"/>
                  <a:pt x="26" y="28"/>
                </a:cubicBezTo>
                <a:cubicBezTo>
                  <a:pt x="27" y="28"/>
                  <a:pt x="28" y="28"/>
                  <a:pt x="29" y="27"/>
                </a:cubicBezTo>
                <a:cubicBezTo>
                  <a:pt x="30" y="26"/>
                  <a:pt x="30" y="25"/>
                  <a:pt x="29" y="24"/>
                </a:cubicBezTo>
                <a:cubicBezTo>
                  <a:pt x="29" y="24"/>
                  <a:pt x="29" y="22"/>
                  <a:pt x="29" y="22"/>
                </a:cubicBezTo>
                <a:cubicBezTo>
                  <a:pt x="29" y="21"/>
                  <a:pt x="30" y="21"/>
                  <a:pt x="31" y="21"/>
                </a:cubicBezTo>
                <a:cubicBezTo>
                  <a:pt x="32" y="21"/>
                  <a:pt x="33" y="21"/>
                  <a:pt x="33" y="19"/>
                </a:cubicBezTo>
                <a:cubicBezTo>
                  <a:pt x="33" y="18"/>
                  <a:pt x="33" y="17"/>
                  <a:pt x="32" y="17"/>
                </a:cubicBezTo>
                <a:cubicBezTo>
                  <a:pt x="31" y="17"/>
                  <a:pt x="30" y="15"/>
                  <a:pt x="30" y="15"/>
                </a:cubicBezTo>
                <a:cubicBezTo>
                  <a:pt x="30" y="14"/>
                  <a:pt x="31" y="14"/>
                  <a:pt x="32" y="13"/>
                </a:cubicBezTo>
                <a:cubicBezTo>
                  <a:pt x="33" y="13"/>
                  <a:pt x="33" y="12"/>
                  <a:pt x="33" y="11"/>
                </a:cubicBezTo>
                <a:cubicBezTo>
                  <a:pt x="32" y="10"/>
                  <a:pt x="31" y="9"/>
                  <a:pt x="30" y="9"/>
                </a:cubicBezTo>
                <a:cubicBezTo>
                  <a:pt x="30" y="10"/>
                  <a:pt x="28" y="9"/>
                  <a:pt x="28" y="8"/>
                </a:cubicBezTo>
                <a:cubicBezTo>
                  <a:pt x="28" y="8"/>
                  <a:pt x="28" y="7"/>
                  <a:pt x="29" y="6"/>
                </a:cubicBezTo>
                <a:cubicBezTo>
                  <a:pt x="29" y="6"/>
                  <a:pt x="29" y="5"/>
                  <a:pt x="28" y="4"/>
                </a:cubicBezTo>
                <a:cubicBezTo>
                  <a:pt x="27" y="3"/>
                  <a:pt x="26" y="3"/>
                  <a:pt x="25" y="3"/>
                </a:cubicBezTo>
                <a:cubicBezTo>
                  <a:pt x="25" y="4"/>
                  <a:pt x="23" y="4"/>
                  <a:pt x="23" y="4"/>
                </a:cubicBezTo>
                <a:cubicBezTo>
                  <a:pt x="22" y="4"/>
                  <a:pt x="22" y="3"/>
                  <a:pt x="22" y="2"/>
                </a:cubicBezTo>
                <a:cubicBezTo>
                  <a:pt x="22" y="1"/>
                  <a:pt x="22" y="0"/>
                  <a:pt x="20" y="0"/>
                </a:cubicBezTo>
                <a:cubicBezTo>
                  <a:pt x="19" y="0"/>
                  <a:pt x="18" y="0"/>
                  <a:pt x="18" y="1"/>
                </a:cubicBezTo>
                <a:cubicBezTo>
                  <a:pt x="18" y="2"/>
                  <a:pt x="16" y="2"/>
                  <a:pt x="16" y="2"/>
                </a:cubicBezTo>
                <a:cubicBezTo>
                  <a:pt x="15" y="3"/>
                  <a:pt x="15" y="2"/>
                  <a:pt x="14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11" y="1"/>
                  <a:pt x="10" y="2"/>
                  <a:pt x="10" y="2"/>
                </a:cubicBezTo>
                <a:cubicBezTo>
                  <a:pt x="10" y="3"/>
                  <a:pt x="10" y="5"/>
                  <a:pt x="9" y="5"/>
                </a:cubicBezTo>
                <a:cubicBezTo>
                  <a:pt x="9" y="5"/>
                  <a:pt x="8" y="5"/>
                  <a:pt x="7" y="4"/>
                </a:cubicBezTo>
                <a:cubicBezTo>
                  <a:pt x="7" y="4"/>
                  <a:pt x="5" y="4"/>
                  <a:pt x="5" y="5"/>
                </a:cubicBezTo>
                <a:cubicBezTo>
                  <a:pt x="4" y="6"/>
                  <a:pt x="4" y="7"/>
                  <a:pt x="4" y="8"/>
                </a:cubicBezTo>
                <a:close/>
                <a:moveTo>
                  <a:pt x="14" y="7"/>
                </a:moveTo>
                <a:cubicBezTo>
                  <a:pt x="19" y="5"/>
                  <a:pt x="24" y="8"/>
                  <a:pt x="26" y="13"/>
                </a:cubicBezTo>
                <a:cubicBezTo>
                  <a:pt x="28" y="18"/>
                  <a:pt x="25" y="23"/>
                  <a:pt x="20" y="25"/>
                </a:cubicBezTo>
                <a:cubicBezTo>
                  <a:pt x="15" y="27"/>
                  <a:pt x="9" y="24"/>
                  <a:pt x="8" y="19"/>
                </a:cubicBezTo>
                <a:cubicBezTo>
                  <a:pt x="6" y="14"/>
                  <a:pt x="9" y="9"/>
                  <a:pt x="14" y="7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1" name="Freeform 623"/>
          <p:cNvSpPr>
            <a:spLocks noEditPoints="1"/>
          </p:cNvSpPr>
          <p:nvPr/>
        </p:nvSpPr>
        <p:spPr bwMode="auto">
          <a:xfrm>
            <a:off x="9878133" y="2176579"/>
            <a:ext cx="101600" cy="104775"/>
          </a:xfrm>
          <a:custGeom>
            <a:avLst/>
            <a:gdLst>
              <a:gd name="T0" fmla="*/ 3 w 25"/>
              <a:gd name="T1" fmla="*/ 6 h 26"/>
              <a:gd name="T2" fmla="*/ 3 w 25"/>
              <a:gd name="T3" fmla="*/ 8 h 26"/>
              <a:gd name="T4" fmla="*/ 1 w 25"/>
              <a:gd name="T5" fmla="*/ 9 h 26"/>
              <a:gd name="T6" fmla="*/ 0 w 25"/>
              <a:gd name="T7" fmla="*/ 10 h 26"/>
              <a:gd name="T8" fmla="*/ 1 w 25"/>
              <a:gd name="T9" fmla="*/ 12 h 26"/>
              <a:gd name="T10" fmla="*/ 2 w 25"/>
              <a:gd name="T11" fmla="*/ 14 h 26"/>
              <a:gd name="T12" fmla="*/ 1 w 25"/>
              <a:gd name="T13" fmla="*/ 15 h 26"/>
              <a:gd name="T14" fmla="*/ 0 w 25"/>
              <a:gd name="T15" fmla="*/ 17 h 26"/>
              <a:gd name="T16" fmla="*/ 2 w 25"/>
              <a:gd name="T17" fmla="*/ 18 h 26"/>
              <a:gd name="T18" fmla="*/ 3 w 25"/>
              <a:gd name="T19" fmla="*/ 18 h 26"/>
              <a:gd name="T20" fmla="*/ 3 w 25"/>
              <a:gd name="T21" fmla="*/ 20 h 26"/>
              <a:gd name="T22" fmla="*/ 4 w 25"/>
              <a:gd name="T23" fmla="*/ 22 h 26"/>
              <a:gd name="T24" fmla="*/ 6 w 25"/>
              <a:gd name="T25" fmla="*/ 23 h 26"/>
              <a:gd name="T26" fmla="*/ 8 w 25"/>
              <a:gd name="T27" fmla="*/ 22 h 26"/>
              <a:gd name="T28" fmla="*/ 8 w 25"/>
              <a:gd name="T29" fmla="*/ 24 h 26"/>
              <a:gd name="T30" fmla="*/ 10 w 25"/>
              <a:gd name="T31" fmla="*/ 25 h 26"/>
              <a:gd name="T32" fmla="*/ 11 w 25"/>
              <a:gd name="T33" fmla="*/ 25 h 26"/>
              <a:gd name="T34" fmla="*/ 13 w 25"/>
              <a:gd name="T35" fmla="*/ 23 h 26"/>
              <a:gd name="T36" fmla="*/ 14 w 25"/>
              <a:gd name="T37" fmla="*/ 24 h 26"/>
              <a:gd name="T38" fmla="*/ 16 w 25"/>
              <a:gd name="T39" fmla="*/ 25 h 26"/>
              <a:gd name="T40" fmla="*/ 17 w 25"/>
              <a:gd name="T41" fmla="*/ 23 h 26"/>
              <a:gd name="T42" fmla="*/ 18 w 25"/>
              <a:gd name="T43" fmla="*/ 21 h 26"/>
              <a:gd name="T44" fmla="*/ 20 w 25"/>
              <a:gd name="T45" fmla="*/ 22 h 26"/>
              <a:gd name="T46" fmla="*/ 22 w 25"/>
              <a:gd name="T47" fmla="*/ 21 h 26"/>
              <a:gd name="T48" fmla="*/ 22 w 25"/>
              <a:gd name="T49" fmla="*/ 19 h 26"/>
              <a:gd name="T50" fmla="*/ 22 w 25"/>
              <a:gd name="T51" fmla="*/ 17 h 26"/>
              <a:gd name="T52" fmla="*/ 23 w 25"/>
              <a:gd name="T53" fmla="*/ 17 h 26"/>
              <a:gd name="T54" fmla="*/ 25 w 25"/>
              <a:gd name="T55" fmla="*/ 16 h 26"/>
              <a:gd name="T56" fmla="*/ 24 w 25"/>
              <a:gd name="T57" fmla="*/ 14 h 26"/>
              <a:gd name="T58" fmla="*/ 23 w 25"/>
              <a:gd name="T59" fmla="*/ 12 h 26"/>
              <a:gd name="T60" fmla="*/ 24 w 25"/>
              <a:gd name="T61" fmla="*/ 11 h 26"/>
              <a:gd name="T62" fmla="*/ 24 w 25"/>
              <a:gd name="T63" fmla="*/ 9 h 26"/>
              <a:gd name="T64" fmla="*/ 23 w 25"/>
              <a:gd name="T65" fmla="*/ 8 h 26"/>
              <a:gd name="T66" fmla="*/ 21 w 25"/>
              <a:gd name="T67" fmla="*/ 7 h 26"/>
              <a:gd name="T68" fmla="*/ 21 w 25"/>
              <a:gd name="T69" fmla="*/ 5 h 26"/>
              <a:gd name="T70" fmla="*/ 21 w 25"/>
              <a:gd name="T71" fmla="*/ 3 h 26"/>
              <a:gd name="T72" fmla="*/ 19 w 25"/>
              <a:gd name="T73" fmla="*/ 3 h 26"/>
              <a:gd name="T74" fmla="*/ 17 w 25"/>
              <a:gd name="T75" fmla="*/ 3 h 26"/>
              <a:gd name="T76" fmla="*/ 16 w 25"/>
              <a:gd name="T77" fmla="*/ 2 h 26"/>
              <a:gd name="T78" fmla="*/ 15 w 25"/>
              <a:gd name="T79" fmla="*/ 0 h 26"/>
              <a:gd name="T80" fmla="*/ 13 w 25"/>
              <a:gd name="T81" fmla="*/ 1 h 26"/>
              <a:gd name="T82" fmla="*/ 11 w 25"/>
              <a:gd name="T83" fmla="*/ 3 h 26"/>
              <a:gd name="T84" fmla="*/ 10 w 25"/>
              <a:gd name="T85" fmla="*/ 1 h 26"/>
              <a:gd name="T86" fmla="*/ 8 w 25"/>
              <a:gd name="T87" fmla="*/ 1 h 26"/>
              <a:gd name="T88" fmla="*/ 7 w 25"/>
              <a:gd name="T89" fmla="*/ 2 h 26"/>
              <a:gd name="T90" fmla="*/ 6 w 25"/>
              <a:gd name="T91" fmla="*/ 4 h 26"/>
              <a:gd name="T92" fmla="*/ 5 w 25"/>
              <a:gd name="T93" fmla="*/ 4 h 26"/>
              <a:gd name="T94" fmla="*/ 3 w 25"/>
              <a:gd name="T95" fmla="*/ 4 h 26"/>
              <a:gd name="T96" fmla="*/ 3 w 25"/>
              <a:gd name="T97" fmla="*/ 6 h 26"/>
              <a:gd name="T98" fmla="*/ 10 w 25"/>
              <a:gd name="T99" fmla="*/ 6 h 26"/>
              <a:gd name="T100" fmla="*/ 19 w 25"/>
              <a:gd name="T101" fmla="*/ 11 h 26"/>
              <a:gd name="T102" fmla="*/ 14 w 25"/>
              <a:gd name="T103" fmla="*/ 20 h 26"/>
              <a:gd name="T104" fmla="*/ 5 w 25"/>
              <a:gd name="T105" fmla="*/ 15 h 26"/>
              <a:gd name="T106" fmla="*/ 10 w 25"/>
              <a:gd name="T107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" h="26">
                <a:moveTo>
                  <a:pt x="3" y="6"/>
                </a:moveTo>
                <a:cubicBezTo>
                  <a:pt x="3" y="7"/>
                  <a:pt x="3" y="8"/>
                  <a:pt x="3" y="8"/>
                </a:cubicBezTo>
                <a:cubicBezTo>
                  <a:pt x="3" y="9"/>
                  <a:pt x="2" y="9"/>
                  <a:pt x="1" y="9"/>
                </a:cubicBezTo>
                <a:cubicBezTo>
                  <a:pt x="1" y="9"/>
                  <a:pt x="0" y="9"/>
                  <a:pt x="0" y="10"/>
                </a:cubicBezTo>
                <a:cubicBezTo>
                  <a:pt x="0" y="11"/>
                  <a:pt x="0" y="12"/>
                  <a:pt x="1" y="12"/>
                </a:cubicBezTo>
                <a:cubicBezTo>
                  <a:pt x="1" y="12"/>
                  <a:pt x="2" y="13"/>
                  <a:pt x="2" y="14"/>
                </a:cubicBezTo>
                <a:cubicBezTo>
                  <a:pt x="2" y="14"/>
                  <a:pt x="1" y="15"/>
                  <a:pt x="1" y="15"/>
                </a:cubicBezTo>
                <a:cubicBezTo>
                  <a:pt x="0" y="15"/>
                  <a:pt x="0" y="16"/>
                  <a:pt x="0" y="17"/>
                </a:cubicBezTo>
                <a:cubicBezTo>
                  <a:pt x="0" y="18"/>
                  <a:pt x="1" y="18"/>
                  <a:pt x="2" y="18"/>
                </a:cubicBezTo>
                <a:cubicBezTo>
                  <a:pt x="2" y="18"/>
                  <a:pt x="3" y="18"/>
                  <a:pt x="3" y="18"/>
                </a:cubicBezTo>
                <a:cubicBezTo>
                  <a:pt x="3" y="19"/>
                  <a:pt x="4" y="20"/>
                  <a:pt x="3" y="20"/>
                </a:cubicBezTo>
                <a:cubicBezTo>
                  <a:pt x="3" y="21"/>
                  <a:pt x="3" y="22"/>
                  <a:pt x="4" y="22"/>
                </a:cubicBezTo>
                <a:cubicBezTo>
                  <a:pt x="4" y="23"/>
                  <a:pt x="5" y="23"/>
                  <a:pt x="6" y="23"/>
                </a:cubicBezTo>
                <a:cubicBezTo>
                  <a:pt x="6" y="22"/>
                  <a:pt x="7" y="22"/>
                  <a:pt x="8" y="22"/>
                </a:cubicBezTo>
                <a:cubicBezTo>
                  <a:pt x="8" y="22"/>
                  <a:pt x="8" y="23"/>
                  <a:pt x="8" y="24"/>
                </a:cubicBezTo>
                <a:cubicBezTo>
                  <a:pt x="8" y="24"/>
                  <a:pt x="9" y="25"/>
                  <a:pt x="10" y="25"/>
                </a:cubicBezTo>
                <a:cubicBezTo>
                  <a:pt x="10" y="26"/>
                  <a:pt x="11" y="25"/>
                  <a:pt x="11" y="25"/>
                </a:cubicBezTo>
                <a:cubicBezTo>
                  <a:pt x="12" y="24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5"/>
                  <a:pt x="15" y="25"/>
                  <a:pt x="16" y="25"/>
                </a:cubicBezTo>
                <a:cubicBezTo>
                  <a:pt x="17" y="25"/>
                  <a:pt x="18" y="24"/>
                  <a:pt x="17" y="23"/>
                </a:cubicBezTo>
                <a:cubicBezTo>
                  <a:pt x="17" y="23"/>
                  <a:pt x="18" y="22"/>
                  <a:pt x="18" y="21"/>
                </a:cubicBezTo>
                <a:cubicBezTo>
                  <a:pt x="18" y="21"/>
                  <a:pt x="19" y="21"/>
                  <a:pt x="20" y="22"/>
                </a:cubicBezTo>
                <a:cubicBezTo>
                  <a:pt x="20" y="22"/>
                  <a:pt x="21" y="22"/>
                  <a:pt x="22" y="21"/>
                </a:cubicBezTo>
                <a:cubicBezTo>
                  <a:pt x="22" y="21"/>
                  <a:pt x="22" y="20"/>
                  <a:pt x="22" y="19"/>
                </a:cubicBezTo>
                <a:cubicBezTo>
                  <a:pt x="21" y="19"/>
                  <a:pt x="21" y="18"/>
                  <a:pt x="22" y="17"/>
                </a:cubicBezTo>
                <a:cubicBezTo>
                  <a:pt x="22" y="17"/>
                  <a:pt x="22" y="17"/>
                  <a:pt x="23" y="17"/>
                </a:cubicBezTo>
                <a:cubicBezTo>
                  <a:pt x="24" y="17"/>
                  <a:pt x="24" y="16"/>
                  <a:pt x="25" y="16"/>
                </a:cubicBezTo>
                <a:cubicBezTo>
                  <a:pt x="25" y="15"/>
                  <a:pt x="24" y="14"/>
                  <a:pt x="24" y="14"/>
                </a:cubicBezTo>
                <a:cubicBezTo>
                  <a:pt x="23" y="14"/>
                  <a:pt x="23" y="12"/>
                  <a:pt x="23" y="12"/>
                </a:cubicBezTo>
                <a:cubicBezTo>
                  <a:pt x="23" y="12"/>
                  <a:pt x="23" y="11"/>
                  <a:pt x="24" y="11"/>
                </a:cubicBezTo>
                <a:cubicBezTo>
                  <a:pt x="24" y="11"/>
                  <a:pt x="25" y="10"/>
                  <a:pt x="24" y="9"/>
                </a:cubicBezTo>
                <a:cubicBezTo>
                  <a:pt x="24" y="8"/>
                  <a:pt x="23" y="8"/>
                  <a:pt x="23" y="8"/>
                </a:cubicBezTo>
                <a:cubicBezTo>
                  <a:pt x="22" y="8"/>
                  <a:pt x="21" y="7"/>
                  <a:pt x="21" y="7"/>
                </a:cubicBezTo>
                <a:cubicBezTo>
                  <a:pt x="21" y="7"/>
                  <a:pt x="21" y="6"/>
                  <a:pt x="21" y="5"/>
                </a:cubicBezTo>
                <a:cubicBezTo>
                  <a:pt x="22" y="5"/>
                  <a:pt x="21" y="4"/>
                  <a:pt x="21" y="3"/>
                </a:cubicBezTo>
                <a:cubicBezTo>
                  <a:pt x="20" y="3"/>
                  <a:pt x="19" y="3"/>
                  <a:pt x="19" y="3"/>
                </a:cubicBezTo>
                <a:cubicBezTo>
                  <a:pt x="18" y="4"/>
                  <a:pt x="17" y="4"/>
                  <a:pt x="17" y="3"/>
                </a:cubicBezTo>
                <a:cubicBezTo>
                  <a:pt x="16" y="3"/>
                  <a:pt x="16" y="3"/>
                  <a:pt x="16" y="2"/>
                </a:cubicBezTo>
                <a:cubicBezTo>
                  <a:pt x="16" y="1"/>
                  <a:pt x="16" y="1"/>
                  <a:pt x="15" y="0"/>
                </a:cubicBezTo>
                <a:cubicBezTo>
                  <a:pt x="14" y="0"/>
                  <a:pt x="13" y="1"/>
                  <a:pt x="13" y="1"/>
                </a:cubicBezTo>
                <a:cubicBezTo>
                  <a:pt x="13" y="2"/>
                  <a:pt x="12" y="2"/>
                  <a:pt x="11" y="3"/>
                </a:cubicBezTo>
                <a:cubicBezTo>
                  <a:pt x="11" y="3"/>
                  <a:pt x="11" y="2"/>
                  <a:pt x="10" y="1"/>
                </a:cubicBezTo>
                <a:cubicBezTo>
                  <a:pt x="10" y="1"/>
                  <a:pt x="9" y="1"/>
                  <a:pt x="8" y="1"/>
                </a:cubicBezTo>
                <a:cubicBezTo>
                  <a:pt x="7" y="1"/>
                  <a:pt x="7" y="2"/>
                  <a:pt x="7" y="2"/>
                </a:cubicBezTo>
                <a:cubicBezTo>
                  <a:pt x="7" y="3"/>
                  <a:pt x="7" y="4"/>
                  <a:pt x="6" y="4"/>
                </a:cubicBezTo>
                <a:cubicBezTo>
                  <a:pt x="6" y="5"/>
                  <a:pt x="5" y="4"/>
                  <a:pt x="5" y="4"/>
                </a:cubicBezTo>
                <a:cubicBezTo>
                  <a:pt x="4" y="3"/>
                  <a:pt x="3" y="4"/>
                  <a:pt x="3" y="4"/>
                </a:cubicBezTo>
                <a:cubicBezTo>
                  <a:pt x="2" y="5"/>
                  <a:pt x="2" y="6"/>
                  <a:pt x="3" y="6"/>
                </a:cubicBezTo>
                <a:close/>
                <a:moveTo>
                  <a:pt x="10" y="6"/>
                </a:moveTo>
                <a:cubicBezTo>
                  <a:pt x="14" y="5"/>
                  <a:pt x="18" y="7"/>
                  <a:pt x="19" y="11"/>
                </a:cubicBezTo>
                <a:cubicBezTo>
                  <a:pt x="20" y="15"/>
                  <a:pt x="18" y="19"/>
                  <a:pt x="14" y="20"/>
                </a:cubicBezTo>
                <a:cubicBezTo>
                  <a:pt x="11" y="21"/>
                  <a:pt x="7" y="19"/>
                  <a:pt x="5" y="15"/>
                </a:cubicBezTo>
                <a:cubicBezTo>
                  <a:pt x="4" y="11"/>
                  <a:pt x="6" y="7"/>
                  <a:pt x="10" y="6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2" name="Freeform 624"/>
          <p:cNvSpPr>
            <a:spLocks noEditPoints="1"/>
          </p:cNvSpPr>
          <p:nvPr/>
        </p:nvSpPr>
        <p:spPr bwMode="auto">
          <a:xfrm>
            <a:off x="9641596" y="2089267"/>
            <a:ext cx="128588" cy="128587"/>
          </a:xfrm>
          <a:custGeom>
            <a:avLst/>
            <a:gdLst>
              <a:gd name="T0" fmla="*/ 28 w 32"/>
              <a:gd name="T1" fmla="*/ 24 h 32"/>
              <a:gd name="T2" fmla="*/ 28 w 32"/>
              <a:gd name="T3" fmla="*/ 22 h 32"/>
              <a:gd name="T4" fmla="*/ 30 w 32"/>
              <a:gd name="T5" fmla="*/ 21 h 32"/>
              <a:gd name="T6" fmla="*/ 32 w 32"/>
              <a:gd name="T7" fmla="*/ 20 h 32"/>
              <a:gd name="T8" fmla="*/ 31 w 32"/>
              <a:gd name="T9" fmla="*/ 17 h 32"/>
              <a:gd name="T10" fmla="*/ 29 w 32"/>
              <a:gd name="T11" fmla="*/ 15 h 32"/>
              <a:gd name="T12" fmla="*/ 31 w 32"/>
              <a:gd name="T13" fmla="*/ 14 h 32"/>
              <a:gd name="T14" fmla="*/ 31 w 32"/>
              <a:gd name="T15" fmla="*/ 11 h 32"/>
              <a:gd name="T16" fmla="*/ 29 w 32"/>
              <a:gd name="T17" fmla="*/ 10 h 32"/>
              <a:gd name="T18" fmla="*/ 27 w 32"/>
              <a:gd name="T19" fmla="*/ 9 h 32"/>
              <a:gd name="T20" fmla="*/ 28 w 32"/>
              <a:gd name="T21" fmla="*/ 7 h 32"/>
              <a:gd name="T22" fmla="*/ 27 w 32"/>
              <a:gd name="T23" fmla="*/ 5 h 32"/>
              <a:gd name="T24" fmla="*/ 24 w 32"/>
              <a:gd name="T25" fmla="*/ 4 h 32"/>
              <a:gd name="T26" fmla="*/ 23 w 32"/>
              <a:gd name="T27" fmla="*/ 5 h 32"/>
              <a:gd name="T28" fmla="*/ 21 w 32"/>
              <a:gd name="T29" fmla="*/ 3 h 32"/>
              <a:gd name="T30" fmla="*/ 20 w 32"/>
              <a:gd name="T31" fmla="*/ 1 h 32"/>
              <a:gd name="T32" fmla="*/ 17 w 32"/>
              <a:gd name="T33" fmla="*/ 2 h 32"/>
              <a:gd name="T34" fmla="*/ 15 w 32"/>
              <a:gd name="T35" fmla="*/ 3 h 32"/>
              <a:gd name="T36" fmla="*/ 14 w 32"/>
              <a:gd name="T37" fmla="*/ 2 h 32"/>
              <a:gd name="T38" fmla="*/ 12 w 32"/>
              <a:gd name="T39" fmla="*/ 1 h 32"/>
              <a:gd name="T40" fmla="*/ 10 w 32"/>
              <a:gd name="T41" fmla="*/ 3 h 32"/>
              <a:gd name="T42" fmla="*/ 9 w 32"/>
              <a:gd name="T43" fmla="*/ 5 h 32"/>
              <a:gd name="T44" fmla="*/ 7 w 32"/>
              <a:gd name="T45" fmla="*/ 5 h 32"/>
              <a:gd name="T46" fmla="*/ 5 w 32"/>
              <a:gd name="T47" fmla="*/ 5 h 32"/>
              <a:gd name="T48" fmla="*/ 4 w 32"/>
              <a:gd name="T49" fmla="*/ 8 h 32"/>
              <a:gd name="T50" fmla="*/ 5 w 32"/>
              <a:gd name="T51" fmla="*/ 10 h 32"/>
              <a:gd name="T52" fmla="*/ 3 w 32"/>
              <a:gd name="T53" fmla="*/ 11 h 32"/>
              <a:gd name="T54" fmla="*/ 1 w 32"/>
              <a:gd name="T55" fmla="*/ 13 h 32"/>
              <a:gd name="T56" fmla="*/ 2 w 32"/>
              <a:gd name="T57" fmla="*/ 15 h 32"/>
              <a:gd name="T58" fmla="*/ 3 w 32"/>
              <a:gd name="T59" fmla="*/ 17 h 32"/>
              <a:gd name="T60" fmla="*/ 2 w 32"/>
              <a:gd name="T61" fmla="*/ 18 h 32"/>
              <a:gd name="T62" fmla="*/ 1 w 32"/>
              <a:gd name="T63" fmla="*/ 21 h 32"/>
              <a:gd name="T64" fmla="*/ 3 w 32"/>
              <a:gd name="T65" fmla="*/ 22 h 32"/>
              <a:gd name="T66" fmla="*/ 5 w 32"/>
              <a:gd name="T67" fmla="*/ 23 h 32"/>
              <a:gd name="T68" fmla="*/ 5 w 32"/>
              <a:gd name="T69" fmla="*/ 25 h 32"/>
              <a:gd name="T70" fmla="*/ 5 w 32"/>
              <a:gd name="T71" fmla="*/ 28 h 32"/>
              <a:gd name="T72" fmla="*/ 8 w 32"/>
              <a:gd name="T73" fmla="*/ 28 h 32"/>
              <a:gd name="T74" fmla="*/ 11 w 32"/>
              <a:gd name="T75" fmla="*/ 28 h 32"/>
              <a:gd name="T76" fmla="*/ 11 w 32"/>
              <a:gd name="T77" fmla="*/ 30 h 32"/>
              <a:gd name="T78" fmla="*/ 13 w 32"/>
              <a:gd name="T79" fmla="*/ 32 h 32"/>
              <a:gd name="T80" fmla="*/ 15 w 32"/>
              <a:gd name="T81" fmla="*/ 31 h 32"/>
              <a:gd name="T82" fmla="*/ 17 w 32"/>
              <a:gd name="T83" fmla="*/ 29 h 32"/>
              <a:gd name="T84" fmla="*/ 18 w 32"/>
              <a:gd name="T85" fmla="*/ 30 h 32"/>
              <a:gd name="T86" fmla="*/ 21 w 32"/>
              <a:gd name="T87" fmla="*/ 31 h 32"/>
              <a:gd name="T88" fmla="*/ 22 w 32"/>
              <a:gd name="T89" fmla="*/ 29 h 32"/>
              <a:gd name="T90" fmla="*/ 23 w 32"/>
              <a:gd name="T91" fmla="*/ 27 h 32"/>
              <a:gd name="T92" fmla="*/ 25 w 32"/>
              <a:gd name="T93" fmla="*/ 27 h 32"/>
              <a:gd name="T94" fmla="*/ 28 w 32"/>
              <a:gd name="T95" fmla="*/ 27 h 32"/>
              <a:gd name="T96" fmla="*/ 28 w 32"/>
              <a:gd name="T97" fmla="*/ 24 h 32"/>
              <a:gd name="T98" fmla="*/ 10 w 32"/>
              <a:gd name="T99" fmla="*/ 23 h 32"/>
              <a:gd name="T100" fmla="*/ 10 w 32"/>
              <a:gd name="T101" fmla="*/ 10 h 32"/>
              <a:gd name="T102" fmla="*/ 22 w 32"/>
              <a:gd name="T103" fmla="*/ 9 h 32"/>
              <a:gd name="T104" fmla="*/ 23 w 32"/>
              <a:gd name="T105" fmla="*/ 22 h 32"/>
              <a:gd name="T106" fmla="*/ 10 w 32"/>
              <a:gd name="T107" fmla="*/ 2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2">
                <a:moveTo>
                  <a:pt x="28" y="24"/>
                </a:moveTo>
                <a:cubicBezTo>
                  <a:pt x="28" y="24"/>
                  <a:pt x="28" y="22"/>
                  <a:pt x="28" y="22"/>
                </a:cubicBezTo>
                <a:cubicBezTo>
                  <a:pt x="28" y="21"/>
                  <a:pt x="29" y="21"/>
                  <a:pt x="30" y="21"/>
                </a:cubicBezTo>
                <a:cubicBezTo>
                  <a:pt x="31" y="22"/>
                  <a:pt x="31" y="21"/>
                  <a:pt x="32" y="20"/>
                </a:cubicBezTo>
                <a:cubicBezTo>
                  <a:pt x="32" y="19"/>
                  <a:pt x="31" y="18"/>
                  <a:pt x="31" y="17"/>
                </a:cubicBezTo>
                <a:cubicBezTo>
                  <a:pt x="30" y="17"/>
                  <a:pt x="29" y="16"/>
                  <a:pt x="29" y="15"/>
                </a:cubicBezTo>
                <a:cubicBezTo>
                  <a:pt x="29" y="15"/>
                  <a:pt x="30" y="14"/>
                  <a:pt x="31" y="14"/>
                </a:cubicBezTo>
                <a:cubicBezTo>
                  <a:pt x="31" y="14"/>
                  <a:pt x="32" y="13"/>
                  <a:pt x="31" y="11"/>
                </a:cubicBezTo>
                <a:cubicBezTo>
                  <a:pt x="31" y="10"/>
                  <a:pt x="30" y="10"/>
                  <a:pt x="29" y="10"/>
                </a:cubicBezTo>
                <a:cubicBezTo>
                  <a:pt x="29" y="10"/>
                  <a:pt x="27" y="9"/>
                  <a:pt x="27" y="9"/>
                </a:cubicBezTo>
                <a:cubicBezTo>
                  <a:pt x="27" y="8"/>
                  <a:pt x="27" y="8"/>
                  <a:pt x="28" y="7"/>
                </a:cubicBezTo>
                <a:cubicBezTo>
                  <a:pt x="28" y="6"/>
                  <a:pt x="28" y="5"/>
                  <a:pt x="27" y="5"/>
                </a:cubicBezTo>
                <a:cubicBezTo>
                  <a:pt x="26" y="4"/>
                  <a:pt x="25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22" y="5"/>
                  <a:pt x="21" y="3"/>
                  <a:pt x="21" y="3"/>
                </a:cubicBezTo>
                <a:cubicBezTo>
                  <a:pt x="22" y="2"/>
                  <a:pt x="21" y="1"/>
                  <a:pt x="20" y="1"/>
                </a:cubicBezTo>
                <a:cubicBezTo>
                  <a:pt x="19" y="0"/>
                  <a:pt x="18" y="1"/>
                  <a:pt x="17" y="2"/>
                </a:cubicBezTo>
                <a:cubicBezTo>
                  <a:pt x="17" y="3"/>
                  <a:pt x="16" y="3"/>
                  <a:pt x="15" y="3"/>
                </a:cubicBezTo>
                <a:cubicBezTo>
                  <a:pt x="15" y="3"/>
                  <a:pt x="14" y="3"/>
                  <a:pt x="14" y="2"/>
                </a:cubicBezTo>
                <a:cubicBezTo>
                  <a:pt x="14" y="1"/>
                  <a:pt x="13" y="1"/>
                  <a:pt x="12" y="1"/>
                </a:cubicBez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9" y="5"/>
                </a:cubicBezTo>
                <a:cubicBezTo>
                  <a:pt x="9" y="6"/>
                  <a:pt x="8" y="5"/>
                  <a:pt x="7" y="5"/>
                </a:cubicBezTo>
                <a:cubicBezTo>
                  <a:pt x="7" y="4"/>
                  <a:pt x="5" y="4"/>
                  <a:pt x="5" y="5"/>
                </a:cubicBezTo>
                <a:cubicBezTo>
                  <a:pt x="4" y="6"/>
                  <a:pt x="4" y="7"/>
                  <a:pt x="4" y="8"/>
                </a:cubicBezTo>
                <a:cubicBezTo>
                  <a:pt x="5" y="8"/>
                  <a:pt x="5" y="10"/>
                  <a:pt x="5" y="10"/>
                </a:cubicBezTo>
                <a:cubicBezTo>
                  <a:pt x="4" y="11"/>
                  <a:pt x="4" y="11"/>
                  <a:pt x="3" y="11"/>
                </a:cubicBezTo>
                <a:cubicBezTo>
                  <a:pt x="2" y="11"/>
                  <a:pt x="1" y="11"/>
                  <a:pt x="1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3" y="15"/>
                  <a:pt x="3" y="17"/>
                  <a:pt x="3" y="17"/>
                </a:cubicBezTo>
                <a:cubicBezTo>
                  <a:pt x="3" y="18"/>
                  <a:pt x="3" y="18"/>
                  <a:pt x="2" y="18"/>
                </a:cubicBezTo>
                <a:cubicBezTo>
                  <a:pt x="1" y="19"/>
                  <a:pt x="1" y="20"/>
                  <a:pt x="1" y="21"/>
                </a:cubicBezTo>
                <a:cubicBezTo>
                  <a:pt x="1" y="22"/>
                  <a:pt x="2" y="23"/>
                  <a:pt x="3" y="22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5" y="25"/>
                  <a:pt x="5" y="25"/>
                </a:cubicBezTo>
                <a:cubicBezTo>
                  <a:pt x="4" y="26"/>
                  <a:pt x="5" y="27"/>
                  <a:pt x="5" y="28"/>
                </a:cubicBezTo>
                <a:cubicBezTo>
                  <a:pt x="6" y="29"/>
                  <a:pt x="7" y="29"/>
                  <a:pt x="8" y="28"/>
                </a:cubicBezTo>
                <a:cubicBezTo>
                  <a:pt x="9" y="27"/>
                  <a:pt x="10" y="28"/>
                  <a:pt x="11" y="28"/>
                </a:cubicBezTo>
                <a:cubicBezTo>
                  <a:pt x="11" y="28"/>
                  <a:pt x="11" y="29"/>
                  <a:pt x="11" y="30"/>
                </a:cubicBezTo>
                <a:cubicBezTo>
                  <a:pt x="11" y="30"/>
                  <a:pt x="12" y="31"/>
                  <a:pt x="13" y="32"/>
                </a:cubicBezTo>
                <a:cubicBezTo>
                  <a:pt x="14" y="32"/>
                  <a:pt x="15" y="31"/>
                  <a:pt x="15" y="31"/>
                </a:cubicBezTo>
                <a:cubicBezTo>
                  <a:pt x="15" y="30"/>
                  <a:pt x="17" y="29"/>
                  <a:pt x="17" y="29"/>
                </a:cubicBezTo>
                <a:cubicBezTo>
                  <a:pt x="18" y="29"/>
                  <a:pt x="18" y="30"/>
                  <a:pt x="18" y="30"/>
                </a:cubicBezTo>
                <a:cubicBezTo>
                  <a:pt x="19" y="31"/>
                  <a:pt x="20" y="32"/>
                  <a:pt x="21" y="31"/>
                </a:cubicBezTo>
                <a:cubicBezTo>
                  <a:pt x="22" y="31"/>
                  <a:pt x="23" y="30"/>
                  <a:pt x="22" y="29"/>
                </a:cubicBezTo>
                <a:cubicBezTo>
                  <a:pt x="22" y="28"/>
                  <a:pt x="23" y="27"/>
                  <a:pt x="23" y="27"/>
                </a:cubicBezTo>
                <a:cubicBezTo>
                  <a:pt x="24" y="27"/>
                  <a:pt x="25" y="27"/>
                  <a:pt x="25" y="27"/>
                </a:cubicBezTo>
                <a:cubicBezTo>
                  <a:pt x="26" y="28"/>
                  <a:pt x="27" y="28"/>
                  <a:pt x="28" y="27"/>
                </a:cubicBezTo>
                <a:cubicBezTo>
                  <a:pt x="29" y="26"/>
                  <a:pt x="29" y="25"/>
                  <a:pt x="28" y="24"/>
                </a:cubicBezTo>
                <a:close/>
                <a:moveTo>
                  <a:pt x="10" y="23"/>
                </a:moveTo>
                <a:cubicBezTo>
                  <a:pt x="6" y="19"/>
                  <a:pt x="6" y="14"/>
                  <a:pt x="10" y="10"/>
                </a:cubicBezTo>
                <a:cubicBezTo>
                  <a:pt x="13" y="6"/>
                  <a:pt x="19" y="6"/>
                  <a:pt x="22" y="9"/>
                </a:cubicBezTo>
                <a:cubicBezTo>
                  <a:pt x="26" y="13"/>
                  <a:pt x="26" y="19"/>
                  <a:pt x="23" y="22"/>
                </a:cubicBezTo>
                <a:cubicBezTo>
                  <a:pt x="19" y="26"/>
                  <a:pt x="14" y="26"/>
                  <a:pt x="10" y="23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3" name="Freeform 625"/>
          <p:cNvSpPr>
            <a:spLocks noEditPoints="1"/>
          </p:cNvSpPr>
          <p:nvPr/>
        </p:nvSpPr>
        <p:spPr bwMode="auto">
          <a:xfrm>
            <a:off x="9452683" y="2081329"/>
            <a:ext cx="196850" cy="196850"/>
          </a:xfrm>
          <a:custGeom>
            <a:avLst/>
            <a:gdLst>
              <a:gd name="T0" fmla="*/ 43 w 49"/>
              <a:gd name="T1" fmla="*/ 37 h 49"/>
              <a:gd name="T2" fmla="*/ 42 w 49"/>
              <a:gd name="T3" fmla="*/ 33 h 49"/>
              <a:gd name="T4" fmla="*/ 45 w 49"/>
              <a:gd name="T5" fmla="*/ 33 h 49"/>
              <a:gd name="T6" fmla="*/ 48 w 49"/>
              <a:gd name="T7" fmla="*/ 30 h 49"/>
              <a:gd name="T8" fmla="*/ 47 w 49"/>
              <a:gd name="T9" fmla="*/ 26 h 49"/>
              <a:gd name="T10" fmla="*/ 44 w 49"/>
              <a:gd name="T11" fmla="*/ 23 h 49"/>
              <a:gd name="T12" fmla="*/ 46 w 49"/>
              <a:gd name="T13" fmla="*/ 21 h 49"/>
              <a:gd name="T14" fmla="*/ 48 w 49"/>
              <a:gd name="T15" fmla="*/ 17 h 49"/>
              <a:gd name="T16" fmla="*/ 45 w 49"/>
              <a:gd name="T17" fmla="*/ 15 h 49"/>
              <a:gd name="T18" fmla="*/ 41 w 49"/>
              <a:gd name="T19" fmla="*/ 13 h 49"/>
              <a:gd name="T20" fmla="*/ 42 w 49"/>
              <a:gd name="T21" fmla="*/ 10 h 49"/>
              <a:gd name="T22" fmla="*/ 41 w 49"/>
              <a:gd name="T23" fmla="*/ 6 h 49"/>
              <a:gd name="T24" fmla="*/ 37 w 49"/>
              <a:gd name="T25" fmla="*/ 6 h 49"/>
              <a:gd name="T26" fmla="*/ 34 w 49"/>
              <a:gd name="T27" fmla="*/ 7 h 49"/>
              <a:gd name="T28" fmla="*/ 32 w 49"/>
              <a:gd name="T29" fmla="*/ 3 h 49"/>
              <a:gd name="T30" fmla="*/ 30 w 49"/>
              <a:gd name="T31" fmla="*/ 0 h 49"/>
              <a:gd name="T32" fmla="*/ 26 w 49"/>
              <a:gd name="T33" fmla="*/ 2 h 49"/>
              <a:gd name="T34" fmla="*/ 23 w 49"/>
              <a:gd name="T35" fmla="*/ 4 h 49"/>
              <a:gd name="T36" fmla="*/ 21 w 49"/>
              <a:gd name="T37" fmla="*/ 2 h 49"/>
              <a:gd name="T38" fmla="*/ 17 w 49"/>
              <a:gd name="T39" fmla="*/ 1 h 49"/>
              <a:gd name="T40" fmla="*/ 15 w 49"/>
              <a:gd name="T41" fmla="*/ 4 h 49"/>
              <a:gd name="T42" fmla="*/ 13 w 49"/>
              <a:gd name="T43" fmla="*/ 8 h 49"/>
              <a:gd name="T44" fmla="*/ 10 w 49"/>
              <a:gd name="T45" fmla="*/ 7 h 49"/>
              <a:gd name="T46" fmla="*/ 6 w 49"/>
              <a:gd name="T47" fmla="*/ 8 h 49"/>
              <a:gd name="T48" fmla="*/ 6 w 49"/>
              <a:gd name="T49" fmla="*/ 12 h 49"/>
              <a:gd name="T50" fmla="*/ 6 w 49"/>
              <a:gd name="T51" fmla="*/ 16 h 49"/>
              <a:gd name="T52" fmla="*/ 3 w 49"/>
              <a:gd name="T53" fmla="*/ 16 h 49"/>
              <a:gd name="T54" fmla="*/ 0 w 49"/>
              <a:gd name="T55" fmla="*/ 19 h 49"/>
              <a:gd name="T56" fmla="*/ 2 w 49"/>
              <a:gd name="T57" fmla="*/ 23 h 49"/>
              <a:gd name="T58" fmla="*/ 4 w 49"/>
              <a:gd name="T59" fmla="*/ 26 h 49"/>
              <a:gd name="T60" fmla="*/ 2 w 49"/>
              <a:gd name="T61" fmla="*/ 28 h 49"/>
              <a:gd name="T62" fmla="*/ 1 w 49"/>
              <a:gd name="T63" fmla="*/ 32 h 49"/>
              <a:gd name="T64" fmla="*/ 4 w 49"/>
              <a:gd name="T65" fmla="*/ 34 h 49"/>
              <a:gd name="T66" fmla="*/ 7 w 49"/>
              <a:gd name="T67" fmla="*/ 36 h 49"/>
              <a:gd name="T68" fmla="*/ 7 w 49"/>
              <a:gd name="T69" fmla="*/ 39 h 49"/>
              <a:gd name="T70" fmla="*/ 7 w 49"/>
              <a:gd name="T71" fmla="*/ 42 h 49"/>
              <a:gd name="T72" fmla="*/ 11 w 49"/>
              <a:gd name="T73" fmla="*/ 43 h 49"/>
              <a:gd name="T74" fmla="*/ 15 w 49"/>
              <a:gd name="T75" fmla="*/ 43 h 49"/>
              <a:gd name="T76" fmla="*/ 16 w 49"/>
              <a:gd name="T77" fmla="*/ 45 h 49"/>
              <a:gd name="T78" fmla="*/ 19 w 49"/>
              <a:gd name="T79" fmla="*/ 48 h 49"/>
              <a:gd name="T80" fmla="*/ 22 w 49"/>
              <a:gd name="T81" fmla="*/ 47 h 49"/>
              <a:gd name="T82" fmla="*/ 26 w 49"/>
              <a:gd name="T83" fmla="*/ 45 h 49"/>
              <a:gd name="T84" fmla="*/ 28 w 49"/>
              <a:gd name="T85" fmla="*/ 47 h 49"/>
              <a:gd name="T86" fmla="*/ 31 w 49"/>
              <a:gd name="T87" fmla="*/ 48 h 49"/>
              <a:gd name="T88" fmla="*/ 34 w 49"/>
              <a:gd name="T89" fmla="*/ 45 h 49"/>
              <a:gd name="T90" fmla="*/ 35 w 49"/>
              <a:gd name="T91" fmla="*/ 41 h 49"/>
              <a:gd name="T92" fmla="*/ 38 w 49"/>
              <a:gd name="T93" fmla="*/ 42 h 49"/>
              <a:gd name="T94" fmla="*/ 42 w 49"/>
              <a:gd name="T95" fmla="*/ 41 h 49"/>
              <a:gd name="T96" fmla="*/ 43 w 49"/>
              <a:gd name="T97" fmla="*/ 37 h 49"/>
              <a:gd name="T98" fmla="*/ 15 w 49"/>
              <a:gd name="T99" fmla="*/ 35 h 49"/>
              <a:gd name="T100" fmla="*/ 14 w 49"/>
              <a:gd name="T101" fmla="*/ 15 h 49"/>
              <a:gd name="T102" fmla="*/ 34 w 49"/>
              <a:gd name="T103" fmla="*/ 14 h 49"/>
              <a:gd name="T104" fmla="*/ 35 w 49"/>
              <a:gd name="T105" fmla="*/ 34 h 49"/>
              <a:gd name="T106" fmla="*/ 15 w 49"/>
              <a:gd name="T10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9" h="49">
                <a:moveTo>
                  <a:pt x="43" y="37"/>
                </a:moveTo>
                <a:cubicBezTo>
                  <a:pt x="42" y="36"/>
                  <a:pt x="42" y="34"/>
                  <a:pt x="42" y="33"/>
                </a:cubicBezTo>
                <a:cubicBezTo>
                  <a:pt x="43" y="33"/>
                  <a:pt x="44" y="32"/>
                  <a:pt x="45" y="33"/>
                </a:cubicBezTo>
                <a:cubicBezTo>
                  <a:pt x="46" y="33"/>
                  <a:pt x="48" y="32"/>
                  <a:pt x="48" y="30"/>
                </a:cubicBezTo>
                <a:cubicBezTo>
                  <a:pt x="49" y="28"/>
                  <a:pt x="48" y="26"/>
                  <a:pt x="47" y="26"/>
                </a:cubicBezTo>
                <a:cubicBezTo>
                  <a:pt x="45" y="26"/>
                  <a:pt x="44" y="24"/>
                  <a:pt x="44" y="23"/>
                </a:cubicBezTo>
                <a:cubicBezTo>
                  <a:pt x="44" y="22"/>
                  <a:pt x="45" y="21"/>
                  <a:pt x="46" y="21"/>
                </a:cubicBezTo>
                <a:cubicBezTo>
                  <a:pt x="48" y="21"/>
                  <a:pt x="48" y="19"/>
                  <a:pt x="48" y="17"/>
                </a:cubicBezTo>
                <a:cubicBezTo>
                  <a:pt x="47" y="15"/>
                  <a:pt x="46" y="14"/>
                  <a:pt x="45" y="15"/>
                </a:cubicBezTo>
                <a:cubicBezTo>
                  <a:pt x="43" y="15"/>
                  <a:pt x="41" y="14"/>
                  <a:pt x="41" y="13"/>
                </a:cubicBezTo>
                <a:cubicBezTo>
                  <a:pt x="40" y="12"/>
                  <a:pt x="41" y="11"/>
                  <a:pt x="42" y="10"/>
                </a:cubicBezTo>
                <a:cubicBezTo>
                  <a:pt x="43" y="9"/>
                  <a:pt x="42" y="8"/>
                  <a:pt x="41" y="6"/>
                </a:cubicBezTo>
                <a:cubicBezTo>
                  <a:pt x="40" y="5"/>
                  <a:pt x="38" y="5"/>
                  <a:pt x="37" y="6"/>
                </a:cubicBezTo>
                <a:cubicBezTo>
                  <a:pt x="36" y="7"/>
                  <a:pt x="35" y="7"/>
                  <a:pt x="34" y="7"/>
                </a:cubicBezTo>
                <a:cubicBezTo>
                  <a:pt x="34" y="6"/>
                  <a:pt x="32" y="5"/>
                  <a:pt x="32" y="3"/>
                </a:cubicBezTo>
                <a:cubicBezTo>
                  <a:pt x="33" y="2"/>
                  <a:pt x="31" y="1"/>
                  <a:pt x="30" y="0"/>
                </a:cubicBezTo>
                <a:cubicBezTo>
                  <a:pt x="28" y="0"/>
                  <a:pt x="26" y="1"/>
                  <a:pt x="26" y="2"/>
                </a:cubicBezTo>
                <a:cubicBezTo>
                  <a:pt x="26" y="3"/>
                  <a:pt x="24" y="4"/>
                  <a:pt x="23" y="4"/>
                </a:cubicBezTo>
                <a:cubicBezTo>
                  <a:pt x="22" y="4"/>
                  <a:pt x="21" y="3"/>
                  <a:pt x="21" y="2"/>
                </a:cubicBezTo>
                <a:cubicBezTo>
                  <a:pt x="20" y="1"/>
                  <a:pt x="19" y="0"/>
                  <a:pt x="17" y="1"/>
                </a:cubicBezTo>
                <a:cubicBezTo>
                  <a:pt x="15" y="1"/>
                  <a:pt x="14" y="3"/>
                  <a:pt x="15" y="4"/>
                </a:cubicBezTo>
                <a:cubicBezTo>
                  <a:pt x="15" y="5"/>
                  <a:pt x="14" y="7"/>
                  <a:pt x="13" y="8"/>
                </a:cubicBezTo>
                <a:cubicBezTo>
                  <a:pt x="12" y="8"/>
                  <a:pt x="11" y="8"/>
                  <a:pt x="10" y="7"/>
                </a:cubicBezTo>
                <a:cubicBezTo>
                  <a:pt x="9" y="6"/>
                  <a:pt x="7" y="6"/>
                  <a:pt x="6" y="8"/>
                </a:cubicBezTo>
                <a:cubicBezTo>
                  <a:pt x="5" y="9"/>
                  <a:pt x="5" y="11"/>
                  <a:pt x="6" y="12"/>
                </a:cubicBezTo>
                <a:cubicBezTo>
                  <a:pt x="7" y="12"/>
                  <a:pt x="6" y="15"/>
                  <a:pt x="6" y="16"/>
                </a:cubicBezTo>
                <a:cubicBezTo>
                  <a:pt x="6" y="16"/>
                  <a:pt x="4" y="17"/>
                  <a:pt x="3" y="16"/>
                </a:cubicBezTo>
                <a:cubicBezTo>
                  <a:pt x="2" y="16"/>
                  <a:pt x="1" y="17"/>
                  <a:pt x="0" y="19"/>
                </a:cubicBezTo>
                <a:cubicBezTo>
                  <a:pt x="0" y="21"/>
                  <a:pt x="0" y="22"/>
                  <a:pt x="2" y="23"/>
                </a:cubicBezTo>
                <a:cubicBezTo>
                  <a:pt x="3" y="23"/>
                  <a:pt x="4" y="25"/>
                  <a:pt x="4" y="26"/>
                </a:cubicBezTo>
                <a:cubicBezTo>
                  <a:pt x="4" y="27"/>
                  <a:pt x="3" y="27"/>
                  <a:pt x="2" y="28"/>
                </a:cubicBezTo>
                <a:cubicBezTo>
                  <a:pt x="1" y="28"/>
                  <a:pt x="0" y="30"/>
                  <a:pt x="1" y="32"/>
                </a:cubicBezTo>
                <a:cubicBezTo>
                  <a:pt x="1" y="33"/>
                  <a:pt x="3" y="34"/>
                  <a:pt x="4" y="34"/>
                </a:cubicBezTo>
                <a:cubicBezTo>
                  <a:pt x="5" y="34"/>
                  <a:pt x="7" y="35"/>
                  <a:pt x="7" y="36"/>
                </a:cubicBezTo>
                <a:cubicBezTo>
                  <a:pt x="8" y="36"/>
                  <a:pt x="7" y="38"/>
                  <a:pt x="7" y="39"/>
                </a:cubicBezTo>
                <a:cubicBezTo>
                  <a:pt x="6" y="39"/>
                  <a:pt x="6" y="41"/>
                  <a:pt x="7" y="42"/>
                </a:cubicBezTo>
                <a:cubicBezTo>
                  <a:pt x="9" y="44"/>
                  <a:pt x="10" y="44"/>
                  <a:pt x="11" y="43"/>
                </a:cubicBezTo>
                <a:cubicBezTo>
                  <a:pt x="12" y="42"/>
                  <a:pt x="15" y="42"/>
                  <a:pt x="15" y="43"/>
                </a:cubicBezTo>
                <a:cubicBezTo>
                  <a:pt x="16" y="43"/>
                  <a:pt x="16" y="44"/>
                  <a:pt x="16" y="45"/>
                </a:cubicBezTo>
                <a:cubicBezTo>
                  <a:pt x="16" y="47"/>
                  <a:pt x="17" y="48"/>
                  <a:pt x="19" y="48"/>
                </a:cubicBezTo>
                <a:cubicBezTo>
                  <a:pt x="20" y="49"/>
                  <a:pt x="22" y="48"/>
                  <a:pt x="22" y="47"/>
                </a:cubicBezTo>
                <a:cubicBezTo>
                  <a:pt x="23" y="46"/>
                  <a:pt x="25" y="45"/>
                  <a:pt x="26" y="45"/>
                </a:cubicBezTo>
                <a:cubicBezTo>
                  <a:pt x="26" y="44"/>
                  <a:pt x="27" y="45"/>
                  <a:pt x="28" y="47"/>
                </a:cubicBezTo>
                <a:cubicBezTo>
                  <a:pt x="28" y="48"/>
                  <a:pt x="30" y="49"/>
                  <a:pt x="31" y="48"/>
                </a:cubicBezTo>
                <a:cubicBezTo>
                  <a:pt x="33" y="47"/>
                  <a:pt x="34" y="46"/>
                  <a:pt x="34" y="45"/>
                </a:cubicBezTo>
                <a:cubicBezTo>
                  <a:pt x="33" y="44"/>
                  <a:pt x="35" y="42"/>
                  <a:pt x="35" y="41"/>
                </a:cubicBezTo>
                <a:cubicBezTo>
                  <a:pt x="36" y="41"/>
                  <a:pt x="37" y="41"/>
                  <a:pt x="38" y="42"/>
                </a:cubicBezTo>
                <a:cubicBezTo>
                  <a:pt x="39" y="43"/>
                  <a:pt x="41" y="43"/>
                  <a:pt x="42" y="41"/>
                </a:cubicBezTo>
                <a:cubicBezTo>
                  <a:pt x="43" y="40"/>
                  <a:pt x="44" y="38"/>
                  <a:pt x="43" y="37"/>
                </a:cubicBezTo>
                <a:close/>
                <a:moveTo>
                  <a:pt x="15" y="35"/>
                </a:moveTo>
                <a:cubicBezTo>
                  <a:pt x="9" y="29"/>
                  <a:pt x="8" y="20"/>
                  <a:pt x="14" y="15"/>
                </a:cubicBezTo>
                <a:cubicBezTo>
                  <a:pt x="19" y="9"/>
                  <a:pt x="28" y="9"/>
                  <a:pt x="34" y="14"/>
                </a:cubicBezTo>
                <a:cubicBezTo>
                  <a:pt x="40" y="19"/>
                  <a:pt x="40" y="28"/>
                  <a:pt x="35" y="34"/>
                </a:cubicBezTo>
                <a:cubicBezTo>
                  <a:pt x="29" y="40"/>
                  <a:pt x="20" y="40"/>
                  <a:pt x="15" y="35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" name="Freeform 626"/>
          <p:cNvSpPr>
            <a:spLocks/>
          </p:cNvSpPr>
          <p:nvPr/>
        </p:nvSpPr>
        <p:spPr bwMode="auto">
          <a:xfrm>
            <a:off x="9505071" y="2133717"/>
            <a:ext cx="87313" cy="87312"/>
          </a:xfrm>
          <a:custGeom>
            <a:avLst/>
            <a:gdLst>
              <a:gd name="T0" fmla="*/ 18 w 22"/>
              <a:gd name="T1" fmla="*/ 18 h 22"/>
              <a:gd name="T2" fmla="*/ 4 w 22"/>
              <a:gd name="T3" fmla="*/ 18 h 22"/>
              <a:gd name="T4" fmla="*/ 4 w 22"/>
              <a:gd name="T5" fmla="*/ 4 h 22"/>
              <a:gd name="T6" fmla="*/ 18 w 22"/>
              <a:gd name="T7" fmla="*/ 4 h 22"/>
              <a:gd name="T8" fmla="*/ 18 w 22"/>
              <a:gd name="T9" fmla="*/ 18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18" y="18"/>
                </a:moveTo>
                <a:cubicBezTo>
                  <a:pt x="14" y="22"/>
                  <a:pt x="8" y="22"/>
                  <a:pt x="4" y="18"/>
                </a:cubicBezTo>
                <a:cubicBezTo>
                  <a:pt x="0" y="15"/>
                  <a:pt x="0" y="8"/>
                  <a:pt x="4" y="4"/>
                </a:cubicBezTo>
                <a:cubicBezTo>
                  <a:pt x="8" y="0"/>
                  <a:pt x="14" y="0"/>
                  <a:pt x="18" y="4"/>
                </a:cubicBezTo>
                <a:cubicBezTo>
                  <a:pt x="22" y="8"/>
                  <a:pt x="22" y="15"/>
                  <a:pt x="18" y="18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5" name="Freeform 627"/>
          <p:cNvSpPr>
            <a:spLocks noEditPoints="1"/>
          </p:cNvSpPr>
          <p:nvPr/>
        </p:nvSpPr>
        <p:spPr bwMode="auto">
          <a:xfrm>
            <a:off x="9078033" y="2068629"/>
            <a:ext cx="233363" cy="220662"/>
          </a:xfrm>
          <a:custGeom>
            <a:avLst/>
            <a:gdLst>
              <a:gd name="T0" fmla="*/ 58 w 58"/>
              <a:gd name="T1" fmla="*/ 41 h 55"/>
              <a:gd name="T2" fmla="*/ 41 w 58"/>
              <a:gd name="T3" fmla="*/ 38 h 55"/>
              <a:gd name="T4" fmla="*/ 55 w 58"/>
              <a:gd name="T5" fmla="*/ 17 h 55"/>
              <a:gd name="T6" fmla="*/ 58 w 58"/>
              <a:gd name="T7" fmla="*/ 4 h 55"/>
              <a:gd name="T8" fmla="*/ 3 w 58"/>
              <a:gd name="T9" fmla="*/ 0 h 55"/>
              <a:gd name="T10" fmla="*/ 0 w 58"/>
              <a:gd name="T11" fmla="*/ 14 h 55"/>
              <a:gd name="T12" fmla="*/ 13 w 58"/>
              <a:gd name="T13" fmla="*/ 17 h 55"/>
              <a:gd name="T14" fmla="*/ 3 w 58"/>
              <a:gd name="T15" fmla="*/ 38 h 55"/>
              <a:gd name="T16" fmla="*/ 0 w 58"/>
              <a:gd name="T17" fmla="*/ 51 h 55"/>
              <a:gd name="T18" fmla="*/ 55 w 58"/>
              <a:gd name="T19" fmla="*/ 55 h 55"/>
              <a:gd name="T20" fmla="*/ 48 w 58"/>
              <a:gd name="T21" fmla="*/ 3 h 55"/>
              <a:gd name="T22" fmla="*/ 51 w 58"/>
              <a:gd name="T23" fmla="*/ 11 h 55"/>
              <a:gd name="T24" fmla="*/ 46 w 58"/>
              <a:gd name="T25" fmla="*/ 14 h 55"/>
              <a:gd name="T26" fmla="*/ 43 w 58"/>
              <a:gd name="T27" fmla="*/ 7 h 55"/>
              <a:gd name="T28" fmla="*/ 48 w 58"/>
              <a:gd name="T29" fmla="*/ 3 h 55"/>
              <a:gd name="T30" fmla="*/ 38 w 58"/>
              <a:gd name="T31" fmla="*/ 7 h 55"/>
              <a:gd name="T32" fmla="*/ 35 w 58"/>
              <a:gd name="T33" fmla="*/ 14 h 55"/>
              <a:gd name="T34" fmla="*/ 31 w 58"/>
              <a:gd name="T35" fmla="*/ 11 h 55"/>
              <a:gd name="T36" fmla="*/ 34 w 58"/>
              <a:gd name="T37" fmla="*/ 3 h 55"/>
              <a:gd name="T38" fmla="*/ 22 w 58"/>
              <a:gd name="T39" fmla="*/ 3 h 55"/>
              <a:gd name="T40" fmla="*/ 25 w 58"/>
              <a:gd name="T41" fmla="*/ 11 h 55"/>
              <a:gd name="T42" fmla="*/ 21 w 58"/>
              <a:gd name="T43" fmla="*/ 14 h 55"/>
              <a:gd name="T44" fmla="*/ 18 w 58"/>
              <a:gd name="T45" fmla="*/ 7 h 55"/>
              <a:gd name="T46" fmla="*/ 22 w 58"/>
              <a:gd name="T47" fmla="*/ 3 h 55"/>
              <a:gd name="T48" fmla="*/ 5 w 58"/>
              <a:gd name="T49" fmla="*/ 11 h 55"/>
              <a:gd name="T50" fmla="*/ 8 w 58"/>
              <a:gd name="T51" fmla="*/ 3 h 55"/>
              <a:gd name="T52" fmla="*/ 13 w 58"/>
              <a:gd name="T53" fmla="*/ 7 h 55"/>
              <a:gd name="T54" fmla="*/ 10 w 58"/>
              <a:gd name="T55" fmla="*/ 14 h 55"/>
              <a:gd name="T56" fmla="*/ 17 w 58"/>
              <a:gd name="T57" fmla="*/ 17 h 55"/>
              <a:gd name="T58" fmla="*/ 38 w 58"/>
              <a:gd name="T59" fmla="*/ 38 h 55"/>
              <a:gd name="T60" fmla="*/ 17 w 58"/>
              <a:gd name="T61" fmla="*/ 17 h 55"/>
              <a:gd name="T62" fmla="*/ 5 w 58"/>
              <a:gd name="T63" fmla="*/ 48 h 55"/>
              <a:gd name="T64" fmla="*/ 8 w 58"/>
              <a:gd name="T65" fmla="*/ 41 h 55"/>
              <a:gd name="T66" fmla="*/ 13 w 58"/>
              <a:gd name="T67" fmla="*/ 44 h 55"/>
              <a:gd name="T68" fmla="*/ 10 w 58"/>
              <a:gd name="T69" fmla="*/ 51 h 55"/>
              <a:gd name="T70" fmla="*/ 21 w 58"/>
              <a:gd name="T71" fmla="*/ 51 h 55"/>
              <a:gd name="T72" fmla="*/ 18 w 58"/>
              <a:gd name="T73" fmla="*/ 44 h 55"/>
              <a:gd name="T74" fmla="*/ 22 w 58"/>
              <a:gd name="T75" fmla="*/ 41 h 55"/>
              <a:gd name="T76" fmla="*/ 25 w 58"/>
              <a:gd name="T77" fmla="*/ 48 h 55"/>
              <a:gd name="T78" fmla="*/ 21 w 58"/>
              <a:gd name="T79" fmla="*/ 51 h 55"/>
              <a:gd name="T80" fmla="*/ 31 w 58"/>
              <a:gd name="T81" fmla="*/ 48 h 55"/>
              <a:gd name="T82" fmla="*/ 34 w 58"/>
              <a:gd name="T83" fmla="*/ 41 h 55"/>
              <a:gd name="T84" fmla="*/ 38 w 58"/>
              <a:gd name="T85" fmla="*/ 44 h 55"/>
              <a:gd name="T86" fmla="*/ 35 w 58"/>
              <a:gd name="T87" fmla="*/ 51 h 55"/>
              <a:gd name="T88" fmla="*/ 46 w 58"/>
              <a:gd name="T89" fmla="*/ 51 h 55"/>
              <a:gd name="T90" fmla="*/ 43 w 58"/>
              <a:gd name="T91" fmla="*/ 44 h 55"/>
              <a:gd name="T92" fmla="*/ 48 w 58"/>
              <a:gd name="T93" fmla="*/ 41 h 55"/>
              <a:gd name="T94" fmla="*/ 51 w 58"/>
              <a:gd name="T95" fmla="*/ 48 h 55"/>
              <a:gd name="T96" fmla="*/ 46 w 58"/>
              <a:gd name="T97" fmla="*/ 5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" h="55">
                <a:moveTo>
                  <a:pt x="58" y="51"/>
                </a:moveTo>
                <a:cubicBezTo>
                  <a:pt x="58" y="41"/>
                  <a:pt x="58" y="41"/>
                  <a:pt x="58" y="41"/>
                </a:cubicBezTo>
                <a:cubicBezTo>
                  <a:pt x="58" y="39"/>
                  <a:pt x="56" y="38"/>
                  <a:pt x="55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17"/>
                  <a:pt x="41" y="17"/>
                  <a:pt x="41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6" y="17"/>
                  <a:pt x="58" y="15"/>
                  <a:pt x="58" y="1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2"/>
                  <a:pt x="56" y="0"/>
                  <a:pt x="5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7"/>
                  <a:pt x="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38"/>
                  <a:pt x="13" y="38"/>
                  <a:pt x="1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9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3"/>
                  <a:pt x="1" y="55"/>
                  <a:pt x="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5"/>
                  <a:pt x="58" y="53"/>
                  <a:pt x="58" y="51"/>
                </a:cubicBezTo>
                <a:close/>
                <a:moveTo>
                  <a:pt x="48" y="3"/>
                </a:moveTo>
                <a:cubicBezTo>
                  <a:pt x="49" y="3"/>
                  <a:pt x="51" y="5"/>
                  <a:pt x="51" y="7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2"/>
                  <a:pt x="49" y="14"/>
                  <a:pt x="48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3" y="12"/>
                  <a:pt x="43" y="11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5"/>
                  <a:pt x="45" y="3"/>
                  <a:pt x="46" y="3"/>
                </a:cubicBezTo>
                <a:lnTo>
                  <a:pt x="48" y="3"/>
                </a:lnTo>
                <a:close/>
                <a:moveTo>
                  <a:pt x="35" y="3"/>
                </a:moveTo>
                <a:cubicBezTo>
                  <a:pt x="37" y="3"/>
                  <a:pt x="38" y="5"/>
                  <a:pt x="38" y="7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2"/>
                  <a:pt x="37" y="14"/>
                  <a:pt x="35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4"/>
                  <a:pt x="31" y="12"/>
                  <a:pt x="31" y="11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5"/>
                  <a:pt x="32" y="3"/>
                  <a:pt x="34" y="3"/>
                </a:cubicBezTo>
                <a:lnTo>
                  <a:pt x="35" y="3"/>
                </a:lnTo>
                <a:close/>
                <a:moveTo>
                  <a:pt x="22" y="3"/>
                </a:moveTo>
                <a:cubicBezTo>
                  <a:pt x="24" y="3"/>
                  <a:pt x="25" y="5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2"/>
                  <a:pt x="24" y="14"/>
                  <a:pt x="22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19" y="14"/>
                  <a:pt x="18" y="12"/>
                  <a:pt x="18" y="11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5"/>
                  <a:pt x="19" y="3"/>
                  <a:pt x="21" y="3"/>
                </a:cubicBezTo>
                <a:lnTo>
                  <a:pt x="22" y="3"/>
                </a:lnTo>
                <a:close/>
                <a:moveTo>
                  <a:pt x="8" y="14"/>
                </a:moveTo>
                <a:cubicBezTo>
                  <a:pt x="7" y="14"/>
                  <a:pt x="5" y="12"/>
                  <a:pt x="5" y="11"/>
                </a:cubicBezTo>
                <a:cubicBezTo>
                  <a:pt x="5" y="7"/>
                  <a:pt x="5" y="7"/>
                  <a:pt x="5" y="7"/>
                </a:cubicBezTo>
                <a:cubicBezTo>
                  <a:pt x="5" y="5"/>
                  <a:pt x="7" y="3"/>
                  <a:pt x="8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3"/>
                  <a:pt x="13" y="5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1" y="14"/>
                  <a:pt x="10" y="14"/>
                </a:cubicBezTo>
                <a:lnTo>
                  <a:pt x="8" y="14"/>
                </a:lnTo>
                <a:close/>
                <a:moveTo>
                  <a:pt x="17" y="17"/>
                </a:moveTo>
                <a:cubicBezTo>
                  <a:pt x="38" y="17"/>
                  <a:pt x="38" y="17"/>
                  <a:pt x="38" y="17"/>
                </a:cubicBezTo>
                <a:cubicBezTo>
                  <a:pt x="38" y="38"/>
                  <a:pt x="38" y="38"/>
                  <a:pt x="38" y="38"/>
                </a:cubicBezTo>
                <a:cubicBezTo>
                  <a:pt x="17" y="38"/>
                  <a:pt x="17" y="38"/>
                  <a:pt x="17" y="38"/>
                </a:cubicBezTo>
                <a:lnTo>
                  <a:pt x="17" y="17"/>
                </a:lnTo>
                <a:close/>
                <a:moveTo>
                  <a:pt x="8" y="51"/>
                </a:moveTo>
                <a:cubicBezTo>
                  <a:pt x="7" y="51"/>
                  <a:pt x="5" y="50"/>
                  <a:pt x="5" y="48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2"/>
                  <a:pt x="7" y="41"/>
                  <a:pt x="8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11" y="41"/>
                  <a:pt x="13" y="42"/>
                  <a:pt x="13" y="44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0"/>
                  <a:pt x="11" y="51"/>
                  <a:pt x="10" y="51"/>
                </a:cubicBezTo>
                <a:lnTo>
                  <a:pt x="8" y="51"/>
                </a:lnTo>
                <a:close/>
                <a:moveTo>
                  <a:pt x="21" y="51"/>
                </a:moveTo>
                <a:cubicBezTo>
                  <a:pt x="19" y="51"/>
                  <a:pt x="18" y="50"/>
                  <a:pt x="18" y="48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2"/>
                  <a:pt x="19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4" y="41"/>
                  <a:pt x="25" y="42"/>
                  <a:pt x="25" y="44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0"/>
                  <a:pt x="24" y="51"/>
                  <a:pt x="22" y="51"/>
                </a:cubicBezTo>
                <a:lnTo>
                  <a:pt x="21" y="51"/>
                </a:lnTo>
                <a:close/>
                <a:moveTo>
                  <a:pt x="34" y="51"/>
                </a:moveTo>
                <a:cubicBezTo>
                  <a:pt x="32" y="51"/>
                  <a:pt x="31" y="50"/>
                  <a:pt x="31" y="48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2"/>
                  <a:pt x="32" y="41"/>
                  <a:pt x="34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7" y="41"/>
                  <a:pt x="38" y="42"/>
                  <a:pt x="38" y="44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50"/>
                  <a:pt x="37" y="51"/>
                  <a:pt x="35" y="51"/>
                </a:cubicBezTo>
                <a:lnTo>
                  <a:pt x="34" y="51"/>
                </a:lnTo>
                <a:close/>
                <a:moveTo>
                  <a:pt x="46" y="51"/>
                </a:moveTo>
                <a:cubicBezTo>
                  <a:pt x="45" y="51"/>
                  <a:pt x="43" y="50"/>
                  <a:pt x="43" y="48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2"/>
                  <a:pt x="45" y="41"/>
                  <a:pt x="46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9" y="41"/>
                  <a:pt x="51" y="42"/>
                  <a:pt x="51" y="44"/>
                </a:cubicBezTo>
                <a:cubicBezTo>
                  <a:pt x="51" y="48"/>
                  <a:pt x="51" y="48"/>
                  <a:pt x="51" y="48"/>
                </a:cubicBezTo>
                <a:cubicBezTo>
                  <a:pt x="51" y="50"/>
                  <a:pt x="49" y="51"/>
                  <a:pt x="48" y="51"/>
                </a:cubicBezTo>
                <a:lnTo>
                  <a:pt x="46" y="5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6" name="Freeform 628"/>
          <p:cNvSpPr>
            <a:spLocks/>
          </p:cNvSpPr>
          <p:nvPr/>
        </p:nvSpPr>
        <p:spPr bwMode="auto">
          <a:xfrm>
            <a:off x="10473446" y="2068629"/>
            <a:ext cx="49213" cy="133350"/>
          </a:xfrm>
          <a:custGeom>
            <a:avLst/>
            <a:gdLst>
              <a:gd name="T0" fmla="*/ 9 w 12"/>
              <a:gd name="T1" fmla="*/ 22 h 33"/>
              <a:gd name="T2" fmla="*/ 9 w 12"/>
              <a:gd name="T3" fmla="*/ 22 h 33"/>
              <a:gd name="T4" fmla="*/ 9 w 12"/>
              <a:gd name="T5" fmla="*/ 15 h 33"/>
              <a:gd name="T6" fmla="*/ 9 w 12"/>
              <a:gd name="T7" fmla="*/ 14 h 33"/>
              <a:gd name="T8" fmla="*/ 9 w 12"/>
              <a:gd name="T9" fmla="*/ 1 h 33"/>
              <a:gd name="T10" fmla="*/ 8 w 12"/>
              <a:gd name="T11" fmla="*/ 0 h 33"/>
              <a:gd name="T12" fmla="*/ 4 w 12"/>
              <a:gd name="T13" fmla="*/ 0 h 33"/>
              <a:gd name="T14" fmla="*/ 3 w 12"/>
              <a:gd name="T15" fmla="*/ 1 h 33"/>
              <a:gd name="T16" fmla="*/ 3 w 12"/>
              <a:gd name="T17" fmla="*/ 14 h 33"/>
              <a:gd name="T18" fmla="*/ 3 w 12"/>
              <a:gd name="T19" fmla="*/ 15 h 33"/>
              <a:gd name="T20" fmla="*/ 3 w 12"/>
              <a:gd name="T21" fmla="*/ 22 h 33"/>
              <a:gd name="T22" fmla="*/ 3 w 12"/>
              <a:gd name="T23" fmla="*/ 22 h 33"/>
              <a:gd name="T24" fmla="*/ 0 w 12"/>
              <a:gd name="T25" fmla="*/ 27 h 33"/>
              <a:gd name="T26" fmla="*/ 6 w 12"/>
              <a:gd name="T27" fmla="*/ 33 h 33"/>
              <a:gd name="T28" fmla="*/ 12 w 12"/>
              <a:gd name="T29" fmla="*/ 27 h 33"/>
              <a:gd name="T30" fmla="*/ 9 w 12"/>
              <a:gd name="T3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" h="33">
                <a:moveTo>
                  <a:pt x="9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1"/>
                  <a:pt x="3" y="1"/>
                  <a:pt x="3" y="1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31"/>
                  <a:pt x="3" y="33"/>
                  <a:pt x="6" y="33"/>
                </a:cubicBezTo>
                <a:cubicBezTo>
                  <a:pt x="9" y="33"/>
                  <a:pt x="12" y="31"/>
                  <a:pt x="12" y="27"/>
                </a:cubicBezTo>
                <a:cubicBezTo>
                  <a:pt x="12" y="25"/>
                  <a:pt x="10" y="23"/>
                  <a:pt x="9" y="22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7" name="Freeform 629"/>
          <p:cNvSpPr>
            <a:spLocks/>
          </p:cNvSpPr>
          <p:nvPr/>
        </p:nvSpPr>
        <p:spPr bwMode="auto">
          <a:xfrm>
            <a:off x="10433758" y="2186104"/>
            <a:ext cx="128588" cy="60325"/>
          </a:xfrm>
          <a:custGeom>
            <a:avLst/>
            <a:gdLst>
              <a:gd name="T0" fmla="*/ 16 w 32"/>
              <a:gd name="T1" fmla="*/ 9 h 15"/>
              <a:gd name="T2" fmla="*/ 6 w 32"/>
              <a:gd name="T3" fmla="*/ 0 h 15"/>
              <a:gd name="T4" fmla="*/ 0 w 32"/>
              <a:gd name="T5" fmla="*/ 0 h 15"/>
              <a:gd name="T6" fmla="*/ 16 w 32"/>
              <a:gd name="T7" fmla="*/ 15 h 15"/>
              <a:gd name="T8" fmla="*/ 32 w 32"/>
              <a:gd name="T9" fmla="*/ 0 h 15"/>
              <a:gd name="T10" fmla="*/ 25 w 32"/>
              <a:gd name="T11" fmla="*/ 0 h 15"/>
              <a:gd name="T12" fmla="*/ 16 w 32"/>
              <a:gd name="T13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5">
                <a:moveTo>
                  <a:pt x="16" y="9"/>
                </a:moveTo>
                <a:cubicBezTo>
                  <a:pt x="11" y="9"/>
                  <a:pt x="7" y="5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7" y="15"/>
                  <a:pt x="16" y="15"/>
                </a:cubicBezTo>
                <a:cubicBezTo>
                  <a:pt x="24" y="15"/>
                  <a:pt x="31" y="8"/>
                  <a:pt x="3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5"/>
                  <a:pt x="21" y="9"/>
                  <a:pt x="16" y="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8" name="Freeform 630"/>
          <p:cNvSpPr>
            <a:spLocks/>
          </p:cNvSpPr>
          <p:nvPr/>
        </p:nvSpPr>
        <p:spPr bwMode="auto">
          <a:xfrm>
            <a:off x="10389308" y="2186104"/>
            <a:ext cx="212725" cy="103187"/>
          </a:xfrm>
          <a:custGeom>
            <a:avLst/>
            <a:gdLst>
              <a:gd name="T0" fmla="*/ 27 w 53"/>
              <a:gd name="T1" fmla="*/ 19 h 26"/>
              <a:gd name="T2" fmla="*/ 7 w 53"/>
              <a:gd name="T3" fmla="*/ 0 h 26"/>
              <a:gd name="T4" fmla="*/ 0 w 53"/>
              <a:gd name="T5" fmla="*/ 0 h 26"/>
              <a:gd name="T6" fmla="*/ 27 w 53"/>
              <a:gd name="T7" fmla="*/ 26 h 26"/>
              <a:gd name="T8" fmla="*/ 53 w 53"/>
              <a:gd name="T9" fmla="*/ 0 h 26"/>
              <a:gd name="T10" fmla="*/ 47 w 53"/>
              <a:gd name="T11" fmla="*/ 0 h 26"/>
              <a:gd name="T12" fmla="*/ 27 w 53"/>
              <a:gd name="T13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26">
                <a:moveTo>
                  <a:pt x="27" y="19"/>
                </a:moveTo>
                <a:cubicBezTo>
                  <a:pt x="16" y="19"/>
                  <a:pt x="7" y="11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4"/>
                  <a:pt x="12" y="26"/>
                  <a:pt x="27" y="26"/>
                </a:cubicBezTo>
                <a:cubicBezTo>
                  <a:pt x="41" y="26"/>
                  <a:pt x="53" y="14"/>
                  <a:pt x="5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1"/>
                  <a:pt x="38" y="19"/>
                  <a:pt x="27" y="19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9" name="Freeform 631"/>
          <p:cNvSpPr>
            <a:spLocks/>
          </p:cNvSpPr>
          <p:nvPr/>
        </p:nvSpPr>
        <p:spPr bwMode="auto">
          <a:xfrm>
            <a:off x="6447546" y="2052754"/>
            <a:ext cx="147638" cy="55562"/>
          </a:xfrm>
          <a:custGeom>
            <a:avLst/>
            <a:gdLst>
              <a:gd name="T0" fmla="*/ 29 w 37"/>
              <a:gd name="T1" fmla="*/ 12 h 14"/>
              <a:gd name="T2" fmla="*/ 28 w 37"/>
              <a:gd name="T3" fmla="*/ 11 h 14"/>
              <a:gd name="T4" fmla="*/ 36 w 37"/>
              <a:gd name="T5" fmla="*/ 3 h 14"/>
              <a:gd name="T6" fmla="*/ 36 w 37"/>
              <a:gd name="T7" fmla="*/ 1 h 14"/>
              <a:gd name="T8" fmla="*/ 34 w 37"/>
              <a:gd name="T9" fmla="*/ 1 h 14"/>
              <a:gd name="T10" fmla="*/ 25 w 37"/>
              <a:gd name="T11" fmla="*/ 10 h 14"/>
              <a:gd name="T12" fmla="*/ 11 w 37"/>
              <a:gd name="T13" fmla="*/ 10 h 14"/>
              <a:gd name="T14" fmla="*/ 3 w 37"/>
              <a:gd name="T15" fmla="*/ 1 h 14"/>
              <a:gd name="T16" fmla="*/ 1 w 37"/>
              <a:gd name="T17" fmla="*/ 1 h 14"/>
              <a:gd name="T18" fmla="*/ 1 w 37"/>
              <a:gd name="T19" fmla="*/ 3 h 14"/>
              <a:gd name="T20" fmla="*/ 9 w 37"/>
              <a:gd name="T21" fmla="*/ 11 h 14"/>
              <a:gd name="T22" fmla="*/ 8 w 37"/>
              <a:gd name="T23" fmla="*/ 12 h 14"/>
              <a:gd name="T24" fmla="*/ 8 w 37"/>
              <a:gd name="T25" fmla="*/ 14 h 14"/>
              <a:gd name="T26" fmla="*/ 29 w 37"/>
              <a:gd name="T27" fmla="*/ 14 h 14"/>
              <a:gd name="T28" fmla="*/ 29 w 37"/>
              <a:gd name="T29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" h="14">
                <a:moveTo>
                  <a:pt x="29" y="12"/>
                </a:moveTo>
                <a:cubicBezTo>
                  <a:pt x="29" y="12"/>
                  <a:pt x="29" y="11"/>
                  <a:pt x="28" y="11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2"/>
                  <a:pt x="37" y="1"/>
                  <a:pt x="36" y="1"/>
                </a:cubicBezTo>
                <a:cubicBezTo>
                  <a:pt x="36" y="0"/>
                  <a:pt x="35" y="0"/>
                  <a:pt x="34" y="1"/>
                </a:cubicBezTo>
                <a:cubicBezTo>
                  <a:pt x="25" y="10"/>
                  <a:pt x="25" y="10"/>
                  <a:pt x="25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4"/>
                  <a:pt x="8" y="14"/>
                  <a:pt x="8" y="14"/>
                </a:cubicBezTo>
                <a:cubicBezTo>
                  <a:pt x="29" y="14"/>
                  <a:pt x="29" y="14"/>
                  <a:pt x="29" y="14"/>
                </a:cubicBezTo>
                <a:lnTo>
                  <a:pt x="29" y="12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0" name="Freeform 632"/>
          <p:cNvSpPr>
            <a:spLocks noEditPoints="1"/>
          </p:cNvSpPr>
          <p:nvPr/>
        </p:nvSpPr>
        <p:spPr bwMode="auto">
          <a:xfrm>
            <a:off x="6403096" y="2113079"/>
            <a:ext cx="233363" cy="188912"/>
          </a:xfrm>
          <a:custGeom>
            <a:avLst/>
            <a:gdLst>
              <a:gd name="T0" fmla="*/ 56 w 58"/>
              <a:gd name="T1" fmla="*/ 0 h 47"/>
              <a:gd name="T2" fmla="*/ 40 w 58"/>
              <a:gd name="T3" fmla="*/ 0 h 47"/>
              <a:gd name="T4" fmla="*/ 40 w 58"/>
              <a:gd name="T5" fmla="*/ 0 h 47"/>
              <a:gd name="T6" fmla="*/ 19 w 58"/>
              <a:gd name="T7" fmla="*/ 0 h 47"/>
              <a:gd name="T8" fmla="*/ 17 w 58"/>
              <a:gd name="T9" fmla="*/ 0 h 47"/>
              <a:gd name="T10" fmla="*/ 2 w 58"/>
              <a:gd name="T11" fmla="*/ 0 h 47"/>
              <a:gd name="T12" fmla="*/ 0 w 58"/>
              <a:gd name="T13" fmla="*/ 3 h 47"/>
              <a:gd name="T14" fmla="*/ 0 w 58"/>
              <a:gd name="T15" fmla="*/ 45 h 47"/>
              <a:gd name="T16" fmla="*/ 2 w 58"/>
              <a:gd name="T17" fmla="*/ 47 h 47"/>
              <a:gd name="T18" fmla="*/ 56 w 58"/>
              <a:gd name="T19" fmla="*/ 47 h 47"/>
              <a:gd name="T20" fmla="*/ 58 w 58"/>
              <a:gd name="T21" fmla="*/ 45 h 47"/>
              <a:gd name="T22" fmla="*/ 58 w 58"/>
              <a:gd name="T23" fmla="*/ 3 h 47"/>
              <a:gd name="T24" fmla="*/ 56 w 58"/>
              <a:gd name="T25" fmla="*/ 0 h 47"/>
              <a:gd name="T26" fmla="*/ 16 w 58"/>
              <a:gd name="T27" fmla="*/ 44 h 47"/>
              <a:gd name="T28" fmla="*/ 15 w 58"/>
              <a:gd name="T29" fmla="*/ 42 h 47"/>
              <a:gd name="T30" fmla="*/ 16 w 58"/>
              <a:gd name="T31" fmla="*/ 40 h 47"/>
              <a:gd name="T32" fmla="*/ 18 w 58"/>
              <a:gd name="T33" fmla="*/ 42 h 47"/>
              <a:gd name="T34" fmla="*/ 16 w 58"/>
              <a:gd name="T35" fmla="*/ 44 h 47"/>
              <a:gd name="T36" fmla="*/ 23 w 58"/>
              <a:gd name="T37" fmla="*/ 44 h 47"/>
              <a:gd name="T38" fmla="*/ 21 w 58"/>
              <a:gd name="T39" fmla="*/ 42 h 47"/>
              <a:gd name="T40" fmla="*/ 23 w 58"/>
              <a:gd name="T41" fmla="*/ 40 h 47"/>
              <a:gd name="T42" fmla="*/ 24 w 58"/>
              <a:gd name="T43" fmla="*/ 42 h 47"/>
              <a:gd name="T44" fmla="*/ 23 w 58"/>
              <a:gd name="T45" fmla="*/ 44 h 47"/>
              <a:gd name="T46" fmla="*/ 29 w 58"/>
              <a:gd name="T47" fmla="*/ 45 h 47"/>
              <a:gd name="T48" fmla="*/ 26 w 58"/>
              <a:gd name="T49" fmla="*/ 42 h 47"/>
              <a:gd name="T50" fmla="*/ 29 w 58"/>
              <a:gd name="T51" fmla="*/ 39 h 47"/>
              <a:gd name="T52" fmla="*/ 32 w 58"/>
              <a:gd name="T53" fmla="*/ 42 h 47"/>
              <a:gd name="T54" fmla="*/ 29 w 58"/>
              <a:gd name="T55" fmla="*/ 45 h 47"/>
              <a:gd name="T56" fmla="*/ 35 w 58"/>
              <a:gd name="T57" fmla="*/ 44 h 47"/>
              <a:gd name="T58" fmla="*/ 33 w 58"/>
              <a:gd name="T59" fmla="*/ 42 h 47"/>
              <a:gd name="T60" fmla="*/ 35 w 58"/>
              <a:gd name="T61" fmla="*/ 40 h 47"/>
              <a:gd name="T62" fmla="*/ 37 w 58"/>
              <a:gd name="T63" fmla="*/ 42 h 47"/>
              <a:gd name="T64" fmla="*/ 35 w 58"/>
              <a:gd name="T65" fmla="*/ 44 h 47"/>
              <a:gd name="T66" fmla="*/ 41 w 58"/>
              <a:gd name="T67" fmla="*/ 44 h 47"/>
              <a:gd name="T68" fmla="*/ 40 w 58"/>
              <a:gd name="T69" fmla="*/ 42 h 47"/>
              <a:gd name="T70" fmla="*/ 41 w 58"/>
              <a:gd name="T71" fmla="*/ 40 h 47"/>
              <a:gd name="T72" fmla="*/ 43 w 58"/>
              <a:gd name="T73" fmla="*/ 42 h 47"/>
              <a:gd name="T74" fmla="*/ 41 w 58"/>
              <a:gd name="T75" fmla="*/ 44 h 47"/>
              <a:gd name="T76" fmla="*/ 55 w 58"/>
              <a:gd name="T77" fmla="*/ 35 h 47"/>
              <a:gd name="T78" fmla="*/ 53 w 58"/>
              <a:gd name="T79" fmla="*/ 37 h 47"/>
              <a:gd name="T80" fmla="*/ 5 w 58"/>
              <a:gd name="T81" fmla="*/ 37 h 47"/>
              <a:gd name="T82" fmla="*/ 3 w 58"/>
              <a:gd name="T83" fmla="*/ 35 h 47"/>
              <a:gd name="T84" fmla="*/ 3 w 58"/>
              <a:gd name="T85" fmla="*/ 6 h 47"/>
              <a:gd name="T86" fmla="*/ 5 w 58"/>
              <a:gd name="T87" fmla="*/ 4 h 47"/>
              <a:gd name="T88" fmla="*/ 16 w 58"/>
              <a:gd name="T89" fmla="*/ 4 h 47"/>
              <a:gd name="T90" fmla="*/ 42 w 58"/>
              <a:gd name="T91" fmla="*/ 4 h 47"/>
              <a:gd name="T92" fmla="*/ 53 w 58"/>
              <a:gd name="T93" fmla="*/ 4 h 47"/>
              <a:gd name="T94" fmla="*/ 55 w 58"/>
              <a:gd name="T95" fmla="*/ 6 h 47"/>
              <a:gd name="T96" fmla="*/ 55 w 58"/>
              <a:gd name="T97" fmla="*/ 3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" h="47">
                <a:moveTo>
                  <a:pt x="56" y="0"/>
                </a:move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7" y="47"/>
                  <a:pt x="58" y="46"/>
                  <a:pt x="58" y="45"/>
                </a:cubicBez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6" y="0"/>
                </a:cubicBezTo>
                <a:close/>
                <a:moveTo>
                  <a:pt x="16" y="44"/>
                </a:moveTo>
                <a:cubicBezTo>
                  <a:pt x="15" y="44"/>
                  <a:pt x="15" y="43"/>
                  <a:pt x="15" y="42"/>
                </a:cubicBezTo>
                <a:cubicBezTo>
                  <a:pt x="15" y="41"/>
                  <a:pt x="15" y="40"/>
                  <a:pt x="16" y="40"/>
                </a:cubicBezTo>
                <a:cubicBezTo>
                  <a:pt x="17" y="40"/>
                  <a:pt x="18" y="41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3" y="44"/>
                </a:moveTo>
                <a:cubicBezTo>
                  <a:pt x="22" y="44"/>
                  <a:pt x="21" y="43"/>
                  <a:pt x="21" y="42"/>
                </a:cubicBezTo>
                <a:cubicBezTo>
                  <a:pt x="21" y="41"/>
                  <a:pt x="22" y="40"/>
                  <a:pt x="23" y="40"/>
                </a:cubicBezTo>
                <a:cubicBezTo>
                  <a:pt x="24" y="40"/>
                  <a:pt x="24" y="41"/>
                  <a:pt x="24" y="42"/>
                </a:cubicBezTo>
                <a:cubicBezTo>
                  <a:pt x="24" y="43"/>
                  <a:pt x="24" y="44"/>
                  <a:pt x="23" y="44"/>
                </a:cubicBezTo>
                <a:close/>
                <a:moveTo>
                  <a:pt x="29" y="45"/>
                </a:moveTo>
                <a:cubicBezTo>
                  <a:pt x="27" y="45"/>
                  <a:pt x="26" y="44"/>
                  <a:pt x="26" y="42"/>
                </a:cubicBezTo>
                <a:cubicBezTo>
                  <a:pt x="26" y="40"/>
                  <a:pt x="27" y="39"/>
                  <a:pt x="29" y="39"/>
                </a:cubicBezTo>
                <a:cubicBezTo>
                  <a:pt x="31" y="39"/>
                  <a:pt x="32" y="40"/>
                  <a:pt x="32" y="42"/>
                </a:cubicBezTo>
                <a:cubicBezTo>
                  <a:pt x="32" y="44"/>
                  <a:pt x="31" y="45"/>
                  <a:pt x="29" y="45"/>
                </a:cubicBezTo>
                <a:close/>
                <a:moveTo>
                  <a:pt x="35" y="44"/>
                </a:moveTo>
                <a:cubicBezTo>
                  <a:pt x="34" y="44"/>
                  <a:pt x="33" y="43"/>
                  <a:pt x="33" y="42"/>
                </a:cubicBezTo>
                <a:cubicBezTo>
                  <a:pt x="33" y="41"/>
                  <a:pt x="34" y="40"/>
                  <a:pt x="35" y="40"/>
                </a:cubicBezTo>
                <a:cubicBezTo>
                  <a:pt x="36" y="40"/>
                  <a:pt x="37" y="41"/>
                  <a:pt x="37" y="42"/>
                </a:cubicBezTo>
                <a:cubicBezTo>
                  <a:pt x="37" y="43"/>
                  <a:pt x="36" y="44"/>
                  <a:pt x="35" y="44"/>
                </a:cubicBezTo>
                <a:close/>
                <a:moveTo>
                  <a:pt x="41" y="44"/>
                </a:moveTo>
                <a:cubicBezTo>
                  <a:pt x="41" y="44"/>
                  <a:pt x="40" y="43"/>
                  <a:pt x="40" y="42"/>
                </a:cubicBezTo>
                <a:cubicBezTo>
                  <a:pt x="40" y="41"/>
                  <a:pt x="41" y="40"/>
                  <a:pt x="41" y="40"/>
                </a:cubicBezTo>
                <a:cubicBezTo>
                  <a:pt x="42" y="40"/>
                  <a:pt x="43" y="41"/>
                  <a:pt x="43" y="42"/>
                </a:cubicBezTo>
                <a:cubicBezTo>
                  <a:pt x="43" y="43"/>
                  <a:pt x="42" y="44"/>
                  <a:pt x="41" y="44"/>
                </a:cubicBezTo>
                <a:close/>
                <a:moveTo>
                  <a:pt x="55" y="35"/>
                </a:moveTo>
                <a:cubicBezTo>
                  <a:pt x="55" y="36"/>
                  <a:pt x="54" y="37"/>
                  <a:pt x="53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6"/>
                  <a:pt x="3" y="35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4" y="4"/>
                  <a:pt x="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4" y="4"/>
                  <a:pt x="55" y="5"/>
                  <a:pt x="55" y="6"/>
                </a:cubicBezTo>
                <a:lnTo>
                  <a:pt x="55" y="35"/>
                </a:ln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1" name="Freeform 633"/>
          <p:cNvSpPr>
            <a:spLocks/>
          </p:cNvSpPr>
          <p:nvPr/>
        </p:nvSpPr>
        <p:spPr bwMode="auto">
          <a:xfrm>
            <a:off x="6885696" y="2860792"/>
            <a:ext cx="204788" cy="193675"/>
          </a:xfrm>
          <a:custGeom>
            <a:avLst/>
            <a:gdLst>
              <a:gd name="T0" fmla="*/ 23 w 51"/>
              <a:gd name="T1" fmla="*/ 3 h 48"/>
              <a:gd name="T2" fmla="*/ 29 w 51"/>
              <a:gd name="T3" fmla="*/ 3 h 48"/>
              <a:gd name="T4" fmla="*/ 32 w 51"/>
              <a:gd name="T5" fmla="*/ 9 h 48"/>
              <a:gd name="T6" fmla="*/ 40 w 51"/>
              <a:gd name="T7" fmla="*/ 15 h 48"/>
              <a:gd name="T8" fmla="*/ 47 w 51"/>
              <a:gd name="T9" fmla="*/ 16 h 48"/>
              <a:gd name="T10" fmla="*/ 49 w 51"/>
              <a:gd name="T11" fmla="*/ 21 h 48"/>
              <a:gd name="T12" fmla="*/ 44 w 51"/>
              <a:gd name="T13" fmla="*/ 26 h 48"/>
              <a:gd name="T14" fmla="*/ 40 w 51"/>
              <a:gd name="T15" fmla="*/ 37 h 48"/>
              <a:gd name="T16" fmla="*/ 42 w 51"/>
              <a:gd name="T17" fmla="*/ 43 h 48"/>
              <a:gd name="T18" fmla="*/ 37 w 51"/>
              <a:gd name="T19" fmla="*/ 46 h 48"/>
              <a:gd name="T20" fmla="*/ 31 w 51"/>
              <a:gd name="T21" fmla="*/ 43 h 48"/>
              <a:gd name="T22" fmla="*/ 20 w 51"/>
              <a:gd name="T23" fmla="*/ 43 h 48"/>
              <a:gd name="T24" fmla="*/ 14 w 51"/>
              <a:gd name="T25" fmla="*/ 46 h 48"/>
              <a:gd name="T26" fmla="*/ 10 w 51"/>
              <a:gd name="T27" fmla="*/ 43 h 48"/>
              <a:gd name="T28" fmla="*/ 11 w 51"/>
              <a:gd name="T29" fmla="*/ 37 h 48"/>
              <a:gd name="T30" fmla="*/ 8 w 51"/>
              <a:gd name="T31" fmla="*/ 26 h 48"/>
              <a:gd name="T32" fmla="*/ 3 w 51"/>
              <a:gd name="T33" fmla="*/ 21 h 48"/>
              <a:gd name="T34" fmla="*/ 5 w 51"/>
              <a:gd name="T35" fmla="*/ 16 h 48"/>
              <a:gd name="T36" fmla="*/ 11 w 51"/>
              <a:gd name="T37" fmla="*/ 15 h 48"/>
              <a:gd name="T38" fmla="*/ 20 w 51"/>
              <a:gd name="T39" fmla="*/ 9 h 48"/>
              <a:gd name="T40" fmla="*/ 23 w 51"/>
              <a:gd name="T41" fmla="*/ 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48">
                <a:moveTo>
                  <a:pt x="23" y="3"/>
                </a:moveTo>
                <a:cubicBezTo>
                  <a:pt x="25" y="0"/>
                  <a:pt x="27" y="0"/>
                  <a:pt x="29" y="3"/>
                </a:cubicBezTo>
                <a:cubicBezTo>
                  <a:pt x="32" y="9"/>
                  <a:pt x="32" y="9"/>
                  <a:pt x="32" y="9"/>
                </a:cubicBezTo>
                <a:cubicBezTo>
                  <a:pt x="33" y="12"/>
                  <a:pt x="37" y="15"/>
                  <a:pt x="40" y="15"/>
                </a:cubicBezTo>
                <a:cubicBezTo>
                  <a:pt x="47" y="16"/>
                  <a:pt x="47" y="16"/>
                  <a:pt x="47" y="16"/>
                </a:cubicBezTo>
                <a:cubicBezTo>
                  <a:pt x="50" y="17"/>
                  <a:pt x="51" y="19"/>
                  <a:pt x="49" y="21"/>
                </a:cubicBezTo>
                <a:cubicBezTo>
                  <a:pt x="44" y="26"/>
                  <a:pt x="44" y="26"/>
                  <a:pt x="44" y="26"/>
                </a:cubicBezTo>
                <a:cubicBezTo>
                  <a:pt x="41" y="29"/>
                  <a:pt x="40" y="33"/>
                  <a:pt x="40" y="37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7"/>
                  <a:pt x="40" y="48"/>
                  <a:pt x="37" y="46"/>
                </a:cubicBezTo>
                <a:cubicBezTo>
                  <a:pt x="31" y="43"/>
                  <a:pt x="31" y="43"/>
                  <a:pt x="31" y="43"/>
                </a:cubicBezTo>
                <a:cubicBezTo>
                  <a:pt x="28" y="42"/>
                  <a:pt x="23" y="42"/>
                  <a:pt x="20" y="43"/>
                </a:cubicBezTo>
                <a:cubicBezTo>
                  <a:pt x="14" y="46"/>
                  <a:pt x="14" y="46"/>
                  <a:pt x="14" y="46"/>
                </a:cubicBezTo>
                <a:cubicBezTo>
                  <a:pt x="11" y="48"/>
                  <a:pt x="9" y="47"/>
                  <a:pt x="10" y="43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3"/>
                  <a:pt x="10" y="29"/>
                  <a:pt x="8" y="2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19"/>
                  <a:pt x="1" y="17"/>
                  <a:pt x="5" y="16"/>
                </a:cubicBezTo>
                <a:cubicBezTo>
                  <a:pt x="11" y="15"/>
                  <a:pt x="11" y="15"/>
                  <a:pt x="11" y="15"/>
                </a:cubicBezTo>
                <a:cubicBezTo>
                  <a:pt x="15" y="15"/>
                  <a:pt x="19" y="12"/>
                  <a:pt x="20" y="9"/>
                </a:cubicBezTo>
                <a:lnTo>
                  <a:pt x="23" y="3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2" name="Freeform 634"/>
          <p:cNvSpPr>
            <a:spLocks/>
          </p:cNvSpPr>
          <p:nvPr/>
        </p:nvSpPr>
        <p:spPr bwMode="auto">
          <a:xfrm>
            <a:off x="6406271" y="2848092"/>
            <a:ext cx="225425" cy="214312"/>
          </a:xfrm>
          <a:custGeom>
            <a:avLst/>
            <a:gdLst>
              <a:gd name="T0" fmla="*/ 54 w 56"/>
              <a:gd name="T1" fmla="*/ 2 h 53"/>
              <a:gd name="T2" fmla="*/ 47 w 56"/>
              <a:gd name="T3" fmla="*/ 3 h 53"/>
              <a:gd name="T4" fmla="*/ 23 w 56"/>
              <a:gd name="T5" fmla="*/ 40 h 53"/>
              <a:gd name="T6" fmla="*/ 12 w 56"/>
              <a:gd name="T7" fmla="*/ 25 h 53"/>
              <a:gd name="T8" fmla="*/ 0 w 56"/>
              <a:gd name="T9" fmla="*/ 25 h 53"/>
              <a:gd name="T10" fmla="*/ 0 w 56"/>
              <a:gd name="T11" fmla="*/ 25 h 53"/>
              <a:gd name="T12" fmla="*/ 20 w 56"/>
              <a:gd name="T13" fmla="*/ 51 h 53"/>
              <a:gd name="T14" fmla="*/ 24 w 56"/>
              <a:gd name="T15" fmla="*/ 53 h 53"/>
              <a:gd name="T16" fmla="*/ 24 w 56"/>
              <a:gd name="T17" fmla="*/ 53 h 53"/>
              <a:gd name="T18" fmla="*/ 28 w 56"/>
              <a:gd name="T19" fmla="*/ 50 h 53"/>
              <a:gd name="T20" fmla="*/ 55 w 56"/>
              <a:gd name="T21" fmla="*/ 8 h 53"/>
              <a:gd name="T22" fmla="*/ 54 w 56"/>
              <a:gd name="T23" fmla="*/ 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" h="53">
                <a:moveTo>
                  <a:pt x="54" y="2"/>
                </a:moveTo>
                <a:cubicBezTo>
                  <a:pt x="51" y="0"/>
                  <a:pt x="49" y="1"/>
                  <a:pt x="47" y="3"/>
                </a:cubicBezTo>
                <a:cubicBezTo>
                  <a:pt x="23" y="40"/>
                  <a:pt x="23" y="40"/>
                  <a:pt x="23" y="40"/>
                </a:cubicBezTo>
                <a:cubicBezTo>
                  <a:pt x="12" y="25"/>
                  <a:pt x="12" y="25"/>
                  <a:pt x="12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20" y="51"/>
                  <a:pt x="20" y="51"/>
                  <a:pt x="20" y="51"/>
                </a:cubicBezTo>
                <a:cubicBezTo>
                  <a:pt x="21" y="52"/>
                  <a:pt x="22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5" y="52"/>
                  <a:pt x="27" y="52"/>
                  <a:pt x="28" y="50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6"/>
                  <a:pt x="56" y="3"/>
                  <a:pt x="54" y="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3" name="Freeform 635"/>
          <p:cNvSpPr>
            <a:spLocks/>
          </p:cNvSpPr>
          <p:nvPr/>
        </p:nvSpPr>
        <p:spPr bwMode="auto">
          <a:xfrm>
            <a:off x="7879471" y="2968742"/>
            <a:ext cx="88900" cy="88900"/>
          </a:xfrm>
          <a:custGeom>
            <a:avLst/>
            <a:gdLst>
              <a:gd name="T0" fmla="*/ 22 w 22"/>
              <a:gd name="T1" fmla="*/ 2 h 22"/>
              <a:gd name="T2" fmla="*/ 17 w 22"/>
              <a:gd name="T3" fmla="*/ 5 h 22"/>
              <a:gd name="T4" fmla="*/ 5 w 22"/>
              <a:gd name="T5" fmla="*/ 5 h 22"/>
              <a:gd name="T6" fmla="*/ 5 w 22"/>
              <a:gd name="T7" fmla="*/ 0 h 22"/>
              <a:gd name="T8" fmla="*/ 0 w 22"/>
              <a:gd name="T9" fmla="*/ 11 h 22"/>
              <a:gd name="T10" fmla="*/ 5 w 22"/>
              <a:gd name="T11" fmla="*/ 22 h 22"/>
              <a:gd name="T12" fmla="*/ 5 w 22"/>
              <a:gd name="T13" fmla="*/ 16 h 22"/>
              <a:gd name="T14" fmla="*/ 11 w 22"/>
              <a:gd name="T15" fmla="*/ 16 h 22"/>
              <a:gd name="T16" fmla="*/ 22 w 22"/>
              <a:gd name="T17" fmla="*/ 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22">
                <a:moveTo>
                  <a:pt x="22" y="2"/>
                </a:moveTo>
                <a:cubicBezTo>
                  <a:pt x="22" y="2"/>
                  <a:pt x="19" y="5"/>
                  <a:pt x="17" y="5"/>
                </a:cubicBezTo>
                <a:cubicBezTo>
                  <a:pt x="15" y="5"/>
                  <a:pt x="5" y="5"/>
                  <a:pt x="5" y="5"/>
                </a:cubicBezTo>
                <a:cubicBezTo>
                  <a:pt x="5" y="0"/>
                  <a:pt x="5" y="0"/>
                  <a:pt x="5" y="0"/>
                </a:cubicBezTo>
                <a:cubicBezTo>
                  <a:pt x="0" y="11"/>
                  <a:pt x="0" y="11"/>
                  <a:pt x="0" y="11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6"/>
                  <a:pt x="5" y="16"/>
                  <a:pt x="5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6" y="18"/>
                  <a:pt x="22" y="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" name="Freeform 636"/>
          <p:cNvSpPr>
            <a:spLocks/>
          </p:cNvSpPr>
          <p:nvPr/>
        </p:nvSpPr>
        <p:spPr bwMode="auto">
          <a:xfrm>
            <a:off x="7903283" y="2908417"/>
            <a:ext cx="68263" cy="80962"/>
          </a:xfrm>
          <a:custGeom>
            <a:avLst/>
            <a:gdLst>
              <a:gd name="T0" fmla="*/ 0 w 17"/>
              <a:gd name="T1" fmla="*/ 5 h 20"/>
              <a:gd name="T2" fmla="*/ 9 w 17"/>
              <a:gd name="T3" fmla="*/ 0 h 20"/>
              <a:gd name="T4" fmla="*/ 15 w 17"/>
              <a:gd name="T5" fmla="*/ 10 h 20"/>
              <a:gd name="T6" fmla="*/ 13 w 17"/>
              <a:gd name="T7" fmla="*/ 17 h 20"/>
              <a:gd name="T8" fmla="*/ 6 w 17"/>
              <a:gd name="T9" fmla="*/ 16 h 20"/>
              <a:gd name="T10" fmla="*/ 0 w 17"/>
              <a:gd name="T11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20">
                <a:moveTo>
                  <a:pt x="0" y="5"/>
                </a:moveTo>
                <a:cubicBezTo>
                  <a:pt x="9" y="0"/>
                  <a:pt x="9" y="0"/>
                  <a:pt x="9" y="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7" y="14"/>
                  <a:pt x="13" y="17"/>
                </a:cubicBezTo>
                <a:cubicBezTo>
                  <a:pt x="9" y="20"/>
                  <a:pt x="6" y="16"/>
                  <a:pt x="6" y="16"/>
                </a:cubicBezTo>
                <a:lnTo>
                  <a:pt x="0" y="5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5" name="Freeform 637"/>
          <p:cNvSpPr>
            <a:spLocks/>
          </p:cNvSpPr>
          <p:nvPr/>
        </p:nvSpPr>
        <p:spPr bwMode="auto">
          <a:xfrm>
            <a:off x="7754058" y="2929054"/>
            <a:ext cx="85725" cy="96837"/>
          </a:xfrm>
          <a:custGeom>
            <a:avLst/>
            <a:gdLst>
              <a:gd name="T0" fmla="*/ 11 w 21"/>
              <a:gd name="T1" fmla="*/ 24 h 24"/>
              <a:gd name="T2" fmla="*/ 10 w 21"/>
              <a:gd name="T3" fmla="*/ 19 h 24"/>
              <a:gd name="T4" fmla="*/ 16 w 21"/>
              <a:gd name="T5" fmla="*/ 8 h 24"/>
              <a:gd name="T6" fmla="*/ 21 w 21"/>
              <a:gd name="T7" fmla="*/ 11 h 24"/>
              <a:gd name="T8" fmla="*/ 14 w 21"/>
              <a:gd name="T9" fmla="*/ 1 h 24"/>
              <a:gd name="T10" fmla="*/ 2 w 21"/>
              <a:gd name="T11" fmla="*/ 0 h 24"/>
              <a:gd name="T12" fmla="*/ 7 w 21"/>
              <a:gd name="T13" fmla="*/ 3 h 24"/>
              <a:gd name="T14" fmla="*/ 4 w 21"/>
              <a:gd name="T15" fmla="*/ 8 h 24"/>
              <a:gd name="T16" fmla="*/ 11 w 21"/>
              <a:gd name="T17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24">
                <a:moveTo>
                  <a:pt x="11" y="24"/>
                </a:moveTo>
                <a:cubicBezTo>
                  <a:pt x="11" y="24"/>
                  <a:pt x="10" y="20"/>
                  <a:pt x="10" y="19"/>
                </a:cubicBezTo>
                <a:cubicBezTo>
                  <a:pt x="11" y="17"/>
                  <a:pt x="16" y="8"/>
                  <a:pt x="16" y="8"/>
                </a:cubicBezTo>
                <a:cubicBezTo>
                  <a:pt x="21" y="11"/>
                  <a:pt x="21" y="11"/>
                  <a:pt x="21" y="11"/>
                </a:cubicBezTo>
                <a:cubicBezTo>
                  <a:pt x="14" y="1"/>
                  <a:pt x="14" y="1"/>
                  <a:pt x="14" y="1"/>
                </a:cubicBezTo>
                <a:cubicBezTo>
                  <a:pt x="2" y="0"/>
                  <a:pt x="2" y="0"/>
                  <a:pt x="2" y="0"/>
                </a:cubicBezTo>
                <a:cubicBezTo>
                  <a:pt x="7" y="3"/>
                  <a:pt x="7" y="3"/>
                  <a:pt x="7" y="3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0" y="12"/>
                  <a:pt x="11" y="24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6" name="Freeform 638"/>
          <p:cNvSpPr>
            <a:spLocks/>
          </p:cNvSpPr>
          <p:nvPr/>
        </p:nvSpPr>
        <p:spPr bwMode="auto">
          <a:xfrm>
            <a:off x="7803271" y="2994142"/>
            <a:ext cx="71438" cy="44450"/>
          </a:xfrm>
          <a:custGeom>
            <a:avLst/>
            <a:gdLst>
              <a:gd name="T0" fmla="*/ 18 w 18"/>
              <a:gd name="T1" fmla="*/ 0 h 11"/>
              <a:gd name="T2" fmla="*/ 18 w 18"/>
              <a:gd name="T3" fmla="*/ 11 h 11"/>
              <a:gd name="T4" fmla="*/ 6 w 18"/>
              <a:gd name="T5" fmla="*/ 11 h 11"/>
              <a:gd name="T6" fmla="*/ 1 w 18"/>
              <a:gd name="T7" fmla="*/ 6 h 11"/>
              <a:gd name="T8" fmla="*/ 6 w 18"/>
              <a:gd name="T9" fmla="*/ 1 h 11"/>
              <a:gd name="T10" fmla="*/ 18 w 18"/>
              <a:gd name="T11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11">
                <a:moveTo>
                  <a:pt x="18" y="0"/>
                </a:moveTo>
                <a:cubicBezTo>
                  <a:pt x="18" y="11"/>
                  <a:pt x="18" y="11"/>
                  <a:pt x="18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" y="11"/>
                  <a:pt x="1" y="6"/>
                </a:cubicBezTo>
                <a:cubicBezTo>
                  <a:pt x="0" y="1"/>
                  <a:pt x="6" y="1"/>
                  <a:pt x="6" y="1"/>
                </a:cubicBezTo>
                <a:lnTo>
                  <a:pt x="18" y="0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7" name="Freeform 639"/>
          <p:cNvSpPr>
            <a:spLocks/>
          </p:cNvSpPr>
          <p:nvPr/>
        </p:nvSpPr>
        <p:spPr bwMode="auto">
          <a:xfrm>
            <a:off x="7842958" y="2848092"/>
            <a:ext cx="100013" cy="69850"/>
          </a:xfrm>
          <a:custGeom>
            <a:avLst/>
            <a:gdLst>
              <a:gd name="T0" fmla="*/ 0 w 25"/>
              <a:gd name="T1" fmla="*/ 2 h 17"/>
              <a:gd name="T2" fmla="*/ 4 w 25"/>
              <a:gd name="T3" fmla="*/ 4 h 17"/>
              <a:gd name="T4" fmla="*/ 10 w 25"/>
              <a:gd name="T5" fmla="*/ 15 h 17"/>
              <a:gd name="T6" fmla="*/ 5 w 25"/>
              <a:gd name="T7" fmla="*/ 17 h 17"/>
              <a:gd name="T8" fmla="*/ 18 w 25"/>
              <a:gd name="T9" fmla="*/ 17 h 17"/>
              <a:gd name="T10" fmla="*/ 25 w 25"/>
              <a:gd name="T11" fmla="*/ 6 h 17"/>
              <a:gd name="T12" fmla="*/ 20 w 25"/>
              <a:gd name="T13" fmla="*/ 9 h 17"/>
              <a:gd name="T14" fmla="*/ 17 w 25"/>
              <a:gd name="T15" fmla="*/ 4 h 17"/>
              <a:gd name="T16" fmla="*/ 0 w 25"/>
              <a:gd name="T17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17">
                <a:moveTo>
                  <a:pt x="0" y="2"/>
                </a:moveTo>
                <a:cubicBezTo>
                  <a:pt x="0" y="2"/>
                  <a:pt x="4" y="3"/>
                  <a:pt x="4" y="4"/>
                </a:cubicBezTo>
                <a:cubicBezTo>
                  <a:pt x="5" y="6"/>
                  <a:pt x="10" y="15"/>
                  <a:pt x="10" y="15"/>
                </a:cubicBezTo>
                <a:cubicBezTo>
                  <a:pt x="5" y="17"/>
                  <a:pt x="5" y="17"/>
                  <a:pt x="5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5" y="6"/>
                  <a:pt x="25" y="6"/>
                  <a:pt x="25" y="6"/>
                </a:cubicBezTo>
                <a:cubicBezTo>
                  <a:pt x="20" y="9"/>
                  <a:pt x="20" y="9"/>
                  <a:pt x="20" y="9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6" y="0"/>
                  <a:pt x="0" y="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8" name="Freeform 640"/>
          <p:cNvSpPr>
            <a:spLocks/>
          </p:cNvSpPr>
          <p:nvPr/>
        </p:nvSpPr>
        <p:spPr bwMode="auto">
          <a:xfrm>
            <a:off x="7790571" y="2857617"/>
            <a:ext cx="73025" cy="76200"/>
          </a:xfrm>
          <a:custGeom>
            <a:avLst/>
            <a:gdLst>
              <a:gd name="T0" fmla="*/ 10 w 18"/>
              <a:gd name="T1" fmla="*/ 19 h 19"/>
              <a:gd name="T2" fmla="*/ 0 w 18"/>
              <a:gd name="T3" fmla="*/ 14 h 19"/>
              <a:gd name="T4" fmla="*/ 6 w 18"/>
              <a:gd name="T5" fmla="*/ 4 h 19"/>
              <a:gd name="T6" fmla="*/ 14 w 18"/>
              <a:gd name="T7" fmla="*/ 2 h 19"/>
              <a:gd name="T8" fmla="*/ 16 w 18"/>
              <a:gd name="T9" fmla="*/ 9 h 19"/>
              <a:gd name="T10" fmla="*/ 10 w 18"/>
              <a:gd name="T11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19">
                <a:moveTo>
                  <a:pt x="10" y="19"/>
                </a:moveTo>
                <a:cubicBezTo>
                  <a:pt x="0" y="14"/>
                  <a:pt x="0" y="14"/>
                  <a:pt x="0" y="1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9" y="0"/>
                  <a:pt x="14" y="2"/>
                </a:cubicBezTo>
                <a:cubicBezTo>
                  <a:pt x="18" y="4"/>
                  <a:pt x="16" y="9"/>
                  <a:pt x="16" y="9"/>
                </a:cubicBezTo>
                <a:lnTo>
                  <a:pt x="10" y="1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9" name="Freeform 641"/>
          <p:cNvSpPr>
            <a:spLocks noEditPoints="1"/>
          </p:cNvSpPr>
          <p:nvPr/>
        </p:nvSpPr>
        <p:spPr bwMode="auto">
          <a:xfrm>
            <a:off x="7312733" y="2865554"/>
            <a:ext cx="188913" cy="184150"/>
          </a:xfrm>
          <a:custGeom>
            <a:avLst/>
            <a:gdLst>
              <a:gd name="T0" fmla="*/ 24 w 47"/>
              <a:gd name="T1" fmla="*/ 0 h 46"/>
              <a:gd name="T2" fmla="*/ 0 w 47"/>
              <a:gd name="T3" fmla="*/ 23 h 46"/>
              <a:gd name="T4" fmla="*/ 24 w 47"/>
              <a:gd name="T5" fmla="*/ 46 h 46"/>
              <a:gd name="T6" fmla="*/ 47 w 47"/>
              <a:gd name="T7" fmla="*/ 23 h 46"/>
              <a:gd name="T8" fmla="*/ 24 w 47"/>
              <a:gd name="T9" fmla="*/ 0 h 46"/>
              <a:gd name="T10" fmla="*/ 6 w 47"/>
              <a:gd name="T11" fmla="*/ 23 h 46"/>
              <a:gd name="T12" fmla="*/ 24 w 47"/>
              <a:gd name="T13" fmla="*/ 5 h 46"/>
              <a:gd name="T14" fmla="*/ 34 w 47"/>
              <a:gd name="T15" fmla="*/ 8 h 46"/>
              <a:gd name="T16" fmla="*/ 9 w 47"/>
              <a:gd name="T17" fmla="*/ 34 h 46"/>
              <a:gd name="T18" fmla="*/ 6 w 47"/>
              <a:gd name="T19" fmla="*/ 23 h 46"/>
              <a:gd name="T20" fmla="*/ 24 w 47"/>
              <a:gd name="T21" fmla="*/ 41 h 46"/>
              <a:gd name="T22" fmla="*/ 13 w 47"/>
              <a:gd name="T23" fmla="*/ 37 h 46"/>
              <a:gd name="T24" fmla="*/ 38 w 47"/>
              <a:gd name="T25" fmla="*/ 12 h 46"/>
              <a:gd name="T26" fmla="*/ 41 w 47"/>
              <a:gd name="T27" fmla="*/ 23 h 46"/>
              <a:gd name="T28" fmla="*/ 24 w 47"/>
              <a:gd name="T29" fmla="*/ 4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" h="46">
                <a:moveTo>
                  <a:pt x="24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36"/>
                  <a:pt x="11" y="46"/>
                  <a:pt x="24" y="46"/>
                </a:cubicBezTo>
                <a:cubicBezTo>
                  <a:pt x="36" y="46"/>
                  <a:pt x="47" y="36"/>
                  <a:pt x="47" y="23"/>
                </a:cubicBezTo>
                <a:cubicBezTo>
                  <a:pt x="47" y="10"/>
                  <a:pt x="36" y="0"/>
                  <a:pt x="24" y="0"/>
                </a:cubicBezTo>
                <a:close/>
                <a:moveTo>
                  <a:pt x="6" y="23"/>
                </a:moveTo>
                <a:cubicBezTo>
                  <a:pt x="6" y="13"/>
                  <a:pt x="14" y="5"/>
                  <a:pt x="24" y="5"/>
                </a:cubicBezTo>
                <a:cubicBezTo>
                  <a:pt x="27" y="5"/>
                  <a:pt x="31" y="6"/>
                  <a:pt x="34" y="8"/>
                </a:cubicBezTo>
                <a:cubicBezTo>
                  <a:pt x="9" y="34"/>
                  <a:pt x="9" y="34"/>
                  <a:pt x="9" y="34"/>
                </a:cubicBezTo>
                <a:cubicBezTo>
                  <a:pt x="7" y="31"/>
                  <a:pt x="6" y="27"/>
                  <a:pt x="6" y="23"/>
                </a:cubicBezTo>
                <a:close/>
                <a:moveTo>
                  <a:pt x="24" y="41"/>
                </a:moveTo>
                <a:cubicBezTo>
                  <a:pt x="20" y="41"/>
                  <a:pt x="16" y="39"/>
                  <a:pt x="13" y="37"/>
                </a:cubicBezTo>
                <a:cubicBezTo>
                  <a:pt x="38" y="12"/>
                  <a:pt x="38" y="12"/>
                  <a:pt x="38" y="12"/>
                </a:cubicBezTo>
                <a:cubicBezTo>
                  <a:pt x="40" y="15"/>
                  <a:pt x="41" y="19"/>
                  <a:pt x="41" y="23"/>
                </a:cubicBezTo>
                <a:cubicBezTo>
                  <a:pt x="41" y="33"/>
                  <a:pt x="33" y="41"/>
                  <a:pt x="24" y="41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0" name="Freeform 642"/>
          <p:cNvSpPr>
            <a:spLocks/>
          </p:cNvSpPr>
          <p:nvPr/>
        </p:nvSpPr>
        <p:spPr bwMode="auto">
          <a:xfrm>
            <a:off x="8627183" y="2897304"/>
            <a:ext cx="230188" cy="173037"/>
          </a:xfrm>
          <a:custGeom>
            <a:avLst/>
            <a:gdLst>
              <a:gd name="T0" fmla="*/ 57 w 57"/>
              <a:gd name="T1" fmla="*/ 11 h 43"/>
              <a:gd name="T2" fmla="*/ 47 w 57"/>
              <a:gd name="T3" fmla="*/ 0 h 43"/>
              <a:gd name="T4" fmla="*/ 35 w 57"/>
              <a:gd name="T5" fmla="*/ 0 h 43"/>
              <a:gd name="T6" fmla="*/ 35 w 57"/>
              <a:gd name="T7" fmla="*/ 8 h 43"/>
              <a:gd name="T8" fmla="*/ 47 w 57"/>
              <a:gd name="T9" fmla="*/ 8 h 43"/>
              <a:gd name="T10" fmla="*/ 50 w 57"/>
              <a:gd name="T11" fmla="*/ 11 h 43"/>
              <a:gd name="T12" fmla="*/ 50 w 57"/>
              <a:gd name="T13" fmla="*/ 33 h 43"/>
              <a:gd name="T14" fmla="*/ 47 w 57"/>
              <a:gd name="T15" fmla="*/ 36 h 43"/>
              <a:gd name="T16" fmla="*/ 10 w 57"/>
              <a:gd name="T17" fmla="*/ 36 h 43"/>
              <a:gd name="T18" fmla="*/ 7 w 57"/>
              <a:gd name="T19" fmla="*/ 33 h 43"/>
              <a:gd name="T20" fmla="*/ 7 w 57"/>
              <a:gd name="T21" fmla="*/ 11 h 43"/>
              <a:gd name="T22" fmla="*/ 10 w 57"/>
              <a:gd name="T23" fmla="*/ 8 h 43"/>
              <a:gd name="T24" fmla="*/ 22 w 57"/>
              <a:gd name="T25" fmla="*/ 8 h 43"/>
              <a:gd name="T26" fmla="*/ 22 w 57"/>
              <a:gd name="T27" fmla="*/ 0 h 43"/>
              <a:gd name="T28" fmla="*/ 10 w 57"/>
              <a:gd name="T29" fmla="*/ 0 h 43"/>
              <a:gd name="T30" fmla="*/ 0 w 57"/>
              <a:gd name="T31" fmla="*/ 11 h 43"/>
              <a:gd name="T32" fmla="*/ 0 w 57"/>
              <a:gd name="T33" fmla="*/ 33 h 43"/>
              <a:gd name="T34" fmla="*/ 10 w 57"/>
              <a:gd name="T35" fmla="*/ 43 h 43"/>
              <a:gd name="T36" fmla="*/ 47 w 57"/>
              <a:gd name="T37" fmla="*/ 43 h 43"/>
              <a:gd name="T38" fmla="*/ 57 w 57"/>
              <a:gd name="T39" fmla="*/ 33 h 43"/>
              <a:gd name="T40" fmla="*/ 57 w 57"/>
              <a:gd name="T41" fmla="*/ 1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" h="43">
                <a:moveTo>
                  <a:pt x="57" y="11"/>
                </a:moveTo>
                <a:cubicBezTo>
                  <a:pt x="57" y="5"/>
                  <a:pt x="52" y="0"/>
                  <a:pt x="4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8"/>
                  <a:pt x="35" y="8"/>
                  <a:pt x="35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8" y="8"/>
                  <a:pt x="50" y="9"/>
                  <a:pt x="50" y="11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5"/>
                  <a:pt x="48" y="36"/>
                  <a:pt x="47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8" y="36"/>
                  <a:pt x="7" y="35"/>
                  <a:pt x="7" y="33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9"/>
                  <a:pt x="8" y="8"/>
                  <a:pt x="10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9"/>
                  <a:pt x="4" y="43"/>
                  <a:pt x="10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52" y="43"/>
                  <a:pt x="57" y="39"/>
                  <a:pt x="57" y="33"/>
                </a:cubicBezTo>
                <a:lnTo>
                  <a:pt x="57" y="11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1" name="Freeform 643"/>
          <p:cNvSpPr>
            <a:spLocks/>
          </p:cNvSpPr>
          <p:nvPr/>
        </p:nvSpPr>
        <p:spPr bwMode="auto">
          <a:xfrm>
            <a:off x="8687508" y="2840154"/>
            <a:ext cx="109538" cy="188912"/>
          </a:xfrm>
          <a:custGeom>
            <a:avLst/>
            <a:gdLst>
              <a:gd name="T0" fmla="*/ 24 w 27"/>
              <a:gd name="T1" fmla="*/ 26 h 47"/>
              <a:gd name="T2" fmla="*/ 19 w 27"/>
              <a:gd name="T3" fmla="*/ 26 h 47"/>
              <a:gd name="T4" fmla="*/ 19 w 27"/>
              <a:gd name="T5" fmla="*/ 23 h 47"/>
              <a:gd name="T6" fmla="*/ 19 w 27"/>
              <a:gd name="T7" fmla="*/ 16 h 47"/>
              <a:gd name="T8" fmla="*/ 19 w 27"/>
              <a:gd name="T9" fmla="*/ 2 h 47"/>
              <a:gd name="T10" fmla="*/ 17 w 27"/>
              <a:gd name="T11" fmla="*/ 0 h 47"/>
              <a:gd name="T12" fmla="*/ 10 w 27"/>
              <a:gd name="T13" fmla="*/ 0 h 47"/>
              <a:gd name="T14" fmla="*/ 8 w 27"/>
              <a:gd name="T15" fmla="*/ 2 h 47"/>
              <a:gd name="T16" fmla="*/ 8 w 27"/>
              <a:gd name="T17" fmla="*/ 16 h 47"/>
              <a:gd name="T18" fmla="*/ 8 w 27"/>
              <a:gd name="T19" fmla="*/ 23 h 47"/>
              <a:gd name="T20" fmla="*/ 8 w 27"/>
              <a:gd name="T21" fmla="*/ 26 h 47"/>
              <a:gd name="T22" fmla="*/ 2 w 27"/>
              <a:gd name="T23" fmla="*/ 26 h 47"/>
              <a:gd name="T24" fmla="*/ 0 w 27"/>
              <a:gd name="T25" fmla="*/ 28 h 47"/>
              <a:gd name="T26" fmla="*/ 5 w 27"/>
              <a:gd name="T27" fmla="*/ 35 h 47"/>
              <a:gd name="T28" fmla="*/ 8 w 27"/>
              <a:gd name="T29" fmla="*/ 39 h 47"/>
              <a:gd name="T30" fmla="*/ 12 w 27"/>
              <a:gd name="T31" fmla="*/ 46 h 47"/>
              <a:gd name="T32" fmla="*/ 15 w 27"/>
              <a:gd name="T33" fmla="*/ 46 h 47"/>
              <a:gd name="T34" fmla="*/ 19 w 27"/>
              <a:gd name="T35" fmla="*/ 39 h 47"/>
              <a:gd name="T36" fmla="*/ 22 w 27"/>
              <a:gd name="T37" fmla="*/ 35 h 47"/>
              <a:gd name="T38" fmla="*/ 26 w 27"/>
              <a:gd name="T39" fmla="*/ 28 h 47"/>
              <a:gd name="T40" fmla="*/ 24 w 27"/>
              <a:gd name="T41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7" h="47">
                <a:moveTo>
                  <a:pt x="24" y="26"/>
                </a:moveTo>
                <a:cubicBezTo>
                  <a:pt x="19" y="26"/>
                  <a:pt x="19" y="26"/>
                  <a:pt x="19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1"/>
                  <a:pt x="18" y="0"/>
                  <a:pt x="1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6"/>
                  <a:pt x="8" y="26"/>
                  <a:pt x="8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6"/>
                  <a:pt x="0" y="27"/>
                  <a:pt x="0" y="28"/>
                </a:cubicBezTo>
                <a:cubicBezTo>
                  <a:pt x="5" y="35"/>
                  <a:pt x="5" y="35"/>
                  <a:pt x="5" y="35"/>
                </a:cubicBezTo>
                <a:cubicBezTo>
                  <a:pt x="6" y="36"/>
                  <a:pt x="7" y="38"/>
                  <a:pt x="8" y="39"/>
                </a:cubicBezTo>
                <a:cubicBezTo>
                  <a:pt x="12" y="46"/>
                  <a:pt x="12" y="46"/>
                  <a:pt x="12" y="46"/>
                </a:cubicBezTo>
                <a:cubicBezTo>
                  <a:pt x="13" y="47"/>
                  <a:pt x="14" y="47"/>
                  <a:pt x="15" y="46"/>
                </a:cubicBezTo>
                <a:cubicBezTo>
                  <a:pt x="19" y="39"/>
                  <a:pt x="19" y="39"/>
                  <a:pt x="19" y="39"/>
                </a:cubicBezTo>
                <a:cubicBezTo>
                  <a:pt x="20" y="38"/>
                  <a:pt x="21" y="36"/>
                  <a:pt x="22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27" y="27"/>
                  <a:pt x="26" y="26"/>
                  <a:pt x="24" y="26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2" name="Freeform 644"/>
          <p:cNvSpPr>
            <a:spLocks/>
          </p:cNvSpPr>
          <p:nvPr/>
        </p:nvSpPr>
        <p:spPr bwMode="auto">
          <a:xfrm>
            <a:off x="8217608" y="2836979"/>
            <a:ext cx="204788" cy="152400"/>
          </a:xfrm>
          <a:custGeom>
            <a:avLst/>
            <a:gdLst>
              <a:gd name="T0" fmla="*/ 0 w 51"/>
              <a:gd name="T1" fmla="*/ 29 h 38"/>
              <a:gd name="T2" fmla="*/ 9 w 51"/>
              <a:gd name="T3" fmla="*/ 38 h 38"/>
              <a:gd name="T4" fmla="*/ 19 w 51"/>
              <a:gd name="T5" fmla="*/ 38 h 38"/>
              <a:gd name="T6" fmla="*/ 19 w 51"/>
              <a:gd name="T7" fmla="*/ 31 h 38"/>
              <a:gd name="T8" fmla="*/ 9 w 51"/>
              <a:gd name="T9" fmla="*/ 31 h 38"/>
              <a:gd name="T10" fmla="*/ 6 w 51"/>
              <a:gd name="T11" fmla="*/ 29 h 38"/>
              <a:gd name="T12" fmla="*/ 6 w 51"/>
              <a:gd name="T13" fmla="*/ 9 h 38"/>
              <a:gd name="T14" fmla="*/ 9 w 51"/>
              <a:gd name="T15" fmla="*/ 6 h 38"/>
              <a:gd name="T16" fmla="*/ 42 w 51"/>
              <a:gd name="T17" fmla="*/ 6 h 38"/>
              <a:gd name="T18" fmla="*/ 44 w 51"/>
              <a:gd name="T19" fmla="*/ 9 h 38"/>
              <a:gd name="T20" fmla="*/ 44 w 51"/>
              <a:gd name="T21" fmla="*/ 29 h 38"/>
              <a:gd name="T22" fmla="*/ 42 w 51"/>
              <a:gd name="T23" fmla="*/ 31 h 38"/>
              <a:gd name="T24" fmla="*/ 31 w 51"/>
              <a:gd name="T25" fmla="*/ 31 h 38"/>
              <a:gd name="T26" fmla="*/ 31 w 51"/>
              <a:gd name="T27" fmla="*/ 38 h 38"/>
              <a:gd name="T28" fmla="*/ 42 w 51"/>
              <a:gd name="T29" fmla="*/ 38 h 38"/>
              <a:gd name="T30" fmla="*/ 51 w 51"/>
              <a:gd name="T31" fmla="*/ 29 h 38"/>
              <a:gd name="T32" fmla="*/ 51 w 51"/>
              <a:gd name="T33" fmla="*/ 9 h 38"/>
              <a:gd name="T34" fmla="*/ 42 w 51"/>
              <a:gd name="T35" fmla="*/ 0 h 38"/>
              <a:gd name="T36" fmla="*/ 9 w 51"/>
              <a:gd name="T37" fmla="*/ 0 h 38"/>
              <a:gd name="T38" fmla="*/ 0 w 51"/>
              <a:gd name="T39" fmla="*/ 9 h 38"/>
              <a:gd name="T40" fmla="*/ 0 w 51"/>
              <a:gd name="T4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" h="38">
                <a:moveTo>
                  <a:pt x="0" y="29"/>
                </a:moveTo>
                <a:cubicBezTo>
                  <a:pt x="0" y="34"/>
                  <a:pt x="4" y="38"/>
                  <a:pt x="9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1"/>
                  <a:pt x="19" y="31"/>
                  <a:pt x="1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31"/>
                  <a:pt x="6" y="30"/>
                  <a:pt x="6" y="29"/>
                </a:cubicBezTo>
                <a:cubicBezTo>
                  <a:pt x="6" y="9"/>
                  <a:pt x="6" y="9"/>
                  <a:pt x="6" y="9"/>
                </a:cubicBezTo>
                <a:cubicBezTo>
                  <a:pt x="6" y="7"/>
                  <a:pt x="8" y="6"/>
                  <a:pt x="9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3" y="6"/>
                  <a:pt x="44" y="7"/>
                  <a:pt x="44" y="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3" y="31"/>
                  <a:pt x="4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8"/>
                  <a:pt x="31" y="38"/>
                  <a:pt x="31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7" y="38"/>
                  <a:pt x="51" y="34"/>
                  <a:pt x="51" y="2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4"/>
                  <a:pt x="47" y="0"/>
                  <a:pt x="42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lnTo>
                  <a:pt x="0" y="29"/>
                </a:ln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3" name="Freeform 645"/>
          <p:cNvSpPr>
            <a:spLocks/>
          </p:cNvSpPr>
          <p:nvPr/>
        </p:nvSpPr>
        <p:spPr bwMode="auto">
          <a:xfrm>
            <a:off x="8269996" y="2921117"/>
            <a:ext cx="100013" cy="165100"/>
          </a:xfrm>
          <a:custGeom>
            <a:avLst/>
            <a:gdLst>
              <a:gd name="T0" fmla="*/ 22 w 25"/>
              <a:gd name="T1" fmla="*/ 22 h 41"/>
              <a:gd name="T2" fmla="*/ 17 w 25"/>
              <a:gd name="T3" fmla="*/ 22 h 41"/>
              <a:gd name="T4" fmla="*/ 17 w 25"/>
              <a:gd name="T5" fmla="*/ 20 h 41"/>
              <a:gd name="T6" fmla="*/ 17 w 25"/>
              <a:gd name="T7" fmla="*/ 13 h 41"/>
              <a:gd name="T8" fmla="*/ 17 w 25"/>
              <a:gd name="T9" fmla="*/ 1 h 41"/>
              <a:gd name="T10" fmla="*/ 15 w 25"/>
              <a:gd name="T11" fmla="*/ 0 h 41"/>
              <a:gd name="T12" fmla="*/ 9 w 25"/>
              <a:gd name="T13" fmla="*/ 0 h 41"/>
              <a:gd name="T14" fmla="*/ 8 w 25"/>
              <a:gd name="T15" fmla="*/ 1 h 41"/>
              <a:gd name="T16" fmla="*/ 8 w 25"/>
              <a:gd name="T17" fmla="*/ 13 h 41"/>
              <a:gd name="T18" fmla="*/ 8 w 25"/>
              <a:gd name="T19" fmla="*/ 20 h 41"/>
              <a:gd name="T20" fmla="*/ 8 w 25"/>
              <a:gd name="T21" fmla="*/ 22 h 41"/>
              <a:gd name="T22" fmla="*/ 3 w 25"/>
              <a:gd name="T23" fmla="*/ 22 h 41"/>
              <a:gd name="T24" fmla="*/ 1 w 25"/>
              <a:gd name="T25" fmla="*/ 24 h 41"/>
              <a:gd name="T26" fmla="*/ 5 w 25"/>
              <a:gd name="T27" fmla="*/ 30 h 41"/>
              <a:gd name="T28" fmla="*/ 7 w 25"/>
              <a:gd name="T29" fmla="*/ 34 h 41"/>
              <a:gd name="T30" fmla="*/ 11 w 25"/>
              <a:gd name="T31" fmla="*/ 40 h 41"/>
              <a:gd name="T32" fmla="*/ 14 w 25"/>
              <a:gd name="T33" fmla="*/ 40 h 41"/>
              <a:gd name="T34" fmla="*/ 18 w 25"/>
              <a:gd name="T35" fmla="*/ 34 h 41"/>
              <a:gd name="T36" fmla="*/ 20 w 25"/>
              <a:gd name="T37" fmla="*/ 30 h 41"/>
              <a:gd name="T38" fmla="*/ 24 w 25"/>
              <a:gd name="T39" fmla="*/ 24 h 41"/>
              <a:gd name="T40" fmla="*/ 22 w 25"/>
              <a:gd name="T41" fmla="*/ 2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" h="41">
                <a:moveTo>
                  <a:pt x="22" y="22"/>
                </a:moveTo>
                <a:cubicBezTo>
                  <a:pt x="17" y="22"/>
                  <a:pt x="17" y="22"/>
                  <a:pt x="17" y="22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6" y="0"/>
                  <a:pt x="15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1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2"/>
                  <a:pt x="8" y="22"/>
                  <a:pt x="8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1" y="22"/>
                  <a:pt x="0" y="23"/>
                  <a:pt x="1" y="24"/>
                </a:cubicBezTo>
                <a:cubicBezTo>
                  <a:pt x="5" y="30"/>
                  <a:pt x="5" y="30"/>
                  <a:pt x="5" y="30"/>
                </a:cubicBezTo>
                <a:cubicBezTo>
                  <a:pt x="6" y="31"/>
                  <a:pt x="7" y="33"/>
                  <a:pt x="7" y="34"/>
                </a:cubicBezTo>
                <a:cubicBezTo>
                  <a:pt x="11" y="40"/>
                  <a:pt x="11" y="40"/>
                  <a:pt x="11" y="40"/>
                </a:cubicBezTo>
                <a:cubicBezTo>
                  <a:pt x="12" y="41"/>
                  <a:pt x="13" y="41"/>
                  <a:pt x="14" y="40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3"/>
                  <a:pt x="19" y="31"/>
                  <a:pt x="20" y="30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3"/>
                  <a:pt x="24" y="22"/>
                  <a:pt x="22" y="22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" name="Freeform 646"/>
          <p:cNvSpPr>
            <a:spLocks/>
          </p:cNvSpPr>
          <p:nvPr/>
        </p:nvSpPr>
        <p:spPr bwMode="auto">
          <a:xfrm>
            <a:off x="6411033" y="2478204"/>
            <a:ext cx="217488" cy="214312"/>
          </a:xfrm>
          <a:custGeom>
            <a:avLst/>
            <a:gdLst>
              <a:gd name="T0" fmla="*/ 50 w 54"/>
              <a:gd name="T1" fmla="*/ 19 h 53"/>
              <a:gd name="T2" fmla="*/ 34 w 54"/>
              <a:gd name="T3" fmla="*/ 19 h 53"/>
              <a:gd name="T4" fmla="*/ 34 w 54"/>
              <a:gd name="T5" fmla="*/ 3 h 53"/>
              <a:gd name="T6" fmla="*/ 30 w 54"/>
              <a:gd name="T7" fmla="*/ 0 h 53"/>
              <a:gd name="T8" fmla="*/ 23 w 54"/>
              <a:gd name="T9" fmla="*/ 0 h 53"/>
              <a:gd name="T10" fmla="*/ 19 w 54"/>
              <a:gd name="T11" fmla="*/ 3 h 53"/>
              <a:gd name="T12" fmla="*/ 19 w 54"/>
              <a:gd name="T13" fmla="*/ 19 h 53"/>
              <a:gd name="T14" fmla="*/ 4 w 54"/>
              <a:gd name="T15" fmla="*/ 19 h 53"/>
              <a:gd name="T16" fmla="*/ 0 w 54"/>
              <a:gd name="T17" fmla="*/ 23 h 53"/>
              <a:gd name="T18" fmla="*/ 0 w 54"/>
              <a:gd name="T19" fmla="*/ 30 h 53"/>
              <a:gd name="T20" fmla="*/ 4 w 54"/>
              <a:gd name="T21" fmla="*/ 34 h 53"/>
              <a:gd name="T22" fmla="*/ 19 w 54"/>
              <a:gd name="T23" fmla="*/ 34 h 53"/>
              <a:gd name="T24" fmla="*/ 19 w 54"/>
              <a:gd name="T25" fmla="*/ 50 h 53"/>
              <a:gd name="T26" fmla="*/ 23 w 54"/>
              <a:gd name="T27" fmla="*/ 53 h 53"/>
              <a:gd name="T28" fmla="*/ 30 w 54"/>
              <a:gd name="T29" fmla="*/ 53 h 53"/>
              <a:gd name="T30" fmla="*/ 34 w 54"/>
              <a:gd name="T31" fmla="*/ 50 h 53"/>
              <a:gd name="T32" fmla="*/ 34 w 54"/>
              <a:gd name="T33" fmla="*/ 34 h 53"/>
              <a:gd name="T34" fmla="*/ 50 w 54"/>
              <a:gd name="T35" fmla="*/ 34 h 53"/>
              <a:gd name="T36" fmla="*/ 54 w 54"/>
              <a:gd name="T37" fmla="*/ 30 h 53"/>
              <a:gd name="T38" fmla="*/ 54 w 54"/>
              <a:gd name="T39" fmla="*/ 23 h 53"/>
              <a:gd name="T40" fmla="*/ 50 w 54"/>
              <a:gd name="T41" fmla="*/ 1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3">
                <a:moveTo>
                  <a:pt x="50" y="19"/>
                </a:moveTo>
                <a:cubicBezTo>
                  <a:pt x="34" y="19"/>
                  <a:pt x="34" y="19"/>
                  <a:pt x="34" y="19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1"/>
                  <a:pt x="33" y="0"/>
                  <a:pt x="3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1"/>
                  <a:pt x="19" y="3"/>
                </a:cubicBezTo>
                <a:cubicBezTo>
                  <a:pt x="19" y="19"/>
                  <a:pt x="19" y="19"/>
                  <a:pt x="19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" y="19"/>
                  <a:pt x="0" y="21"/>
                  <a:pt x="0" y="2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2"/>
                  <a:pt x="2" y="34"/>
                  <a:pt x="4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2"/>
                  <a:pt x="21" y="53"/>
                  <a:pt x="23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3" y="53"/>
                  <a:pt x="34" y="52"/>
                  <a:pt x="34" y="50"/>
                </a:cubicBezTo>
                <a:cubicBezTo>
                  <a:pt x="34" y="34"/>
                  <a:pt x="34" y="34"/>
                  <a:pt x="34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2" y="34"/>
                  <a:pt x="54" y="32"/>
                  <a:pt x="54" y="30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1"/>
                  <a:pt x="52" y="19"/>
                  <a:pt x="50" y="19"/>
                </a:cubicBezTo>
                <a:close/>
              </a:path>
            </a:pathLst>
          </a:custGeom>
          <a:solidFill>
            <a:srgbClr val="48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5" name="Freeform 647"/>
          <p:cNvSpPr>
            <a:spLocks/>
          </p:cNvSpPr>
          <p:nvPr/>
        </p:nvSpPr>
        <p:spPr bwMode="auto">
          <a:xfrm>
            <a:off x="10405183" y="2490904"/>
            <a:ext cx="185738" cy="188912"/>
          </a:xfrm>
          <a:custGeom>
            <a:avLst/>
            <a:gdLst>
              <a:gd name="T0" fmla="*/ 34 w 46"/>
              <a:gd name="T1" fmla="*/ 2 h 47"/>
              <a:gd name="T2" fmla="*/ 23 w 46"/>
              <a:gd name="T3" fmla="*/ 13 h 47"/>
              <a:gd name="T4" fmla="*/ 12 w 46"/>
              <a:gd name="T5" fmla="*/ 2 h 47"/>
              <a:gd name="T6" fmla="*/ 6 w 46"/>
              <a:gd name="T7" fmla="*/ 2 h 47"/>
              <a:gd name="T8" fmla="*/ 1 w 46"/>
              <a:gd name="T9" fmla="*/ 7 h 47"/>
              <a:gd name="T10" fmla="*/ 1 w 46"/>
              <a:gd name="T11" fmla="*/ 12 h 47"/>
              <a:gd name="T12" fmla="*/ 12 w 46"/>
              <a:gd name="T13" fmla="*/ 24 h 47"/>
              <a:gd name="T14" fmla="*/ 1 w 46"/>
              <a:gd name="T15" fmla="*/ 35 h 47"/>
              <a:gd name="T16" fmla="*/ 1 w 46"/>
              <a:gd name="T17" fmla="*/ 40 h 47"/>
              <a:gd name="T18" fmla="*/ 6 w 46"/>
              <a:gd name="T19" fmla="*/ 45 h 47"/>
              <a:gd name="T20" fmla="*/ 12 w 46"/>
              <a:gd name="T21" fmla="*/ 45 h 47"/>
              <a:gd name="T22" fmla="*/ 23 w 46"/>
              <a:gd name="T23" fmla="*/ 34 h 47"/>
              <a:gd name="T24" fmla="*/ 34 w 46"/>
              <a:gd name="T25" fmla="*/ 45 h 47"/>
              <a:gd name="T26" fmla="*/ 39 w 46"/>
              <a:gd name="T27" fmla="*/ 45 h 47"/>
              <a:gd name="T28" fmla="*/ 44 w 46"/>
              <a:gd name="T29" fmla="*/ 40 h 47"/>
              <a:gd name="T30" fmla="*/ 45 w 46"/>
              <a:gd name="T31" fmla="*/ 35 h 47"/>
              <a:gd name="T32" fmla="*/ 33 w 46"/>
              <a:gd name="T33" fmla="*/ 24 h 47"/>
              <a:gd name="T34" fmla="*/ 45 w 46"/>
              <a:gd name="T35" fmla="*/ 12 h 47"/>
              <a:gd name="T36" fmla="*/ 44 w 46"/>
              <a:gd name="T37" fmla="*/ 7 h 47"/>
              <a:gd name="T38" fmla="*/ 39 w 46"/>
              <a:gd name="T39" fmla="*/ 2 h 47"/>
              <a:gd name="T40" fmla="*/ 34 w 46"/>
              <a:gd name="T41" fmla="*/ 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47">
                <a:moveTo>
                  <a:pt x="34" y="2"/>
                </a:moveTo>
                <a:cubicBezTo>
                  <a:pt x="23" y="13"/>
                  <a:pt x="23" y="13"/>
                  <a:pt x="23" y="13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8" y="1"/>
                  <a:pt x="6" y="2"/>
                </a:cubicBezTo>
                <a:cubicBezTo>
                  <a:pt x="1" y="7"/>
                  <a:pt x="1" y="7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12" y="24"/>
                  <a:pt x="12" y="24"/>
                  <a:pt x="12" y="24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6"/>
                  <a:pt x="0" y="39"/>
                  <a:pt x="1" y="40"/>
                </a:cubicBezTo>
                <a:cubicBezTo>
                  <a:pt x="6" y="45"/>
                  <a:pt x="6" y="45"/>
                  <a:pt x="6" y="45"/>
                </a:cubicBezTo>
                <a:cubicBezTo>
                  <a:pt x="8" y="47"/>
                  <a:pt x="10" y="47"/>
                  <a:pt x="12" y="45"/>
                </a:cubicBezTo>
                <a:cubicBezTo>
                  <a:pt x="23" y="34"/>
                  <a:pt x="23" y="34"/>
                  <a:pt x="23" y="34"/>
                </a:cubicBezTo>
                <a:cubicBezTo>
                  <a:pt x="34" y="45"/>
                  <a:pt x="34" y="45"/>
                  <a:pt x="34" y="45"/>
                </a:cubicBezTo>
                <a:cubicBezTo>
                  <a:pt x="35" y="47"/>
                  <a:pt x="38" y="47"/>
                  <a:pt x="39" y="45"/>
                </a:cubicBezTo>
                <a:cubicBezTo>
                  <a:pt x="44" y="40"/>
                  <a:pt x="44" y="40"/>
                  <a:pt x="44" y="40"/>
                </a:cubicBezTo>
                <a:cubicBezTo>
                  <a:pt x="46" y="39"/>
                  <a:pt x="46" y="36"/>
                  <a:pt x="45" y="35"/>
                </a:cubicBezTo>
                <a:cubicBezTo>
                  <a:pt x="33" y="24"/>
                  <a:pt x="33" y="24"/>
                  <a:pt x="33" y="24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1"/>
                  <a:pt x="46" y="9"/>
                  <a:pt x="44" y="7"/>
                </a:cubicBezTo>
                <a:cubicBezTo>
                  <a:pt x="39" y="2"/>
                  <a:pt x="39" y="2"/>
                  <a:pt x="39" y="2"/>
                </a:cubicBezTo>
                <a:cubicBezTo>
                  <a:pt x="38" y="1"/>
                  <a:pt x="35" y="0"/>
                  <a:pt x="34" y="2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6" name="Freeform 648"/>
          <p:cNvSpPr>
            <a:spLocks/>
          </p:cNvSpPr>
          <p:nvPr/>
        </p:nvSpPr>
        <p:spPr bwMode="auto">
          <a:xfrm>
            <a:off x="9090733" y="2865554"/>
            <a:ext cx="207963" cy="184150"/>
          </a:xfrm>
          <a:custGeom>
            <a:avLst/>
            <a:gdLst>
              <a:gd name="T0" fmla="*/ 31 w 52"/>
              <a:gd name="T1" fmla="*/ 2 h 46"/>
              <a:gd name="T2" fmla="*/ 34 w 52"/>
              <a:gd name="T3" fmla="*/ 6 h 46"/>
              <a:gd name="T4" fmla="*/ 8 w 52"/>
              <a:gd name="T5" fmla="*/ 29 h 46"/>
              <a:gd name="T6" fmla="*/ 5 w 52"/>
              <a:gd name="T7" fmla="*/ 25 h 46"/>
              <a:gd name="T8" fmla="*/ 2 w 52"/>
              <a:gd name="T9" fmla="*/ 24 h 46"/>
              <a:gd name="T10" fmla="*/ 1 w 52"/>
              <a:gd name="T11" fmla="*/ 32 h 46"/>
              <a:gd name="T12" fmla="*/ 1 w 52"/>
              <a:gd name="T13" fmla="*/ 36 h 46"/>
              <a:gd name="T14" fmla="*/ 0 w 52"/>
              <a:gd name="T15" fmla="*/ 44 h 46"/>
              <a:gd name="T16" fmla="*/ 2 w 52"/>
              <a:gd name="T17" fmla="*/ 46 h 46"/>
              <a:gd name="T18" fmla="*/ 9 w 52"/>
              <a:gd name="T19" fmla="*/ 46 h 46"/>
              <a:gd name="T20" fmla="*/ 14 w 52"/>
              <a:gd name="T21" fmla="*/ 46 h 46"/>
              <a:gd name="T22" fmla="*/ 21 w 52"/>
              <a:gd name="T23" fmla="*/ 46 h 46"/>
              <a:gd name="T24" fmla="*/ 21 w 52"/>
              <a:gd name="T25" fmla="*/ 43 h 46"/>
              <a:gd name="T26" fmla="*/ 17 w 52"/>
              <a:gd name="T27" fmla="*/ 39 h 46"/>
              <a:gd name="T28" fmla="*/ 43 w 52"/>
              <a:gd name="T29" fmla="*/ 17 h 46"/>
              <a:gd name="T30" fmla="*/ 47 w 52"/>
              <a:gd name="T31" fmla="*/ 21 h 46"/>
              <a:gd name="T32" fmla="*/ 49 w 52"/>
              <a:gd name="T33" fmla="*/ 21 h 46"/>
              <a:gd name="T34" fmla="*/ 50 w 52"/>
              <a:gd name="T35" fmla="*/ 14 h 46"/>
              <a:gd name="T36" fmla="*/ 51 w 52"/>
              <a:gd name="T37" fmla="*/ 9 h 46"/>
              <a:gd name="T38" fmla="*/ 52 w 52"/>
              <a:gd name="T39" fmla="*/ 2 h 46"/>
              <a:gd name="T40" fmla="*/ 50 w 52"/>
              <a:gd name="T41" fmla="*/ 0 h 46"/>
              <a:gd name="T42" fmla="*/ 42 w 52"/>
              <a:gd name="T43" fmla="*/ 0 h 46"/>
              <a:gd name="T44" fmla="*/ 38 w 52"/>
              <a:gd name="T45" fmla="*/ 0 h 46"/>
              <a:gd name="T46" fmla="*/ 30 w 52"/>
              <a:gd name="T47" fmla="*/ 0 h 46"/>
              <a:gd name="T48" fmla="*/ 31 w 52"/>
              <a:gd name="T49" fmla="*/ 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2" h="46">
                <a:moveTo>
                  <a:pt x="31" y="2"/>
                </a:moveTo>
                <a:cubicBezTo>
                  <a:pt x="34" y="6"/>
                  <a:pt x="34" y="6"/>
                  <a:pt x="34" y="6"/>
                </a:cubicBezTo>
                <a:cubicBezTo>
                  <a:pt x="8" y="29"/>
                  <a:pt x="8" y="29"/>
                  <a:pt x="8" y="29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3"/>
                  <a:pt x="2" y="23"/>
                  <a:pt x="2" y="24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3"/>
                  <a:pt x="1" y="35"/>
                  <a:pt x="1" y="3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0" y="46"/>
                  <a:pt x="2" y="46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2" y="46"/>
                  <a:pt x="14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2" y="46"/>
                  <a:pt x="22" y="45"/>
                  <a:pt x="21" y="43"/>
                </a:cubicBezTo>
                <a:cubicBezTo>
                  <a:pt x="17" y="39"/>
                  <a:pt x="17" y="39"/>
                  <a:pt x="17" y="39"/>
                </a:cubicBezTo>
                <a:cubicBezTo>
                  <a:pt x="43" y="17"/>
                  <a:pt x="43" y="17"/>
                  <a:pt x="43" y="17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2"/>
                  <a:pt x="49" y="22"/>
                  <a:pt x="49" y="21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3"/>
                  <a:pt x="51" y="11"/>
                  <a:pt x="51" y="9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5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9" y="0"/>
                  <a:pt x="3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0"/>
                  <a:pt x="29" y="1"/>
                  <a:pt x="31" y="2"/>
                </a:cubicBezTo>
                <a:close/>
              </a:path>
            </a:pathLst>
          </a:custGeom>
          <a:solidFill>
            <a:srgbClr val="BB00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zh-CN" altLang="en-US" dirty="0" smtClean="0"/>
              <a:t>快捷方式 </a:t>
            </a:r>
            <a:r>
              <a:rPr lang="en-US" altLang="zh-CN" dirty="0" smtClean="0"/>
              <a:t>— </a:t>
            </a:r>
            <a:r>
              <a:rPr lang="zh-CN" altLang="en-US" dirty="0"/>
              <a:t>酷炫动画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326" y="1357813"/>
            <a:ext cx="10796337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1752600" y="4453439"/>
            <a:ext cx="142875" cy="1428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5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0.06771 2.22222E-6 L 0.06771 0.03889 L 0.12448 0.03889 L 0.13333 0.03055 L 0.15625 0.03055 L 0.15729 0.02083 L 0.17617 0.01944 L 0.17526 -0.01806 L 0.21901 -0.01806 L 0.21901 0.04861 L 0.26588 0.04861 L 0.2668 0.03889 L 0.35547 0.03889 L 0.35651 0.13472 L 0.40325 0.13472 L 0.4013 -0.08472 L 0.40924 -0.10139 L 0.42318 -0.10556 L 0.43411 -0.1 L 0.43906 -0.08611 L 0.43906 0.13611 L 0.46588 0.13472 L 0.46693 -0.08195 L 0.46901 -0.09722 L 0.47799 -0.10695 L 0.48893 -0.10556 L 0.49792 -0.10139 L 0.50182 -0.0875 L 0.50378 0.1375 L 0.53372 0.13611 L 0.53372 -0.08472 L 0.54167 -0.10417 L 0.55469 -0.10556 L 0.56562 -0.09722 L 0.57057 -0.08611 L 0.57057 0.13889 L 0.59948 0.1375 L 0.59948 -0.08889 L 0.60443 -0.1 L 0.61536 -0.10556 L 0.62734 -0.10139 L 0.63333 -0.08889 L 0.63424 0.13333 L 0.67109 0.13472 L 0.67018 -0.15834 L 0.70703 -0.15834 L 0.70794 0.14444 L 0.73594 0.14305 L 0.73594 -0.26389 L 0.64818 -0.26389 L 0.64818 0.07778 L 0.58346 0.07778 L 0.5845 -0.16389 L 0.56354 -0.16389 L 0.56354 -0.2625 L 0.52969 -0.2625 L 0.52969 -0.14028 L 0.5168 -0.14167 L 0.51784 0.075 L 0.39036 0.07361 L 0.39036 -0.29167 L 0.3793 -0.29167 L 0.3793 -0.26111 L 0.34544 -0.26111 L 0.34544 -0.22361 L 0.30469 -0.22639 L 0.30469 -0.2375 L 0.28581 -0.2375 L 0.28477 -0.27778 L 0.24896 -0.27778 L 0.24896 -0.23334 L 0.20703 -0.23611 L 0.20703 -0.24584 L 0.18411 -0.24722 L 0.18411 -0.27778 L 0.13138 -0.28056 L 0.13034 -0.24722 L 0.07161 -0.24722 L 0.07161 -0.13611 " pathEditMode="relative" rAng="0" ptsTypes="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动手试试？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45" y="910641"/>
            <a:ext cx="7356260" cy="5500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8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平行四边形 82"/>
          <p:cNvSpPr/>
          <p:nvPr/>
        </p:nvSpPr>
        <p:spPr>
          <a:xfrm>
            <a:off x="5187949" y="1929299"/>
            <a:ext cx="4107487" cy="786111"/>
          </a:xfrm>
          <a:prstGeom prst="parallelogram">
            <a:avLst>
              <a:gd name="adj" fmla="val 871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/>
        </p:nvSpPr>
        <p:spPr>
          <a:xfrm>
            <a:off x="1815133" y="1929299"/>
            <a:ext cx="4039838" cy="786111"/>
          </a:xfrm>
          <a:prstGeom prst="parallelogram">
            <a:avLst>
              <a:gd name="adj" fmla="val 87128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违规处理流程现状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3345829" y="1184946"/>
            <a:ext cx="5193490" cy="89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漏单数据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来源：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RDM/MSP/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销售举报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1226" y="2818312"/>
            <a:ext cx="3072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授权门店陈列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销售非授权零售产品  线下客户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元每台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扣除对应门店季度奖励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 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扣除对应合作伙伴项目奖励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没有对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sales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处罚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48009" y="2085669"/>
            <a:ext cx="200292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Indirect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渠道管理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37205" y="5176544"/>
            <a:ext cx="30674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客户每台扣减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直提客户扣减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9000 from FY16Q4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；考虑对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奖金扣减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42406" y="2818312"/>
            <a:ext cx="329691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review,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不处罚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2Q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leakage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Sales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惩罚：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倍奖金扣减、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 warning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Partner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惩罚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警告、保证金、终止合作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38748" y="2085669"/>
            <a:ext cx="150874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GC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渠道管理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6581" y="5268529"/>
            <a:ext cx="326948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延长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2Q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184612" y="2709860"/>
            <a:ext cx="0" cy="36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62532" y="5119805"/>
            <a:ext cx="783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5270825" y="2403675"/>
            <a:ext cx="6172566" cy="1548090"/>
            <a:chOff x="5270825" y="2403675"/>
            <a:chExt cx="6172566" cy="1548090"/>
          </a:xfrm>
        </p:grpSpPr>
        <p:sp>
          <p:nvSpPr>
            <p:cNvPr id="37" name="圆角矩形 36"/>
            <p:cNvSpPr/>
            <p:nvPr/>
          </p:nvSpPr>
          <p:spPr>
            <a:xfrm>
              <a:off x="9310186" y="2403675"/>
              <a:ext cx="2133205" cy="154809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270825" y="2874186"/>
              <a:ext cx="3166094" cy="651270"/>
            </a:xfrm>
            <a:prstGeom prst="roundRect">
              <a:avLst/>
            </a:prstGeom>
            <a:noFill/>
            <a:ln w="28575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8492490" y="3185073"/>
              <a:ext cx="7211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9380968" y="2480844"/>
              <a:ext cx="200197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Leakage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处理完毕时长由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1Q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缩减至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周，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每月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号对漏单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 status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进行反馈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707466" y="2774686"/>
              <a:ext cx="319786" cy="343948"/>
              <a:chOff x="4415268" y="4794628"/>
              <a:chExt cx="319786" cy="343948"/>
            </a:xfrm>
          </p:grpSpPr>
          <p:sp>
            <p:nvSpPr>
              <p:cNvPr id="31" name="Freeform 144"/>
              <p:cNvSpPr>
                <a:spLocks/>
              </p:cNvSpPr>
              <p:nvPr/>
            </p:nvSpPr>
            <p:spPr bwMode="auto">
              <a:xfrm>
                <a:off x="4415268" y="4794628"/>
                <a:ext cx="196135" cy="343948"/>
              </a:xfrm>
              <a:custGeom>
                <a:avLst/>
                <a:gdLst>
                  <a:gd name="T0" fmla="*/ 53 w 58"/>
                  <a:gd name="T1" fmla="*/ 94 h 102"/>
                  <a:gd name="T2" fmla="*/ 56 w 58"/>
                  <a:gd name="T3" fmla="*/ 87 h 102"/>
                  <a:gd name="T4" fmla="*/ 53 w 58"/>
                  <a:gd name="T5" fmla="*/ 87 h 102"/>
                  <a:gd name="T6" fmla="*/ 41 w 58"/>
                  <a:gd name="T7" fmla="*/ 78 h 102"/>
                  <a:gd name="T8" fmla="*/ 47 w 58"/>
                  <a:gd name="T9" fmla="*/ 71 h 102"/>
                  <a:gd name="T10" fmla="*/ 41 w 58"/>
                  <a:gd name="T11" fmla="*/ 63 h 102"/>
                  <a:gd name="T12" fmla="*/ 52 w 58"/>
                  <a:gd name="T13" fmla="*/ 54 h 102"/>
                  <a:gd name="T14" fmla="*/ 55 w 58"/>
                  <a:gd name="T15" fmla="*/ 54 h 102"/>
                  <a:gd name="T16" fmla="*/ 52 w 58"/>
                  <a:gd name="T17" fmla="*/ 47 h 102"/>
                  <a:gd name="T18" fmla="*/ 57 w 58"/>
                  <a:gd name="T19" fmla="*/ 39 h 102"/>
                  <a:gd name="T20" fmla="*/ 30 w 58"/>
                  <a:gd name="T21" fmla="*/ 39 h 102"/>
                  <a:gd name="T22" fmla="*/ 34 w 58"/>
                  <a:gd name="T23" fmla="*/ 22 h 102"/>
                  <a:gd name="T24" fmla="*/ 35 w 58"/>
                  <a:gd name="T25" fmla="*/ 13 h 102"/>
                  <a:gd name="T26" fmla="*/ 26 w 58"/>
                  <a:gd name="T27" fmla="*/ 0 h 102"/>
                  <a:gd name="T28" fmla="*/ 25 w 58"/>
                  <a:gd name="T29" fmla="*/ 0 h 102"/>
                  <a:gd name="T30" fmla="*/ 17 w 58"/>
                  <a:gd name="T31" fmla="*/ 9 h 102"/>
                  <a:gd name="T32" fmla="*/ 16 w 58"/>
                  <a:gd name="T33" fmla="*/ 18 h 102"/>
                  <a:gd name="T34" fmla="*/ 10 w 58"/>
                  <a:gd name="T35" fmla="*/ 39 h 102"/>
                  <a:gd name="T36" fmla="*/ 1 w 58"/>
                  <a:gd name="T37" fmla="*/ 47 h 102"/>
                  <a:gd name="T38" fmla="*/ 1 w 58"/>
                  <a:gd name="T39" fmla="*/ 88 h 102"/>
                  <a:gd name="T40" fmla="*/ 13 w 58"/>
                  <a:gd name="T41" fmla="*/ 102 h 102"/>
                  <a:gd name="T42" fmla="*/ 58 w 58"/>
                  <a:gd name="T43" fmla="*/ 102 h 102"/>
                  <a:gd name="T44" fmla="*/ 53 w 58"/>
                  <a:gd name="T45" fmla="*/ 9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102">
                    <a:moveTo>
                      <a:pt x="53" y="94"/>
                    </a:moveTo>
                    <a:cubicBezTo>
                      <a:pt x="53" y="91"/>
                      <a:pt x="54" y="89"/>
                      <a:pt x="5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47" y="87"/>
                      <a:pt x="41" y="84"/>
                      <a:pt x="41" y="78"/>
                    </a:cubicBezTo>
                    <a:cubicBezTo>
                      <a:pt x="41" y="75"/>
                      <a:pt x="44" y="72"/>
                      <a:pt x="47" y="71"/>
                    </a:cubicBezTo>
                    <a:cubicBezTo>
                      <a:pt x="43" y="69"/>
                      <a:pt x="41" y="66"/>
                      <a:pt x="41" y="63"/>
                    </a:cubicBezTo>
                    <a:cubicBezTo>
                      <a:pt x="41" y="57"/>
                      <a:pt x="46" y="54"/>
                      <a:pt x="52" y="54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2"/>
                      <a:pt x="52" y="50"/>
                      <a:pt x="52" y="47"/>
                    </a:cubicBezTo>
                    <a:cubicBezTo>
                      <a:pt x="52" y="43"/>
                      <a:pt x="54" y="40"/>
                      <a:pt x="57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8"/>
                      <a:pt x="33" y="28"/>
                      <a:pt x="34" y="22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6" y="8"/>
                      <a:pt x="31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1" y="0"/>
                      <a:pt x="17" y="4"/>
                      <a:pt x="17" y="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29"/>
                      <a:pt x="14" y="35"/>
                      <a:pt x="10" y="39"/>
                    </a:cubicBezTo>
                    <a:cubicBezTo>
                      <a:pt x="6" y="42"/>
                      <a:pt x="2" y="44"/>
                      <a:pt x="1" y="47"/>
                    </a:cubicBezTo>
                    <a:cubicBezTo>
                      <a:pt x="0" y="57"/>
                      <a:pt x="1" y="78"/>
                      <a:pt x="1" y="88"/>
                    </a:cubicBezTo>
                    <a:cubicBezTo>
                      <a:pt x="1" y="92"/>
                      <a:pt x="12" y="102"/>
                      <a:pt x="13" y="102"/>
                    </a:cubicBezTo>
                    <a:cubicBezTo>
                      <a:pt x="24" y="102"/>
                      <a:pt x="58" y="102"/>
                      <a:pt x="58" y="102"/>
                    </a:cubicBezTo>
                    <a:cubicBezTo>
                      <a:pt x="55" y="101"/>
                      <a:pt x="53" y="98"/>
                      <a:pt x="53" y="94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45"/>
              <p:cNvSpPr>
                <a:spLocks/>
              </p:cNvSpPr>
              <p:nvPr/>
            </p:nvSpPr>
            <p:spPr bwMode="auto">
              <a:xfrm>
                <a:off x="4600034" y="4932492"/>
                <a:ext cx="122229" cy="41217"/>
              </a:xfrm>
              <a:custGeom>
                <a:avLst/>
                <a:gdLst>
                  <a:gd name="T0" fmla="*/ 30 w 36"/>
                  <a:gd name="T1" fmla="*/ 12 h 12"/>
                  <a:gd name="T2" fmla="*/ 36 w 36"/>
                  <a:gd name="T3" fmla="*/ 6 h 12"/>
                  <a:gd name="T4" fmla="*/ 30 w 36"/>
                  <a:gd name="T5" fmla="*/ 0 h 12"/>
                  <a:gd name="T6" fmla="*/ 14 w 36"/>
                  <a:gd name="T7" fmla="*/ 0 h 12"/>
                  <a:gd name="T8" fmla="*/ 6 w 36"/>
                  <a:gd name="T9" fmla="*/ 0 h 12"/>
                  <a:gd name="T10" fmla="*/ 0 w 36"/>
                  <a:gd name="T11" fmla="*/ 6 h 12"/>
                  <a:gd name="T12" fmla="*/ 0 w 36"/>
                  <a:gd name="T13" fmla="*/ 6 h 12"/>
                  <a:gd name="T14" fmla="*/ 6 w 36"/>
                  <a:gd name="T15" fmla="*/ 12 h 12"/>
                  <a:gd name="T16" fmla="*/ 19 w 36"/>
                  <a:gd name="T17" fmla="*/ 12 h 12"/>
                  <a:gd name="T18" fmla="*/ 30 w 36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2">
                    <a:moveTo>
                      <a:pt x="30" y="12"/>
                    </a:moveTo>
                    <a:cubicBezTo>
                      <a:pt x="33" y="12"/>
                      <a:pt x="36" y="9"/>
                      <a:pt x="36" y="6"/>
                    </a:cubicBezTo>
                    <a:cubicBezTo>
                      <a:pt x="36" y="3"/>
                      <a:pt x="33" y="0"/>
                      <a:pt x="3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2" y="12"/>
                      <a:pt x="6" y="12"/>
                    </a:cubicBezTo>
                    <a:cubicBezTo>
                      <a:pt x="19" y="12"/>
                      <a:pt x="19" y="12"/>
                      <a:pt x="19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6"/>
              <p:cNvSpPr>
                <a:spLocks/>
              </p:cNvSpPr>
              <p:nvPr/>
            </p:nvSpPr>
            <p:spPr bwMode="auto">
              <a:xfrm>
                <a:off x="4563080" y="4986500"/>
                <a:ext cx="171974" cy="41217"/>
              </a:xfrm>
              <a:custGeom>
                <a:avLst/>
                <a:gdLst>
                  <a:gd name="T0" fmla="*/ 8 w 51"/>
                  <a:gd name="T1" fmla="*/ 0 h 12"/>
                  <a:gd name="T2" fmla="*/ 2 w 51"/>
                  <a:gd name="T3" fmla="*/ 2 h 12"/>
                  <a:gd name="T4" fmla="*/ 0 w 51"/>
                  <a:gd name="T5" fmla="*/ 6 h 12"/>
                  <a:gd name="T6" fmla="*/ 2 w 51"/>
                  <a:gd name="T7" fmla="*/ 10 h 12"/>
                  <a:gd name="T8" fmla="*/ 8 w 51"/>
                  <a:gd name="T9" fmla="*/ 12 h 12"/>
                  <a:gd name="T10" fmla="*/ 30 w 51"/>
                  <a:gd name="T11" fmla="*/ 12 h 12"/>
                  <a:gd name="T12" fmla="*/ 43 w 51"/>
                  <a:gd name="T13" fmla="*/ 12 h 12"/>
                  <a:gd name="T14" fmla="*/ 49 w 51"/>
                  <a:gd name="T15" fmla="*/ 10 h 12"/>
                  <a:gd name="T16" fmla="*/ 51 w 51"/>
                  <a:gd name="T17" fmla="*/ 6 h 12"/>
                  <a:gd name="T18" fmla="*/ 49 w 51"/>
                  <a:gd name="T19" fmla="*/ 2 h 12"/>
                  <a:gd name="T20" fmla="*/ 43 w 51"/>
                  <a:gd name="T21" fmla="*/ 0 h 12"/>
                  <a:gd name="T22" fmla="*/ 30 w 51"/>
                  <a:gd name="T23" fmla="*/ 0 h 12"/>
                  <a:gd name="T24" fmla="*/ 8 w 5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12">
                    <a:moveTo>
                      <a:pt x="8" y="0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3" y="11"/>
                      <a:pt x="6" y="12"/>
                      <a:pt x="8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12"/>
                      <a:pt x="48" y="11"/>
                      <a:pt x="49" y="10"/>
                    </a:cubicBezTo>
                    <a:cubicBezTo>
                      <a:pt x="51" y="9"/>
                      <a:pt x="51" y="7"/>
                      <a:pt x="51" y="6"/>
                    </a:cubicBezTo>
                    <a:cubicBezTo>
                      <a:pt x="51" y="4"/>
                      <a:pt x="51" y="3"/>
                      <a:pt x="49" y="2"/>
                    </a:cubicBezTo>
                    <a:cubicBezTo>
                      <a:pt x="48" y="0"/>
                      <a:pt x="45" y="0"/>
                      <a:pt x="43" y="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47"/>
              <p:cNvSpPr>
                <a:spLocks/>
              </p:cNvSpPr>
              <p:nvPr/>
            </p:nvSpPr>
            <p:spPr bwMode="auto">
              <a:xfrm>
                <a:off x="4563080" y="5037666"/>
                <a:ext cx="171974" cy="39796"/>
              </a:xfrm>
              <a:custGeom>
                <a:avLst/>
                <a:gdLst>
                  <a:gd name="T0" fmla="*/ 2 w 51"/>
                  <a:gd name="T1" fmla="*/ 2 h 12"/>
                  <a:gd name="T2" fmla="*/ 0 w 51"/>
                  <a:gd name="T3" fmla="*/ 6 h 12"/>
                  <a:gd name="T4" fmla="*/ 2 w 51"/>
                  <a:gd name="T5" fmla="*/ 11 h 12"/>
                  <a:gd name="T6" fmla="*/ 9 w 51"/>
                  <a:gd name="T7" fmla="*/ 12 h 12"/>
                  <a:gd name="T8" fmla="*/ 43 w 51"/>
                  <a:gd name="T9" fmla="*/ 12 h 12"/>
                  <a:gd name="T10" fmla="*/ 49 w 51"/>
                  <a:gd name="T11" fmla="*/ 11 h 12"/>
                  <a:gd name="T12" fmla="*/ 51 w 51"/>
                  <a:gd name="T13" fmla="*/ 6 h 12"/>
                  <a:gd name="T14" fmla="*/ 49 w 51"/>
                  <a:gd name="T15" fmla="*/ 2 h 12"/>
                  <a:gd name="T16" fmla="*/ 43 w 51"/>
                  <a:gd name="T17" fmla="*/ 0 h 12"/>
                  <a:gd name="T18" fmla="*/ 9 w 51"/>
                  <a:gd name="T19" fmla="*/ 0 h 12"/>
                  <a:gd name="T20" fmla="*/ 2 w 51"/>
                  <a:gd name="T2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12">
                    <a:moveTo>
                      <a:pt x="2" y="2"/>
                    </a:moveTo>
                    <a:cubicBezTo>
                      <a:pt x="1" y="3"/>
                      <a:pt x="0" y="5"/>
                      <a:pt x="0" y="6"/>
                    </a:cubicBezTo>
                    <a:cubicBezTo>
                      <a:pt x="0" y="8"/>
                      <a:pt x="1" y="9"/>
                      <a:pt x="2" y="11"/>
                    </a:cubicBezTo>
                    <a:cubicBezTo>
                      <a:pt x="4" y="12"/>
                      <a:pt x="6" y="12"/>
                      <a:pt x="9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12"/>
                      <a:pt x="47" y="12"/>
                      <a:pt x="49" y="11"/>
                    </a:cubicBezTo>
                    <a:cubicBezTo>
                      <a:pt x="50" y="9"/>
                      <a:pt x="51" y="8"/>
                      <a:pt x="51" y="6"/>
                    </a:cubicBezTo>
                    <a:cubicBezTo>
                      <a:pt x="51" y="5"/>
                      <a:pt x="50" y="3"/>
                      <a:pt x="49" y="2"/>
                    </a:cubicBezTo>
                    <a:cubicBezTo>
                      <a:pt x="47" y="1"/>
                      <a:pt x="45" y="0"/>
                      <a:pt x="4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1"/>
                      <a:pt x="2" y="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48"/>
              <p:cNvSpPr>
                <a:spLocks/>
              </p:cNvSpPr>
              <p:nvPr/>
            </p:nvSpPr>
            <p:spPr bwMode="auto">
              <a:xfrm>
                <a:off x="4604298" y="5091674"/>
                <a:ext cx="113702" cy="39796"/>
              </a:xfrm>
              <a:custGeom>
                <a:avLst/>
                <a:gdLst>
                  <a:gd name="T0" fmla="*/ 6 w 34"/>
                  <a:gd name="T1" fmla="*/ 0 h 12"/>
                  <a:gd name="T2" fmla="*/ 0 w 34"/>
                  <a:gd name="T3" fmla="*/ 6 h 12"/>
                  <a:gd name="T4" fmla="*/ 6 w 34"/>
                  <a:gd name="T5" fmla="*/ 12 h 12"/>
                  <a:gd name="T6" fmla="*/ 28 w 34"/>
                  <a:gd name="T7" fmla="*/ 12 h 12"/>
                  <a:gd name="T8" fmla="*/ 34 w 34"/>
                  <a:gd name="T9" fmla="*/ 6 h 12"/>
                  <a:gd name="T10" fmla="*/ 28 w 34"/>
                  <a:gd name="T11" fmla="*/ 0 h 12"/>
                  <a:gd name="T12" fmla="*/ 28 w 34"/>
                  <a:gd name="T13" fmla="*/ 0 h 12"/>
                  <a:gd name="T14" fmla="*/ 6 w 3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12">
                    <a:moveTo>
                      <a:pt x="6" y="0"/>
                    </a:move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6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31" y="12"/>
                      <a:pt x="34" y="9"/>
                      <a:pt x="34" y="6"/>
                    </a:cubicBezTo>
                    <a:cubicBezTo>
                      <a:pt x="34" y="3"/>
                      <a:pt x="31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1" name="直接连接符 40"/>
          <p:cNvCxnSpPr/>
          <p:nvPr/>
        </p:nvCxnSpPr>
        <p:spPr>
          <a:xfrm>
            <a:off x="1829880" y="6378241"/>
            <a:ext cx="6769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38200" y="3798831"/>
            <a:ext cx="98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NOW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84764" y="5719054"/>
            <a:ext cx="101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1821969" y="2709860"/>
            <a:ext cx="0" cy="362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31"/>
          <p:cNvSpPr>
            <a:spLocks noEditPoints="1"/>
          </p:cNvSpPr>
          <p:nvPr/>
        </p:nvSpPr>
        <p:spPr bwMode="auto">
          <a:xfrm>
            <a:off x="1127581" y="3451285"/>
            <a:ext cx="312680" cy="312680"/>
          </a:xfrm>
          <a:custGeom>
            <a:avLst/>
            <a:gdLst>
              <a:gd name="T0" fmla="*/ 46 w 93"/>
              <a:gd name="T1" fmla="*/ 0 h 93"/>
              <a:gd name="T2" fmla="*/ 0 w 93"/>
              <a:gd name="T3" fmla="*/ 47 h 93"/>
              <a:gd name="T4" fmla="*/ 46 w 93"/>
              <a:gd name="T5" fmla="*/ 93 h 93"/>
              <a:gd name="T6" fmla="*/ 93 w 93"/>
              <a:gd name="T7" fmla="*/ 47 h 93"/>
              <a:gd name="T8" fmla="*/ 46 w 93"/>
              <a:gd name="T9" fmla="*/ 0 h 93"/>
              <a:gd name="T10" fmla="*/ 46 w 93"/>
              <a:gd name="T11" fmla="*/ 88 h 93"/>
              <a:gd name="T12" fmla="*/ 5 w 93"/>
              <a:gd name="T13" fmla="*/ 47 h 93"/>
              <a:gd name="T14" fmla="*/ 45 w 93"/>
              <a:gd name="T15" fmla="*/ 6 h 93"/>
              <a:gd name="T16" fmla="*/ 43 w 93"/>
              <a:gd name="T17" fmla="*/ 10 h 93"/>
              <a:gd name="T18" fmla="*/ 42 w 93"/>
              <a:gd name="T19" fmla="*/ 12 h 93"/>
              <a:gd name="T20" fmla="*/ 38 w 93"/>
              <a:gd name="T21" fmla="*/ 19 h 93"/>
              <a:gd name="T22" fmla="*/ 43 w 93"/>
              <a:gd name="T23" fmla="*/ 19 h 93"/>
              <a:gd name="T24" fmla="*/ 43 w 93"/>
              <a:gd name="T25" fmla="*/ 45 h 93"/>
              <a:gd name="T26" fmla="*/ 40 w 93"/>
              <a:gd name="T27" fmla="*/ 50 h 93"/>
              <a:gd name="T28" fmla="*/ 45 w 93"/>
              <a:gd name="T29" fmla="*/ 55 h 93"/>
              <a:gd name="T30" fmla="*/ 50 w 93"/>
              <a:gd name="T31" fmla="*/ 52 h 93"/>
              <a:gd name="T32" fmla="*/ 76 w 93"/>
              <a:gd name="T33" fmla="*/ 52 h 93"/>
              <a:gd name="T34" fmla="*/ 76 w 93"/>
              <a:gd name="T35" fmla="*/ 58 h 93"/>
              <a:gd name="T36" fmla="*/ 83 w 93"/>
              <a:gd name="T37" fmla="*/ 54 h 93"/>
              <a:gd name="T38" fmla="*/ 87 w 93"/>
              <a:gd name="T39" fmla="*/ 51 h 93"/>
              <a:gd name="T40" fmla="*/ 46 w 93"/>
              <a:gd name="T41" fmla="*/ 88 h 93"/>
              <a:gd name="T42" fmla="*/ 85 w 93"/>
              <a:gd name="T43" fmla="*/ 47 h 93"/>
              <a:gd name="T44" fmla="*/ 83 w 93"/>
              <a:gd name="T45" fmla="*/ 46 h 93"/>
              <a:gd name="T46" fmla="*/ 76 w 93"/>
              <a:gd name="T47" fmla="*/ 42 h 93"/>
              <a:gd name="T48" fmla="*/ 76 w 93"/>
              <a:gd name="T49" fmla="*/ 47 h 93"/>
              <a:gd name="T50" fmla="*/ 50 w 93"/>
              <a:gd name="T51" fmla="*/ 47 h 93"/>
              <a:gd name="T52" fmla="*/ 48 w 93"/>
              <a:gd name="T53" fmla="*/ 46 h 93"/>
              <a:gd name="T54" fmla="*/ 48 w 93"/>
              <a:gd name="T55" fmla="*/ 19 h 93"/>
              <a:gd name="T56" fmla="*/ 53 w 93"/>
              <a:gd name="T57" fmla="*/ 19 h 93"/>
              <a:gd name="T58" fmla="*/ 49 w 93"/>
              <a:gd name="T59" fmla="*/ 12 h 93"/>
              <a:gd name="T60" fmla="*/ 46 w 93"/>
              <a:gd name="T61" fmla="*/ 6 h 93"/>
              <a:gd name="T62" fmla="*/ 46 w 93"/>
              <a:gd name="T63" fmla="*/ 6 h 93"/>
              <a:gd name="T64" fmla="*/ 87 w 93"/>
              <a:gd name="T65" fmla="*/ 47 h 93"/>
              <a:gd name="T66" fmla="*/ 87 w 93"/>
              <a:gd name="T67" fmla="*/ 48 h 93"/>
              <a:gd name="T68" fmla="*/ 85 w 93"/>
              <a:gd name="T69" fmla="*/ 47 h 93"/>
              <a:gd name="T70" fmla="*/ 45 w 93"/>
              <a:gd name="T71" fmla="*/ 76 h 93"/>
              <a:gd name="T72" fmla="*/ 40 w 93"/>
              <a:gd name="T73" fmla="*/ 81 h 93"/>
              <a:gd name="T74" fmla="*/ 45 w 93"/>
              <a:gd name="T75" fmla="*/ 86 h 93"/>
              <a:gd name="T76" fmla="*/ 51 w 93"/>
              <a:gd name="T77" fmla="*/ 81 h 93"/>
              <a:gd name="T78" fmla="*/ 45 w 93"/>
              <a:gd name="T79" fmla="*/ 76 h 93"/>
              <a:gd name="T80" fmla="*/ 14 w 93"/>
              <a:gd name="T81" fmla="*/ 45 h 93"/>
              <a:gd name="T82" fmla="*/ 9 w 93"/>
              <a:gd name="T83" fmla="*/ 50 h 93"/>
              <a:gd name="T84" fmla="*/ 14 w 93"/>
              <a:gd name="T85" fmla="*/ 55 h 93"/>
              <a:gd name="T86" fmla="*/ 19 w 93"/>
              <a:gd name="T87" fmla="*/ 50 h 93"/>
              <a:gd name="T88" fmla="*/ 14 w 93"/>
              <a:gd name="T89" fmla="*/ 4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" h="93">
                <a:moveTo>
                  <a:pt x="46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3"/>
                  <a:pt x="46" y="93"/>
                </a:cubicBezTo>
                <a:cubicBezTo>
                  <a:pt x="72" y="93"/>
                  <a:pt x="93" y="73"/>
                  <a:pt x="93" y="47"/>
                </a:cubicBezTo>
                <a:cubicBezTo>
                  <a:pt x="93" y="21"/>
                  <a:pt x="72" y="0"/>
                  <a:pt x="46" y="0"/>
                </a:cubicBezTo>
                <a:close/>
                <a:moveTo>
                  <a:pt x="46" y="88"/>
                </a:moveTo>
                <a:cubicBezTo>
                  <a:pt x="24" y="88"/>
                  <a:pt x="6" y="70"/>
                  <a:pt x="5" y="47"/>
                </a:cubicBezTo>
                <a:cubicBezTo>
                  <a:pt x="6" y="25"/>
                  <a:pt x="23" y="7"/>
                  <a:pt x="45" y="6"/>
                </a:cubicBezTo>
                <a:cubicBezTo>
                  <a:pt x="43" y="10"/>
                  <a:pt x="43" y="10"/>
                  <a:pt x="43" y="10"/>
                </a:cubicBezTo>
                <a:cubicBezTo>
                  <a:pt x="42" y="12"/>
                  <a:pt x="42" y="12"/>
                  <a:pt x="42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6"/>
                  <a:pt x="40" y="48"/>
                  <a:pt x="40" y="50"/>
                </a:cubicBezTo>
                <a:cubicBezTo>
                  <a:pt x="40" y="53"/>
                  <a:pt x="42" y="55"/>
                  <a:pt x="45" y="55"/>
                </a:cubicBezTo>
                <a:cubicBezTo>
                  <a:pt x="47" y="55"/>
                  <a:pt x="49" y="54"/>
                  <a:pt x="50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8"/>
                  <a:pt x="76" y="58"/>
                  <a:pt x="76" y="58"/>
                </a:cubicBezTo>
                <a:cubicBezTo>
                  <a:pt x="83" y="54"/>
                  <a:pt x="83" y="54"/>
                  <a:pt x="83" y="54"/>
                </a:cubicBezTo>
                <a:cubicBezTo>
                  <a:pt x="87" y="51"/>
                  <a:pt x="87" y="51"/>
                  <a:pt x="87" y="51"/>
                </a:cubicBezTo>
                <a:cubicBezTo>
                  <a:pt x="85" y="72"/>
                  <a:pt x="68" y="88"/>
                  <a:pt x="46" y="88"/>
                </a:cubicBezTo>
                <a:close/>
                <a:moveTo>
                  <a:pt x="85" y="47"/>
                </a:moveTo>
                <a:cubicBezTo>
                  <a:pt x="83" y="46"/>
                  <a:pt x="83" y="46"/>
                  <a:pt x="83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7"/>
                  <a:pt x="76" y="47"/>
                  <a:pt x="76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9" y="46"/>
                  <a:pt x="49" y="46"/>
                  <a:pt x="48" y="46"/>
                </a:cubicBezTo>
                <a:cubicBezTo>
                  <a:pt x="48" y="19"/>
                  <a:pt x="48" y="19"/>
                  <a:pt x="48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49" y="12"/>
                  <a:pt x="49" y="12"/>
                  <a:pt x="49" y="12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69" y="6"/>
                  <a:pt x="87" y="24"/>
                  <a:pt x="87" y="47"/>
                </a:cubicBezTo>
                <a:cubicBezTo>
                  <a:pt x="87" y="47"/>
                  <a:pt x="87" y="48"/>
                  <a:pt x="87" y="48"/>
                </a:cubicBezTo>
                <a:lnTo>
                  <a:pt x="85" y="47"/>
                </a:lnTo>
                <a:close/>
                <a:moveTo>
                  <a:pt x="45" y="76"/>
                </a:moveTo>
                <a:cubicBezTo>
                  <a:pt x="43" y="76"/>
                  <a:pt x="40" y="78"/>
                  <a:pt x="40" y="81"/>
                </a:cubicBezTo>
                <a:cubicBezTo>
                  <a:pt x="40" y="84"/>
                  <a:pt x="43" y="86"/>
                  <a:pt x="45" y="86"/>
                </a:cubicBezTo>
                <a:cubicBezTo>
                  <a:pt x="48" y="86"/>
                  <a:pt x="51" y="84"/>
                  <a:pt x="51" y="81"/>
                </a:cubicBezTo>
                <a:cubicBezTo>
                  <a:pt x="51" y="78"/>
                  <a:pt x="48" y="76"/>
                  <a:pt x="45" y="76"/>
                </a:cubicBezTo>
                <a:close/>
                <a:moveTo>
                  <a:pt x="14" y="45"/>
                </a:moveTo>
                <a:cubicBezTo>
                  <a:pt x="11" y="45"/>
                  <a:pt x="9" y="47"/>
                  <a:pt x="9" y="50"/>
                </a:cubicBezTo>
                <a:cubicBezTo>
                  <a:pt x="9" y="53"/>
                  <a:pt x="11" y="55"/>
                  <a:pt x="14" y="55"/>
                </a:cubicBezTo>
                <a:cubicBezTo>
                  <a:pt x="17" y="55"/>
                  <a:pt x="19" y="53"/>
                  <a:pt x="19" y="50"/>
                </a:cubicBezTo>
                <a:cubicBezTo>
                  <a:pt x="19" y="47"/>
                  <a:pt x="17" y="45"/>
                  <a:pt x="14" y="45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41" y="5364470"/>
            <a:ext cx="257264" cy="363935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9406917" y="4609347"/>
            <a:ext cx="1988320" cy="1890828"/>
            <a:chOff x="8779231" y="4519762"/>
            <a:chExt cx="1988320" cy="1890828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044475"/>
                </p:ext>
              </p:extLst>
            </p:nvPr>
          </p:nvGraphicFramePr>
          <p:xfrm>
            <a:off x="8824830" y="4705416"/>
            <a:ext cx="914400" cy="710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" name="Worksheet" showAsIcon="1" r:id="rId6" imgW="914400" imgH="771480" progId="Excel.Sheet.12">
                    <p:embed/>
                  </p:oleObj>
                </mc:Choice>
                <mc:Fallback>
                  <p:oleObj name="Worksheet" showAsIcon="1" r:id="rId6" imgW="914400" imgH="771480" progId="Excel.Shee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24830" y="4705416"/>
                          <a:ext cx="914400" cy="710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矩形 61"/>
            <p:cNvSpPr/>
            <p:nvPr/>
          </p:nvSpPr>
          <p:spPr>
            <a:xfrm>
              <a:off x="8779231" y="4519762"/>
              <a:ext cx="914400" cy="7797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9842695" y="4521922"/>
              <a:ext cx="924856" cy="921215"/>
              <a:chOff x="10426106" y="4158473"/>
              <a:chExt cx="924856" cy="921215"/>
            </a:xfrm>
          </p:grpSpPr>
          <p:graphicFrame>
            <p:nvGraphicFramePr>
              <p:cNvPr id="39" name="对象 3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647145"/>
                  </p:ext>
                </p:extLst>
              </p:nvPr>
            </p:nvGraphicFramePr>
            <p:xfrm>
              <a:off x="10426106" y="4343779"/>
              <a:ext cx="914400" cy="7359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4" name="Acrobat Document" showAsIcon="1" r:id="rId8" imgW="914400" imgH="771480" progId="AcroExch.Document.7">
                      <p:embed/>
                    </p:oleObj>
                  </mc:Choice>
                  <mc:Fallback>
                    <p:oleObj name="Acrobat Document" showAsIcon="1" r:id="rId8" imgW="914400" imgH="771480" progId="AcroExch.Document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26106" y="4343779"/>
                            <a:ext cx="914400" cy="7359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" name="矩形 62"/>
              <p:cNvSpPr/>
              <p:nvPr/>
            </p:nvSpPr>
            <p:spPr>
              <a:xfrm>
                <a:off x="10436562" y="4158473"/>
                <a:ext cx="914400" cy="7797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1315683"/>
                </p:ext>
              </p:extLst>
            </p:nvPr>
          </p:nvGraphicFramePr>
          <p:xfrm>
            <a:off x="8788718" y="5589010"/>
            <a:ext cx="914400" cy="821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" name="Acrobat Document" showAsIcon="1" r:id="rId10" imgW="914400" imgH="771480" progId="AcroExch.Document.7">
                    <p:embed/>
                  </p:oleObj>
                </mc:Choice>
                <mc:Fallback>
                  <p:oleObj name="Acrobat Document" showAsIcon="1" r:id="rId10" imgW="914400" imgH="77148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8718" y="5589010"/>
                          <a:ext cx="914400" cy="821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464482"/>
                </p:ext>
              </p:extLst>
            </p:nvPr>
          </p:nvGraphicFramePr>
          <p:xfrm>
            <a:off x="9841143" y="5550838"/>
            <a:ext cx="914400" cy="821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" name="Acrobat Document" showAsIcon="1" r:id="rId12" imgW="914400" imgH="771480" progId="AcroExch.Document.11">
                    <p:embed/>
                  </p:oleObj>
                </mc:Choice>
                <mc:Fallback>
                  <p:oleObj name="Acrobat Document" showAsIcon="1" r:id="rId12" imgW="914400" imgH="771480" progId="AcroExch.Document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1143" y="5550838"/>
                          <a:ext cx="914400" cy="821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矩形 63"/>
            <p:cNvSpPr/>
            <p:nvPr/>
          </p:nvSpPr>
          <p:spPr>
            <a:xfrm>
              <a:off x="9850630" y="5454896"/>
              <a:ext cx="914400" cy="7797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779231" y="5454897"/>
              <a:ext cx="914400" cy="7797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 flipH="1">
            <a:off x="8599302" y="2709860"/>
            <a:ext cx="0" cy="36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821969" y="2709860"/>
            <a:ext cx="6777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7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个快捷方式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7738" y="2155829"/>
            <a:ext cx="10515600" cy="8381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统一格式好帮手：格式刷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47549" y="2455861"/>
            <a:ext cx="1081088" cy="720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509785" y="3536950"/>
            <a:ext cx="1081087" cy="36036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512202" y="1434683"/>
            <a:ext cx="1081088" cy="7207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>
            <a:off x="7501042" y="4316412"/>
            <a:ext cx="720725" cy="720725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272712" y="2606341"/>
            <a:ext cx="1081088" cy="720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272712" y="3806491"/>
            <a:ext cx="1081088" cy="360362"/>
          </a:xfrm>
          <a:prstGeom prst="ellipse">
            <a:avLst/>
          </a:prstGeom>
          <a:solidFill>
            <a:srgbClr val="8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272712" y="1404603"/>
            <a:ext cx="1081088" cy="72072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>
            <a:off x="10453687" y="4646278"/>
            <a:ext cx="720725" cy="720725"/>
          </a:xfrm>
          <a:prstGeom prst="teardrop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5400000">
            <a:off x="8716081" y="2846053"/>
            <a:ext cx="981743" cy="60007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10864424" y="870584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95024" y="3298660"/>
            <a:ext cx="38779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排版助理：用好参考</a:t>
            </a:r>
            <a:r>
              <a:rPr lang="zh-CN" altLang="en-US" dirty="0" smtClean="0">
                <a:latin typeface="DFKai-SB" panose="03000509000000000000" pitchFamily="65" charset="-120"/>
                <a:ea typeface="DFKai-SB" panose="03000509000000000000" pitchFamily="65" charset="-120"/>
              </a:rPr>
              <a:t>线，对齐</a:t>
            </a:r>
            <a:r>
              <a:rPr lang="zh-CN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和旋转</a:t>
            </a:r>
            <a:endParaRPr lang="zh-CN" altLang="en-US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36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zh-CN" altLang="en-US" dirty="0" smtClean="0"/>
              <a:t>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表格的处理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59827"/>
            <a:ext cx="10392990" cy="35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表格</a:t>
            </a:r>
            <a:r>
              <a:rPr lang="zh-CN" altLang="en-US" dirty="0"/>
              <a:t>的处理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14876"/>
            <a:ext cx="10706144" cy="43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02389"/>
            <a:ext cx="10878682" cy="28273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表格</a:t>
            </a:r>
            <a:r>
              <a:rPr lang="zh-CN" altLang="en-US" dirty="0"/>
              <a:t>的处理</a:t>
            </a:r>
          </a:p>
        </p:txBody>
      </p:sp>
    </p:spTree>
    <p:extLst>
      <p:ext uri="{BB962C8B-B14F-4D97-AF65-F5344CB8AC3E}">
        <p14:creationId xmlns:p14="http://schemas.microsoft.com/office/powerpoint/2010/main" val="24813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71952" y="1591240"/>
            <a:ext cx="7358063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800" b="1" dirty="0" smtClean="0">
                <a:latin typeface="微软雅黑" panose="020B0503020204020204" pitchFamily="34" charset="-122"/>
              </a:rPr>
              <a:t>制作</a:t>
            </a:r>
            <a:r>
              <a:rPr lang="en-US" altLang="zh-CN" sz="4800" b="1" dirty="0" smtClean="0">
                <a:latin typeface="微软雅黑" panose="020B0503020204020204" pitchFamily="34" charset="-122"/>
              </a:rPr>
              <a:t>PPT</a:t>
            </a:r>
            <a:r>
              <a:rPr lang="zh-CN" altLang="en-US" sz="4800" b="1" dirty="0" smtClean="0">
                <a:latin typeface="微软雅黑" panose="020B0503020204020204" pitchFamily="34" charset="-122"/>
              </a:rPr>
              <a:t>根本目的是为了</a:t>
            </a:r>
            <a:endParaRPr lang="en-US" altLang="zh-CN" sz="4800" b="1" dirty="0" smtClean="0">
              <a:latin typeface="微软雅黑" panose="020B0503020204020204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771775" y="3312788"/>
            <a:ext cx="6648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7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更有效的沟通！</a:t>
            </a:r>
          </a:p>
        </p:txBody>
      </p:sp>
    </p:spTree>
    <p:extLst>
      <p:ext uri="{BB962C8B-B14F-4D97-AF65-F5344CB8AC3E}">
        <p14:creationId xmlns:p14="http://schemas.microsoft.com/office/powerpoint/2010/main" val="168491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表格</a:t>
            </a:r>
            <a:r>
              <a:rPr lang="zh-CN" altLang="en-US" dirty="0"/>
              <a:t>的处理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37746"/>
              </p:ext>
            </p:extLst>
          </p:nvPr>
        </p:nvGraphicFramePr>
        <p:xfrm>
          <a:off x="2032000" y="2682937"/>
          <a:ext cx="81280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0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N</a:t>
            </a:r>
            <a:r>
              <a:rPr lang="zh-CN" altLang="en-US" dirty="0"/>
              <a:t>个快捷方式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表格</a:t>
            </a:r>
            <a:r>
              <a:rPr lang="zh-CN" altLang="en-US" dirty="0"/>
              <a:t>的处理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62629"/>
              </p:ext>
            </p:extLst>
          </p:nvPr>
        </p:nvGraphicFramePr>
        <p:xfrm>
          <a:off x="1214659" y="1065779"/>
          <a:ext cx="9344089" cy="1292352"/>
        </p:xfrm>
        <a:graphic>
          <a:graphicData uri="http://schemas.openxmlformats.org/drawingml/2006/table">
            <a:tbl>
              <a:tblPr firstRow="1" bandRow="1">
                <a:effectLst/>
                <a:tableStyleId>{9D7B26C5-4107-4FEC-AEDC-1716B250A1EF}</a:tableStyleId>
              </a:tblPr>
              <a:tblGrid>
                <a:gridCol w="1921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5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71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99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Manual </a:t>
                      </a:r>
                      <a:r>
                        <a:rPr lang="zh-CN" altLang="en-US" sz="1200" b="0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手册</a:t>
                      </a:r>
                      <a:endParaRPr lang="zh-CN" altLang="en-US" sz="1200" b="0" kern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9728" marR="109728" marT="54864" marB="54864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Describe</a:t>
                      </a:r>
                      <a:r>
                        <a:rPr lang="en-US" altLang="zh-CN" sz="12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手册描述</a:t>
                      </a: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Object</a:t>
                      </a:r>
                      <a:r>
                        <a:rPr lang="en-US" altLang="zh-CN" sz="1200" b="1" kern="120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b="0" kern="120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对象</a:t>
                      </a:r>
                      <a:endParaRPr lang="zh-CN" altLang="en-US" sz="1200" b="0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9728" marR="109728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Data  </a:t>
                      </a:r>
                      <a:r>
                        <a:rPr lang="zh-CN" altLang="en-US" sz="12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交付日</a:t>
                      </a:r>
                      <a:endParaRPr lang="zh-CN" altLang="en-US" sz="1200" b="0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9728" marR="109728" marT="54864" marB="54864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《</a:t>
                      </a:r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店面建设执行手册</a:t>
                      </a:r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对建设流程及</a:t>
                      </a:r>
                      <a:r>
                        <a:rPr lang="zh-CN" altLang="en-US" sz="12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制作</a:t>
                      </a:r>
                      <a:r>
                        <a:rPr lang="en-US" altLang="zh-CN" sz="12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承建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标准界定（材料</a:t>
                      </a:r>
                      <a:r>
                        <a:rPr lang="en-US" altLang="zh-CN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工艺）</a:t>
                      </a:r>
                      <a:endParaRPr lang="en-US" altLang="zh-CN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分区建设职能，分区承建商，总部展具制作商</a:t>
                      </a:r>
                      <a:endParaRPr lang="en-US" altLang="zh-CN" sz="1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SI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设计完成</a:t>
                      </a: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2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周</a:t>
                      </a:r>
                      <a:endParaRPr lang="en-US" altLang="zh-CN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Wingdings"/>
                      </a:endParaRPr>
                    </a:p>
                  </a:txBody>
                  <a:tcPr marL="109728" marR="109728" marT="54864" marB="54864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《</a:t>
                      </a:r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分区承建商指引手册</a:t>
                      </a:r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对承建商</a:t>
                      </a:r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认证</a:t>
                      </a:r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准入</a:t>
                      </a:r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淘汰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，及工作流程界定</a:t>
                      </a:r>
                      <a:endParaRPr lang="en-US" altLang="zh-CN" sz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分区建设职能，分区承建商</a:t>
                      </a:r>
                      <a:endParaRPr lang="en-US" altLang="zh-CN" sz="1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2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周</a:t>
                      </a:r>
                    </a:p>
                  </a:txBody>
                  <a:tcPr marL="109728" marR="109728" marT="54864" marB="54864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《</a:t>
                      </a:r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店面建设验收手册</a:t>
                      </a:r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对验收流程及</a:t>
                      </a:r>
                      <a:r>
                        <a:rPr lang="zh-CN" altLang="en-US" sz="12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质量、成本</a:t>
                      </a:r>
                      <a:r>
                        <a:rPr lang="zh-CN" alt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界定</a:t>
                      </a:r>
                      <a:endParaRPr lang="en-US" altLang="zh-CN" sz="1200" baseline="0" dirty="0" smtClean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总部验收商</a:t>
                      </a:r>
                      <a:endParaRPr lang="en-US" altLang="zh-CN" sz="1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/>
                        </a:rPr>
                        <a:t>SI</a:t>
                      </a:r>
                      <a:r>
                        <a:rPr kumimoji="0" lang="zh-CN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/>
                        </a:rPr>
                        <a:t>设计完成</a:t>
                      </a:r>
                      <a:r>
                        <a:rPr kumimoji="0" lang="en-US" altLang="zh-CN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/>
                        </a:rPr>
                        <a:t>4</a:t>
                      </a:r>
                      <a:r>
                        <a:rPr kumimoji="0" lang="zh-CN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/>
                        </a:rPr>
                        <a:t>周</a:t>
                      </a:r>
                    </a:p>
                  </a:txBody>
                  <a:tcPr marL="109728" marR="109728" marT="54864" marB="54864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03738"/>
              </p:ext>
            </p:extLst>
          </p:nvPr>
        </p:nvGraphicFramePr>
        <p:xfrm>
          <a:off x="1214659" y="2351663"/>
          <a:ext cx="9344089" cy="321868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287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5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14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260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KPI/CSI</a:t>
                      </a:r>
                      <a:r>
                        <a:rPr lang="en-US" altLang="zh-CN" sz="12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绩效</a:t>
                      </a:r>
                      <a:endParaRPr lang="zh-CN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>
                      <a:noFill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0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i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Describe</a:t>
                      </a:r>
                      <a:r>
                        <a:rPr lang="en-US" altLang="zh-CN" sz="1200" b="1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Responsible</a:t>
                      </a:r>
                      <a:r>
                        <a:rPr lang="en-US" altLang="zh-CN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责任人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Period</a:t>
                      </a:r>
                      <a:r>
                        <a:rPr lang="en-US" altLang="zh-CN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周期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26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时间指标</a:t>
                      </a:r>
                      <a:endParaRPr lang="en-US" altLang="zh-CN" sz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KPI</a:t>
                      </a:r>
                      <a:endParaRPr lang="zh-CN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店面新建计划完成率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 建设及 改造 计划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分区建设主管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Month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店面整改计划完成率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验收不合格店面限期整改计划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分区建设主管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zh-CN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2608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质量指标</a:t>
                      </a:r>
                      <a:endParaRPr lang="en-US" altLang="zh-CN" sz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KPI</a:t>
                      </a:r>
                      <a:endParaRPr lang="zh-CN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店面布局合格率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承建商设计能力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zh-CN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店面装修质量达标率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承建商基建能力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zh-CN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店面展具质量达标率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展具制作商制作、配送及安装能力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展具制作商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zh-CN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店面主形象质量达标率</a:t>
                      </a:r>
                      <a:endParaRPr lang="zh-CN" altLang="en-US" sz="1200" b="1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承建商</a:t>
                      </a: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标识制作商</a:t>
                      </a:r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制作及安装能力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</a:t>
                      </a:r>
                      <a:r>
                        <a:rPr lang="en-US" altLang="zh-CN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标识制作商</a:t>
                      </a:r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altLang="zh-CN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26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成本指标</a:t>
                      </a:r>
                      <a:endParaRPr lang="en-US" altLang="zh-CN" sz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KPI</a:t>
                      </a:r>
                      <a:endParaRPr lang="zh-CN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店面成本达标率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只核算单平米基建成本（不含展具）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</a:t>
                      </a: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Quarter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店面工期达标率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承建商的工期管理能力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分区承建商</a:t>
                      </a: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26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满意度指标</a:t>
                      </a:r>
                      <a:endParaRPr lang="en-US" altLang="zh-CN" sz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CSI</a:t>
                      </a:r>
                      <a:endParaRPr lang="zh-CN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店面申诉率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总部验收人员标准化及及时执行验收的能力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总部验收商</a:t>
                      </a: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2608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店面建设满意度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经销商对店面建设形象，管理的满意度</a:t>
                      </a:r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Total</a:t>
                      </a:r>
                      <a:endParaRPr lang="zh-CN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904"/>
              </p:ext>
            </p:extLst>
          </p:nvPr>
        </p:nvGraphicFramePr>
        <p:xfrm>
          <a:off x="1214658" y="5694961"/>
          <a:ext cx="9344089" cy="877824"/>
        </p:xfrm>
        <a:graphic>
          <a:graphicData uri="http://schemas.openxmlformats.org/drawingml/2006/table">
            <a:tbl>
              <a:tblPr firstRow="1" bandRow="1">
                <a:effectLst/>
                <a:tableStyleId>{9D7B26C5-4107-4FEC-AEDC-1716B250A1EF}</a:tableStyleId>
              </a:tblPr>
              <a:tblGrid>
                <a:gridCol w="19212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3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18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73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Report </a:t>
                      </a:r>
                      <a:r>
                        <a:rPr lang="zh-CN" altLang="en-US" sz="1200" b="0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报告</a:t>
                      </a:r>
                      <a:endParaRPr lang="zh-CN" altLang="en-US" sz="1200" b="0" kern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9728" marR="109728" marT="54864" marB="54864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Describe</a:t>
                      </a:r>
                      <a:r>
                        <a:rPr lang="en-US" altLang="zh-CN" sz="12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b="0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报告描述</a:t>
                      </a: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Object</a:t>
                      </a:r>
                      <a:r>
                        <a:rPr lang="en-US" altLang="zh-CN" sz="1200" b="1" kern="120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b="0" kern="1200" baseline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对象</a:t>
                      </a:r>
                      <a:endParaRPr lang="zh-CN" altLang="en-US" sz="1200" b="0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109728" marR="109728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Period</a:t>
                      </a:r>
                      <a:r>
                        <a:rPr lang="en-US" altLang="zh-CN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200" b="0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周期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【</a:t>
                      </a:r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店面建设监理报告</a:t>
                      </a:r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】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KPI</a:t>
                      </a: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分区建设职能，分区承建商，总部展具制作商</a:t>
                      </a:r>
                      <a:endParaRPr lang="en-US" altLang="zh-CN" sz="1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Wingdings"/>
                        </a:rPr>
                        <a:t>Week/Month</a:t>
                      </a:r>
                    </a:p>
                  </a:txBody>
                  <a:tcPr marL="109728" marR="109728" marT="54864" marB="54864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【</a:t>
                      </a:r>
                      <a:r>
                        <a:rPr lang="zh-CN" altLang="en-US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店面建设满意度报告</a:t>
                      </a:r>
                      <a:r>
                        <a:rPr lang="en-US" altLang="zh-CN" sz="1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】</a:t>
                      </a:r>
                      <a:endParaRPr lang="zh-CN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 anchor="ctr"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en-US" altLang="zh-CN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CSI</a:t>
                      </a:r>
                      <a:endParaRPr lang="en-US" altLang="zh-CN" sz="1200" baseline="0" dirty="0" smtClean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09728" marR="109728" marT="54864" marB="54864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70C0"/>
                        </a:buClr>
                        <a:buFont typeface="Arial" pitchFamily="34" charset="0"/>
                        <a:buNone/>
                      </a:pPr>
                      <a:r>
                        <a:rPr lang="zh-CN" altLang="en-US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总部验收商，</a:t>
                      </a:r>
                      <a:r>
                        <a:rPr lang="en-US" altLang="zh-CN" sz="1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TOTAL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/>
                        </a:rPr>
                        <a:t>Quarter</a:t>
                      </a:r>
                      <a:endParaRPr kumimoji="0" lang="zh-CN" alt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  <a:sym typeface="Wingdings"/>
                      </a:endParaRPr>
                    </a:p>
                  </a:txBody>
                  <a:tcPr marL="109728" marR="109728" marT="54864" marB="54864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图片 5" descr="Column-Chart-256x25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290" y="2353717"/>
            <a:ext cx="259200" cy="259200"/>
          </a:xfrm>
          <a:prstGeom prst="rect">
            <a:avLst/>
          </a:prstGeom>
        </p:spPr>
      </p:pic>
      <p:pic>
        <p:nvPicPr>
          <p:cNvPr id="7" name="图片 6" descr="20120608125521419_easyicon_cn_9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732" y="5694961"/>
            <a:ext cx="267461" cy="267461"/>
          </a:xfrm>
          <a:prstGeom prst="rect">
            <a:avLst/>
          </a:prstGeom>
        </p:spPr>
      </p:pic>
      <p:pic>
        <p:nvPicPr>
          <p:cNvPr id="8" name="图片 7" descr="20120624101539205_easyicon_cn_96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353" y="1092114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22094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种图片使用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个快捷方式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7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88"/>
          <a:stretch/>
        </p:blipFill>
        <p:spPr>
          <a:xfrm>
            <a:off x="2472813" y="2724379"/>
            <a:ext cx="7246374" cy="1936111"/>
          </a:xfrm>
        </p:spPr>
      </p:pic>
    </p:spTree>
    <p:extLst>
      <p:ext uri="{BB962C8B-B14F-4D97-AF65-F5344CB8AC3E}">
        <p14:creationId xmlns:p14="http://schemas.microsoft.com/office/powerpoint/2010/main" val="22006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罗兰贝格的模板</a:t>
            </a:r>
            <a:r>
              <a:rPr lang="zh-CN" altLang="en-US" dirty="0" smtClean="0"/>
              <a:t>应用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地图</a:t>
            </a:r>
            <a:endParaRPr lang="zh-CN" altLang="en-US" dirty="0"/>
          </a:p>
        </p:txBody>
      </p:sp>
      <p:sp>
        <p:nvSpPr>
          <p:cNvPr id="4" name="Freeform 2"/>
          <p:cNvSpPr>
            <a:spLocks/>
          </p:cNvSpPr>
          <p:nvPr/>
        </p:nvSpPr>
        <p:spPr bwMode="invGray">
          <a:xfrm>
            <a:off x="6859589" y="5608639"/>
            <a:ext cx="365125" cy="282575"/>
          </a:xfrm>
          <a:custGeom>
            <a:avLst/>
            <a:gdLst>
              <a:gd name="T0" fmla="*/ 2147483646 w 177"/>
              <a:gd name="T1" fmla="*/ 2147483646 h 161"/>
              <a:gd name="T2" fmla="*/ 2147483646 w 177"/>
              <a:gd name="T3" fmla="*/ 2147483646 h 161"/>
              <a:gd name="T4" fmla="*/ 2147483646 w 177"/>
              <a:gd name="T5" fmla="*/ 2147483646 h 161"/>
              <a:gd name="T6" fmla="*/ 2147483646 w 177"/>
              <a:gd name="T7" fmla="*/ 2147483646 h 161"/>
              <a:gd name="T8" fmla="*/ 2147483646 w 177"/>
              <a:gd name="T9" fmla="*/ 0 h 161"/>
              <a:gd name="T10" fmla="*/ 2147483646 w 177"/>
              <a:gd name="T11" fmla="*/ 2147483646 h 161"/>
              <a:gd name="T12" fmla="*/ 2147483646 w 177"/>
              <a:gd name="T13" fmla="*/ 0 h 161"/>
              <a:gd name="T14" fmla="*/ 2147483646 w 177"/>
              <a:gd name="T15" fmla="*/ 2147483646 h 161"/>
              <a:gd name="T16" fmla="*/ 2147483646 w 177"/>
              <a:gd name="T17" fmla="*/ 2147483646 h 161"/>
              <a:gd name="T18" fmla="*/ 2147483646 w 177"/>
              <a:gd name="T19" fmla="*/ 2147483646 h 161"/>
              <a:gd name="T20" fmla="*/ 2147483646 w 177"/>
              <a:gd name="T21" fmla="*/ 2147483646 h 161"/>
              <a:gd name="T22" fmla="*/ 2147483646 w 177"/>
              <a:gd name="T23" fmla="*/ 2147483646 h 161"/>
              <a:gd name="T24" fmla="*/ 2147483646 w 177"/>
              <a:gd name="T25" fmla="*/ 2147483646 h 161"/>
              <a:gd name="T26" fmla="*/ 2147483646 w 177"/>
              <a:gd name="T27" fmla="*/ 2147483646 h 161"/>
              <a:gd name="T28" fmla="*/ 2147483646 w 177"/>
              <a:gd name="T29" fmla="*/ 2147483646 h 161"/>
              <a:gd name="T30" fmla="*/ 2147483646 w 177"/>
              <a:gd name="T31" fmla="*/ 2147483646 h 161"/>
              <a:gd name="T32" fmla="*/ 2147483646 w 177"/>
              <a:gd name="T33" fmla="*/ 2147483646 h 161"/>
              <a:gd name="T34" fmla="*/ 2147483646 w 177"/>
              <a:gd name="T35" fmla="*/ 2147483646 h 161"/>
              <a:gd name="T36" fmla="*/ 0 w 177"/>
              <a:gd name="T37" fmla="*/ 2147483646 h 161"/>
              <a:gd name="T38" fmla="*/ 0 w 177"/>
              <a:gd name="T39" fmla="*/ 2147483646 h 161"/>
              <a:gd name="T40" fmla="*/ 2147483646 w 177"/>
              <a:gd name="T41" fmla="*/ 2147483646 h 161"/>
              <a:gd name="T42" fmla="*/ 2147483646 w 177"/>
              <a:gd name="T43" fmla="*/ 2147483646 h 16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77" h="161">
                <a:moveTo>
                  <a:pt x="48" y="16"/>
                </a:moveTo>
                <a:lnTo>
                  <a:pt x="64" y="16"/>
                </a:lnTo>
                <a:lnTo>
                  <a:pt x="80" y="8"/>
                </a:lnTo>
                <a:lnTo>
                  <a:pt x="96" y="16"/>
                </a:lnTo>
                <a:lnTo>
                  <a:pt x="120" y="0"/>
                </a:lnTo>
                <a:lnTo>
                  <a:pt x="152" y="8"/>
                </a:lnTo>
                <a:lnTo>
                  <a:pt x="168" y="0"/>
                </a:lnTo>
                <a:lnTo>
                  <a:pt x="176" y="32"/>
                </a:lnTo>
                <a:lnTo>
                  <a:pt x="152" y="48"/>
                </a:lnTo>
                <a:lnTo>
                  <a:pt x="144" y="104"/>
                </a:lnTo>
                <a:lnTo>
                  <a:pt x="128" y="120"/>
                </a:lnTo>
                <a:lnTo>
                  <a:pt x="128" y="144"/>
                </a:lnTo>
                <a:lnTo>
                  <a:pt x="104" y="136"/>
                </a:lnTo>
                <a:lnTo>
                  <a:pt x="96" y="144"/>
                </a:lnTo>
                <a:lnTo>
                  <a:pt x="96" y="160"/>
                </a:lnTo>
                <a:lnTo>
                  <a:pt x="80" y="160"/>
                </a:lnTo>
                <a:lnTo>
                  <a:pt x="48" y="144"/>
                </a:lnTo>
                <a:lnTo>
                  <a:pt x="8" y="136"/>
                </a:lnTo>
                <a:lnTo>
                  <a:pt x="0" y="88"/>
                </a:lnTo>
                <a:lnTo>
                  <a:pt x="0" y="64"/>
                </a:lnTo>
                <a:lnTo>
                  <a:pt x="40" y="32"/>
                </a:lnTo>
                <a:lnTo>
                  <a:pt x="48" y="16"/>
                </a:lnTo>
              </a:path>
            </a:pathLst>
          </a:custGeom>
          <a:solidFill>
            <a:srgbClr val="3333FF"/>
          </a:solidFill>
          <a:ln w="254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6896100" y="5695950"/>
            <a:ext cx="781050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海南</a:t>
            </a:r>
          </a:p>
        </p:txBody>
      </p:sp>
      <p:sp>
        <p:nvSpPr>
          <p:cNvPr id="6" name="Freeform 4"/>
          <p:cNvSpPr>
            <a:spLocks/>
          </p:cNvSpPr>
          <p:nvPr/>
        </p:nvSpPr>
        <p:spPr bwMode="invGray">
          <a:xfrm>
            <a:off x="8170863" y="995363"/>
            <a:ext cx="1454150" cy="1225550"/>
          </a:xfrm>
          <a:custGeom>
            <a:avLst/>
            <a:gdLst>
              <a:gd name="T0" fmla="*/ 2147483646 w 705"/>
              <a:gd name="T1" fmla="*/ 2147483646 h 697"/>
              <a:gd name="T2" fmla="*/ 2147483646 w 705"/>
              <a:gd name="T3" fmla="*/ 2147483646 h 697"/>
              <a:gd name="T4" fmla="*/ 2147483646 w 705"/>
              <a:gd name="T5" fmla="*/ 2147483646 h 697"/>
              <a:gd name="T6" fmla="*/ 2147483646 w 705"/>
              <a:gd name="T7" fmla="*/ 2147483646 h 697"/>
              <a:gd name="T8" fmla="*/ 2147483646 w 705"/>
              <a:gd name="T9" fmla="*/ 2147483646 h 697"/>
              <a:gd name="T10" fmla="*/ 2147483646 w 705"/>
              <a:gd name="T11" fmla="*/ 2147483646 h 697"/>
              <a:gd name="T12" fmla="*/ 2147483646 w 705"/>
              <a:gd name="T13" fmla="*/ 2147483646 h 697"/>
              <a:gd name="T14" fmla="*/ 2147483646 w 705"/>
              <a:gd name="T15" fmla="*/ 2147483646 h 697"/>
              <a:gd name="T16" fmla="*/ 2147483646 w 705"/>
              <a:gd name="T17" fmla="*/ 2147483646 h 697"/>
              <a:gd name="T18" fmla="*/ 2147483646 w 705"/>
              <a:gd name="T19" fmla="*/ 2147483646 h 697"/>
              <a:gd name="T20" fmla="*/ 2147483646 w 705"/>
              <a:gd name="T21" fmla="*/ 2147483646 h 697"/>
              <a:gd name="T22" fmla="*/ 2147483646 w 705"/>
              <a:gd name="T23" fmla="*/ 2147483646 h 697"/>
              <a:gd name="T24" fmla="*/ 2147483646 w 705"/>
              <a:gd name="T25" fmla="*/ 2147483646 h 697"/>
              <a:gd name="T26" fmla="*/ 2147483646 w 705"/>
              <a:gd name="T27" fmla="*/ 2147483646 h 697"/>
              <a:gd name="T28" fmla="*/ 2147483646 w 705"/>
              <a:gd name="T29" fmla="*/ 2147483646 h 697"/>
              <a:gd name="T30" fmla="*/ 2147483646 w 705"/>
              <a:gd name="T31" fmla="*/ 2147483646 h 697"/>
              <a:gd name="T32" fmla="*/ 2147483646 w 705"/>
              <a:gd name="T33" fmla="*/ 2147483646 h 697"/>
              <a:gd name="T34" fmla="*/ 2147483646 w 705"/>
              <a:gd name="T35" fmla="*/ 2147483646 h 697"/>
              <a:gd name="T36" fmla="*/ 2147483646 w 705"/>
              <a:gd name="T37" fmla="*/ 2147483646 h 697"/>
              <a:gd name="T38" fmla="*/ 2147483646 w 705"/>
              <a:gd name="T39" fmla="*/ 2147483646 h 697"/>
              <a:gd name="T40" fmla="*/ 2147483646 w 705"/>
              <a:gd name="T41" fmla="*/ 2147483646 h 697"/>
              <a:gd name="T42" fmla="*/ 2147483646 w 705"/>
              <a:gd name="T43" fmla="*/ 2147483646 h 697"/>
              <a:gd name="T44" fmla="*/ 2147483646 w 705"/>
              <a:gd name="T45" fmla="*/ 2147483646 h 697"/>
              <a:gd name="T46" fmla="*/ 2147483646 w 705"/>
              <a:gd name="T47" fmla="*/ 2147483646 h 697"/>
              <a:gd name="T48" fmla="*/ 2147483646 w 705"/>
              <a:gd name="T49" fmla="*/ 2147483646 h 697"/>
              <a:gd name="T50" fmla="*/ 2147483646 w 705"/>
              <a:gd name="T51" fmla="*/ 2147483646 h 697"/>
              <a:gd name="T52" fmla="*/ 2147483646 w 705"/>
              <a:gd name="T53" fmla="*/ 2147483646 h 697"/>
              <a:gd name="T54" fmla="*/ 2147483646 w 705"/>
              <a:gd name="T55" fmla="*/ 2147483646 h 697"/>
              <a:gd name="T56" fmla="*/ 2147483646 w 705"/>
              <a:gd name="T57" fmla="*/ 2147483646 h 697"/>
              <a:gd name="T58" fmla="*/ 2147483646 w 705"/>
              <a:gd name="T59" fmla="*/ 2147483646 h 697"/>
              <a:gd name="T60" fmla="*/ 2147483646 w 705"/>
              <a:gd name="T61" fmla="*/ 2147483646 h 697"/>
              <a:gd name="T62" fmla="*/ 2147483646 w 705"/>
              <a:gd name="T63" fmla="*/ 2147483646 h 697"/>
              <a:gd name="T64" fmla="*/ 2147483646 w 705"/>
              <a:gd name="T65" fmla="*/ 2147483646 h 697"/>
              <a:gd name="T66" fmla="*/ 2147483646 w 705"/>
              <a:gd name="T67" fmla="*/ 2147483646 h 697"/>
              <a:gd name="T68" fmla="*/ 2147483646 w 705"/>
              <a:gd name="T69" fmla="*/ 2147483646 h 697"/>
              <a:gd name="T70" fmla="*/ 2147483646 w 705"/>
              <a:gd name="T71" fmla="*/ 2147483646 h 697"/>
              <a:gd name="T72" fmla="*/ 2147483646 w 705"/>
              <a:gd name="T73" fmla="*/ 2147483646 h 697"/>
              <a:gd name="T74" fmla="*/ 2147483646 w 705"/>
              <a:gd name="T75" fmla="*/ 2147483646 h 6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705" h="697">
                <a:moveTo>
                  <a:pt x="8" y="32"/>
                </a:moveTo>
                <a:lnTo>
                  <a:pt x="16" y="64"/>
                </a:lnTo>
                <a:lnTo>
                  <a:pt x="0" y="96"/>
                </a:lnTo>
                <a:lnTo>
                  <a:pt x="32" y="104"/>
                </a:lnTo>
                <a:lnTo>
                  <a:pt x="48" y="88"/>
                </a:lnTo>
                <a:lnTo>
                  <a:pt x="72" y="104"/>
                </a:lnTo>
                <a:lnTo>
                  <a:pt x="88" y="152"/>
                </a:lnTo>
                <a:lnTo>
                  <a:pt x="104" y="176"/>
                </a:lnTo>
                <a:lnTo>
                  <a:pt x="144" y="160"/>
                </a:lnTo>
                <a:lnTo>
                  <a:pt x="160" y="160"/>
                </a:lnTo>
                <a:lnTo>
                  <a:pt x="192" y="128"/>
                </a:lnTo>
                <a:lnTo>
                  <a:pt x="232" y="168"/>
                </a:lnTo>
                <a:lnTo>
                  <a:pt x="208" y="248"/>
                </a:lnTo>
                <a:lnTo>
                  <a:pt x="216" y="312"/>
                </a:lnTo>
                <a:lnTo>
                  <a:pt x="192" y="336"/>
                </a:lnTo>
                <a:lnTo>
                  <a:pt x="192" y="392"/>
                </a:lnTo>
                <a:lnTo>
                  <a:pt x="176" y="368"/>
                </a:lnTo>
                <a:lnTo>
                  <a:pt x="104" y="464"/>
                </a:lnTo>
                <a:lnTo>
                  <a:pt x="128" y="504"/>
                </a:lnTo>
                <a:lnTo>
                  <a:pt x="152" y="488"/>
                </a:lnTo>
                <a:lnTo>
                  <a:pt x="160" y="504"/>
                </a:lnTo>
                <a:lnTo>
                  <a:pt x="136" y="520"/>
                </a:lnTo>
                <a:lnTo>
                  <a:pt x="136" y="544"/>
                </a:lnTo>
                <a:lnTo>
                  <a:pt x="176" y="544"/>
                </a:lnTo>
                <a:lnTo>
                  <a:pt x="192" y="536"/>
                </a:lnTo>
                <a:lnTo>
                  <a:pt x="192" y="576"/>
                </a:lnTo>
                <a:lnTo>
                  <a:pt x="232" y="600"/>
                </a:lnTo>
                <a:lnTo>
                  <a:pt x="288" y="584"/>
                </a:lnTo>
                <a:lnTo>
                  <a:pt x="288" y="608"/>
                </a:lnTo>
                <a:lnTo>
                  <a:pt x="320" y="592"/>
                </a:lnTo>
                <a:lnTo>
                  <a:pt x="368" y="640"/>
                </a:lnTo>
                <a:lnTo>
                  <a:pt x="384" y="640"/>
                </a:lnTo>
                <a:lnTo>
                  <a:pt x="400" y="672"/>
                </a:lnTo>
                <a:lnTo>
                  <a:pt x="424" y="664"/>
                </a:lnTo>
                <a:lnTo>
                  <a:pt x="424" y="632"/>
                </a:lnTo>
                <a:lnTo>
                  <a:pt x="432" y="624"/>
                </a:lnTo>
                <a:lnTo>
                  <a:pt x="432" y="664"/>
                </a:lnTo>
                <a:lnTo>
                  <a:pt x="480" y="696"/>
                </a:lnTo>
                <a:lnTo>
                  <a:pt x="488" y="672"/>
                </a:lnTo>
                <a:lnTo>
                  <a:pt x="496" y="680"/>
                </a:lnTo>
                <a:lnTo>
                  <a:pt x="528" y="648"/>
                </a:lnTo>
                <a:lnTo>
                  <a:pt x="552" y="680"/>
                </a:lnTo>
                <a:lnTo>
                  <a:pt x="600" y="680"/>
                </a:lnTo>
                <a:lnTo>
                  <a:pt x="592" y="632"/>
                </a:lnTo>
                <a:lnTo>
                  <a:pt x="568" y="576"/>
                </a:lnTo>
                <a:lnTo>
                  <a:pt x="600" y="528"/>
                </a:lnTo>
                <a:lnTo>
                  <a:pt x="632" y="520"/>
                </a:lnTo>
                <a:lnTo>
                  <a:pt x="664" y="536"/>
                </a:lnTo>
                <a:lnTo>
                  <a:pt x="688" y="424"/>
                </a:lnTo>
                <a:lnTo>
                  <a:pt x="680" y="344"/>
                </a:lnTo>
                <a:lnTo>
                  <a:pt x="696" y="328"/>
                </a:lnTo>
                <a:lnTo>
                  <a:pt x="696" y="296"/>
                </a:lnTo>
                <a:lnTo>
                  <a:pt x="680" y="288"/>
                </a:lnTo>
                <a:lnTo>
                  <a:pt x="704" y="256"/>
                </a:lnTo>
                <a:lnTo>
                  <a:pt x="680" y="256"/>
                </a:lnTo>
                <a:lnTo>
                  <a:pt x="608" y="320"/>
                </a:lnTo>
                <a:lnTo>
                  <a:pt x="608" y="336"/>
                </a:lnTo>
                <a:lnTo>
                  <a:pt x="560" y="360"/>
                </a:lnTo>
                <a:lnTo>
                  <a:pt x="520" y="360"/>
                </a:lnTo>
                <a:lnTo>
                  <a:pt x="488" y="304"/>
                </a:lnTo>
                <a:lnTo>
                  <a:pt x="488" y="280"/>
                </a:lnTo>
                <a:lnTo>
                  <a:pt x="440" y="280"/>
                </a:lnTo>
                <a:lnTo>
                  <a:pt x="416" y="256"/>
                </a:lnTo>
                <a:lnTo>
                  <a:pt x="376" y="256"/>
                </a:lnTo>
                <a:lnTo>
                  <a:pt x="376" y="240"/>
                </a:lnTo>
                <a:lnTo>
                  <a:pt x="360" y="240"/>
                </a:lnTo>
                <a:lnTo>
                  <a:pt x="360" y="256"/>
                </a:lnTo>
                <a:lnTo>
                  <a:pt x="336" y="248"/>
                </a:lnTo>
                <a:lnTo>
                  <a:pt x="296" y="176"/>
                </a:lnTo>
                <a:lnTo>
                  <a:pt x="264" y="128"/>
                </a:lnTo>
                <a:lnTo>
                  <a:pt x="248" y="104"/>
                </a:lnTo>
                <a:lnTo>
                  <a:pt x="248" y="88"/>
                </a:lnTo>
                <a:lnTo>
                  <a:pt x="200" y="24"/>
                </a:lnTo>
                <a:lnTo>
                  <a:pt x="144" y="24"/>
                </a:lnTo>
                <a:lnTo>
                  <a:pt x="104" y="0"/>
                </a:lnTo>
                <a:lnTo>
                  <a:pt x="16" y="16"/>
                </a:lnTo>
                <a:lnTo>
                  <a:pt x="8" y="32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invGray">
          <a:xfrm>
            <a:off x="8316913" y="1938339"/>
            <a:ext cx="1092200" cy="706437"/>
          </a:xfrm>
          <a:custGeom>
            <a:avLst/>
            <a:gdLst>
              <a:gd name="T0" fmla="*/ 2147483646 w 529"/>
              <a:gd name="T1" fmla="*/ 2147483646 h 401"/>
              <a:gd name="T2" fmla="*/ 2147483646 w 529"/>
              <a:gd name="T3" fmla="*/ 2147483646 h 401"/>
              <a:gd name="T4" fmla="*/ 2147483646 w 529"/>
              <a:gd name="T5" fmla="*/ 2147483646 h 401"/>
              <a:gd name="T6" fmla="*/ 2147483646 w 529"/>
              <a:gd name="T7" fmla="*/ 2147483646 h 401"/>
              <a:gd name="T8" fmla="*/ 2147483646 w 529"/>
              <a:gd name="T9" fmla="*/ 2147483646 h 401"/>
              <a:gd name="T10" fmla="*/ 2147483646 w 529"/>
              <a:gd name="T11" fmla="*/ 2147483646 h 401"/>
              <a:gd name="T12" fmla="*/ 2147483646 w 529"/>
              <a:gd name="T13" fmla="*/ 2147483646 h 401"/>
              <a:gd name="T14" fmla="*/ 2147483646 w 529"/>
              <a:gd name="T15" fmla="*/ 2147483646 h 401"/>
              <a:gd name="T16" fmla="*/ 2147483646 w 529"/>
              <a:gd name="T17" fmla="*/ 2147483646 h 401"/>
              <a:gd name="T18" fmla="*/ 2147483646 w 529"/>
              <a:gd name="T19" fmla="*/ 2147483646 h 401"/>
              <a:gd name="T20" fmla="*/ 2147483646 w 529"/>
              <a:gd name="T21" fmla="*/ 2147483646 h 401"/>
              <a:gd name="T22" fmla="*/ 2147483646 w 529"/>
              <a:gd name="T23" fmla="*/ 2147483646 h 401"/>
              <a:gd name="T24" fmla="*/ 2147483646 w 529"/>
              <a:gd name="T25" fmla="*/ 2147483646 h 401"/>
              <a:gd name="T26" fmla="*/ 2147483646 w 529"/>
              <a:gd name="T27" fmla="*/ 2147483646 h 401"/>
              <a:gd name="T28" fmla="*/ 2147483646 w 529"/>
              <a:gd name="T29" fmla="*/ 2147483646 h 401"/>
              <a:gd name="T30" fmla="*/ 2147483646 w 529"/>
              <a:gd name="T31" fmla="*/ 2147483646 h 401"/>
              <a:gd name="T32" fmla="*/ 2147483646 w 529"/>
              <a:gd name="T33" fmla="*/ 2147483646 h 401"/>
              <a:gd name="T34" fmla="*/ 2147483646 w 529"/>
              <a:gd name="T35" fmla="*/ 2147483646 h 401"/>
              <a:gd name="T36" fmla="*/ 2147483646 w 529"/>
              <a:gd name="T37" fmla="*/ 0 h 401"/>
              <a:gd name="T38" fmla="*/ 2147483646 w 529"/>
              <a:gd name="T39" fmla="*/ 2147483646 h 401"/>
              <a:gd name="T40" fmla="*/ 2147483646 w 529"/>
              <a:gd name="T41" fmla="*/ 2147483646 h 401"/>
              <a:gd name="T42" fmla="*/ 2147483646 w 529"/>
              <a:gd name="T43" fmla="*/ 2147483646 h 401"/>
              <a:gd name="T44" fmla="*/ 2147483646 w 529"/>
              <a:gd name="T45" fmla="*/ 2147483646 h 401"/>
              <a:gd name="T46" fmla="*/ 2147483646 w 529"/>
              <a:gd name="T47" fmla="*/ 2147483646 h 401"/>
              <a:gd name="T48" fmla="*/ 0 w 529"/>
              <a:gd name="T49" fmla="*/ 2147483646 h 401"/>
              <a:gd name="T50" fmla="*/ 2147483646 w 529"/>
              <a:gd name="T51" fmla="*/ 2147483646 h 401"/>
              <a:gd name="T52" fmla="*/ 2147483646 w 529"/>
              <a:gd name="T53" fmla="*/ 2147483646 h 401"/>
              <a:gd name="T54" fmla="*/ 2147483646 w 529"/>
              <a:gd name="T55" fmla="*/ 2147483646 h 401"/>
              <a:gd name="T56" fmla="*/ 2147483646 w 529"/>
              <a:gd name="T57" fmla="*/ 2147483646 h 401"/>
              <a:gd name="T58" fmla="*/ 2147483646 w 529"/>
              <a:gd name="T59" fmla="*/ 2147483646 h 401"/>
              <a:gd name="T60" fmla="*/ 2147483646 w 529"/>
              <a:gd name="T61" fmla="*/ 2147483646 h 401"/>
              <a:gd name="T62" fmla="*/ 2147483646 w 529"/>
              <a:gd name="T63" fmla="*/ 2147483646 h 401"/>
              <a:gd name="T64" fmla="*/ 2147483646 w 529"/>
              <a:gd name="T65" fmla="*/ 2147483646 h 401"/>
              <a:gd name="T66" fmla="*/ 2147483646 w 529"/>
              <a:gd name="T67" fmla="*/ 2147483646 h 401"/>
              <a:gd name="T68" fmla="*/ 2147483646 w 529"/>
              <a:gd name="T69" fmla="*/ 2147483646 h 401"/>
              <a:gd name="T70" fmla="*/ 2147483646 w 529"/>
              <a:gd name="T71" fmla="*/ 2147483646 h 401"/>
              <a:gd name="T72" fmla="*/ 2147483646 w 529"/>
              <a:gd name="T73" fmla="*/ 2147483646 h 401"/>
              <a:gd name="T74" fmla="*/ 2147483646 w 529"/>
              <a:gd name="T75" fmla="*/ 2147483646 h 401"/>
              <a:gd name="T76" fmla="*/ 2147483646 w 529"/>
              <a:gd name="T77" fmla="*/ 2147483646 h 401"/>
              <a:gd name="T78" fmla="*/ 2147483646 w 529"/>
              <a:gd name="T79" fmla="*/ 2147483646 h 401"/>
              <a:gd name="T80" fmla="*/ 2147483646 w 529"/>
              <a:gd name="T81" fmla="*/ 2147483646 h 401"/>
              <a:gd name="T82" fmla="*/ 2147483646 w 529"/>
              <a:gd name="T83" fmla="*/ 2147483646 h 401"/>
              <a:gd name="T84" fmla="*/ 2147483646 w 529"/>
              <a:gd name="T85" fmla="*/ 2147483646 h 401"/>
              <a:gd name="T86" fmla="*/ 2147483646 w 529"/>
              <a:gd name="T87" fmla="*/ 2147483646 h 401"/>
              <a:gd name="T88" fmla="*/ 2147483646 w 529"/>
              <a:gd name="T89" fmla="*/ 2147483646 h 401"/>
              <a:gd name="T90" fmla="*/ 2147483646 w 529"/>
              <a:gd name="T91" fmla="*/ 2147483646 h 401"/>
              <a:gd name="T92" fmla="*/ 2147483646 w 529"/>
              <a:gd name="T93" fmla="*/ 2147483646 h 401"/>
              <a:gd name="T94" fmla="*/ 2147483646 w 529"/>
              <a:gd name="T95" fmla="*/ 2147483646 h 401"/>
              <a:gd name="T96" fmla="*/ 2147483646 w 529"/>
              <a:gd name="T97" fmla="*/ 2147483646 h 401"/>
              <a:gd name="T98" fmla="*/ 2147483646 w 529"/>
              <a:gd name="T99" fmla="*/ 2147483646 h 401"/>
              <a:gd name="T100" fmla="*/ 2147483646 w 529"/>
              <a:gd name="T101" fmla="*/ 2147483646 h 401"/>
              <a:gd name="T102" fmla="*/ 2147483646 w 529"/>
              <a:gd name="T103" fmla="*/ 2147483646 h 401"/>
              <a:gd name="T104" fmla="*/ 2147483646 w 529"/>
              <a:gd name="T105" fmla="*/ 2147483646 h 401"/>
              <a:gd name="T106" fmla="*/ 2147483646 w 529"/>
              <a:gd name="T107" fmla="*/ 2147483646 h 401"/>
              <a:gd name="T108" fmla="*/ 2147483646 w 529"/>
              <a:gd name="T109" fmla="*/ 2147483646 h 401"/>
              <a:gd name="T110" fmla="*/ 2147483646 w 529"/>
              <a:gd name="T111" fmla="*/ 2147483646 h 401"/>
              <a:gd name="T112" fmla="*/ 2147483646 w 529"/>
              <a:gd name="T113" fmla="*/ 2147483646 h 401"/>
              <a:gd name="T114" fmla="*/ 2147483646 w 529"/>
              <a:gd name="T115" fmla="*/ 2147483646 h 401"/>
              <a:gd name="T116" fmla="*/ 2147483646 w 529"/>
              <a:gd name="T117" fmla="*/ 2147483646 h 401"/>
              <a:gd name="T118" fmla="*/ 2147483646 w 529"/>
              <a:gd name="T119" fmla="*/ 2147483646 h 4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29" h="401">
                <a:moveTo>
                  <a:pt x="528" y="144"/>
                </a:moveTo>
                <a:lnTo>
                  <a:pt x="480" y="144"/>
                </a:lnTo>
                <a:lnTo>
                  <a:pt x="456" y="120"/>
                </a:lnTo>
                <a:lnTo>
                  <a:pt x="424" y="152"/>
                </a:lnTo>
                <a:lnTo>
                  <a:pt x="416" y="136"/>
                </a:lnTo>
                <a:lnTo>
                  <a:pt x="408" y="160"/>
                </a:lnTo>
                <a:lnTo>
                  <a:pt x="360" y="128"/>
                </a:lnTo>
                <a:lnTo>
                  <a:pt x="360" y="88"/>
                </a:lnTo>
                <a:lnTo>
                  <a:pt x="344" y="96"/>
                </a:lnTo>
                <a:lnTo>
                  <a:pt x="352" y="128"/>
                </a:lnTo>
                <a:lnTo>
                  <a:pt x="328" y="128"/>
                </a:lnTo>
                <a:lnTo>
                  <a:pt x="312" y="104"/>
                </a:lnTo>
                <a:lnTo>
                  <a:pt x="296" y="104"/>
                </a:lnTo>
                <a:lnTo>
                  <a:pt x="248" y="56"/>
                </a:lnTo>
                <a:lnTo>
                  <a:pt x="216" y="72"/>
                </a:lnTo>
                <a:lnTo>
                  <a:pt x="216" y="56"/>
                </a:lnTo>
                <a:lnTo>
                  <a:pt x="160" y="64"/>
                </a:lnTo>
                <a:lnTo>
                  <a:pt x="120" y="40"/>
                </a:lnTo>
                <a:lnTo>
                  <a:pt x="120" y="0"/>
                </a:lnTo>
                <a:lnTo>
                  <a:pt x="104" y="8"/>
                </a:lnTo>
                <a:lnTo>
                  <a:pt x="64" y="8"/>
                </a:lnTo>
                <a:lnTo>
                  <a:pt x="72" y="56"/>
                </a:lnTo>
                <a:lnTo>
                  <a:pt x="48" y="56"/>
                </a:lnTo>
                <a:lnTo>
                  <a:pt x="8" y="32"/>
                </a:lnTo>
                <a:lnTo>
                  <a:pt x="0" y="56"/>
                </a:lnTo>
                <a:lnTo>
                  <a:pt x="32" y="88"/>
                </a:lnTo>
                <a:lnTo>
                  <a:pt x="24" y="120"/>
                </a:lnTo>
                <a:lnTo>
                  <a:pt x="48" y="160"/>
                </a:lnTo>
                <a:lnTo>
                  <a:pt x="88" y="136"/>
                </a:lnTo>
                <a:lnTo>
                  <a:pt x="112" y="184"/>
                </a:lnTo>
                <a:lnTo>
                  <a:pt x="112" y="224"/>
                </a:lnTo>
                <a:lnTo>
                  <a:pt x="152" y="224"/>
                </a:lnTo>
                <a:lnTo>
                  <a:pt x="168" y="264"/>
                </a:lnTo>
                <a:lnTo>
                  <a:pt x="176" y="232"/>
                </a:lnTo>
                <a:lnTo>
                  <a:pt x="208" y="280"/>
                </a:lnTo>
                <a:lnTo>
                  <a:pt x="232" y="320"/>
                </a:lnTo>
                <a:lnTo>
                  <a:pt x="232" y="344"/>
                </a:lnTo>
                <a:lnTo>
                  <a:pt x="264" y="400"/>
                </a:lnTo>
                <a:lnTo>
                  <a:pt x="288" y="376"/>
                </a:lnTo>
                <a:lnTo>
                  <a:pt x="304" y="328"/>
                </a:lnTo>
                <a:lnTo>
                  <a:pt x="320" y="320"/>
                </a:lnTo>
                <a:lnTo>
                  <a:pt x="336" y="328"/>
                </a:lnTo>
                <a:lnTo>
                  <a:pt x="328" y="344"/>
                </a:lnTo>
                <a:lnTo>
                  <a:pt x="376" y="344"/>
                </a:lnTo>
                <a:lnTo>
                  <a:pt x="392" y="328"/>
                </a:lnTo>
                <a:lnTo>
                  <a:pt x="392" y="312"/>
                </a:lnTo>
                <a:lnTo>
                  <a:pt x="384" y="296"/>
                </a:lnTo>
                <a:lnTo>
                  <a:pt x="432" y="272"/>
                </a:lnTo>
                <a:lnTo>
                  <a:pt x="440" y="264"/>
                </a:lnTo>
                <a:lnTo>
                  <a:pt x="440" y="248"/>
                </a:lnTo>
                <a:lnTo>
                  <a:pt x="456" y="240"/>
                </a:lnTo>
                <a:lnTo>
                  <a:pt x="456" y="192"/>
                </a:lnTo>
                <a:lnTo>
                  <a:pt x="472" y="192"/>
                </a:lnTo>
                <a:lnTo>
                  <a:pt x="480" y="216"/>
                </a:lnTo>
                <a:lnTo>
                  <a:pt x="504" y="232"/>
                </a:lnTo>
                <a:lnTo>
                  <a:pt x="512" y="224"/>
                </a:lnTo>
                <a:lnTo>
                  <a:pt x="504" y="208"/>
                </a:lnTo>
                <a:lnTo>
                  <a:pt x="504" y="192"/>
                </a:lnTo>
                <a:lnTo>
                  <a:pt x="528" y="184"/>
                </a:lnTo>
                <a:lnTo>
                  <a:pt x="528" y="14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gray">
          <a:xfrm>
            <a:off x="8085138" y="2330450"/>
            <a:ext cx="779462" cy="693738"/>
          </a:xfrm>
          <a:custGeom>
            <a:avLst/>
            <a:gdLst>
              <a:gd name="T0" fmla="*/ 2147483646 w 377"/>
              <a:gd name="T1" fmla="*/ 2147483646 h 393"/>
              <a:gd name="T2" fmla="*/ 2147483646 w 377"/>
              <a:gd name="T3" fmla="*/ 2147483646 h 393"/>
              <a:gd name="T4" fmla="*/ 2147483646 w 377"/>
              <a:gd name="T5" fmla="*/ 2147483646 h 393"/>
              <a:gd name="T6" fmla="*/ 2147483646 w 377"/>
              <a:gd name="T7" fmla="*/ 2147483646 h 393"/>
              <a:gd name="T8" fmla="*/ 2147483646 w 377"/>
              <a:gd name="T9" fmla="*/ 2147483646 h 393"/>
              <a:gd name="T10" fmla="*/ 2147483646 w 377"/>
              <a:gd name="T11" fmla="*/ 2147483646 h 393"/>
              <a:gd name="T12" fmla="*/ 2147483646 w 377"/>
              <a:gd name="T13" fmla="*/ 0 h 393"/>
              <a:gd name="T14" fmla="*/ 2147483646 w 377"/>
              <a:gd name="T15" fmla="*/ 0 h 393"/>
              <a:gd name="T16" fmla="*/ 2147483646 w 377"/>
              <a:gd name="T17" fmla="*/ 2147483646 h 393"/>
              <a:gd name="T18" fmla="*/ 2147483646 w 377"/>
              <a:gd name="T19" fmla="*/ 2147483646 h 393"/>
              <a:gd name="T20" fmla="*/ 2147483646 w 377"/>
              <a:gd name="T21" fmla="*/ 2147483646 h 393"/>
              <a:gd name="T22" fmla="*/ 2147483646 w 377"/>
              <a:gd name="T23" fmla="*/ 2147483646 h 393"/>
              <a:gd name="T24" fmla="*/ 2147483646 w 377"/>
              <a:gd name="T25" fmla="*/ 2147483646 h 393"/>
              <a:gd name="T26" fmla="*/ 2147483646 w 377"/>
              <a:gd name="T27" fmla="*/ 2147483646 h 393"/>
              <a:gd name="T28" fmla="*/ 2147483646 w 377"/>
              <a:gd name="T29" fmla="*/ 2147483646 h 393"/>
              <a:gd name="T30" fmla="*/ 2147483646 w 377"/>
              <a:gd name="T31" fmla="*/ 2147483646 h 393"/>
              <a:gd name="T32" fmla="*/ 2147483646 w 377"/>
              <a:gd name="T33" fmla="*/ 2147483646 h 393"/>
              <a:gd name="T34" fmla="*/ 2147483646 w 377"/>
              <a:gd name="T35" fmla="*/ 2147483646 h 393"/>
              <a:gd name="T36" fmla="*/ 2147483646 w 377"/>
              <a:gd name="T37" fmla="*/ 2147483646 h 393"/>
              <a:gd name="T38" fmla="*/ 0 w 377"/>
              <a:gd name="T39" fmla="*/ 2147483646 h 393"/>
              <a:gd name="T40" fmla="*/ 2147483646 w 377"/>
              <a:gd name="T41" fmla="*/ 2147483646 h 393"/>
              <a:gd name="T42" fmla="*/ 2147483646 w 377"/>
              <a:gd name="T43" fmla="*/ 2147483646 h 393"/>
              <a:gd name="T44" fmla="*/ 2147483646 w 377"/>
              <a:gd name="T45" fmla="*/ 2147483646 h 393"/>
              <a:gd name="T46" fmla="*/ 2147483646 w 377"/>
              <a:gd name="T47" fmla="*/ 2147483646 h 393"/>
              <a:gd name="T48" fmla="*/ 2147483646 w 377"/>
              <a:gd name="T49" fmla="*/ 2147483646 h 393"/>
              <a:gd name="T50" fmla="*/ 2147483646 w 377"/>
              <a:gd name="T51" fmla="*/ 2147483646 h 393"/>
              <a:gd name="T52" fmla="*/ 2147483646 w 377"/>
              <a:gd name="T53" fmla="*/ 2147483646 h 393"/>
              <a:gd name="T54" fmla="*/ 2147483646 w 377"/>
              <a:gd name="T55" fmla="*/ 2147483646 h 393"/>
              <a:gd name="T56" fmla="*/ 2147483646 w 377"/>
              <a:gd name="T57" fmla="*/ 2147483646 h 393"/>
              <a:gd name="T58" fmla="*/ 2147483646 w 377"/>
              <a:gd name="T59" fmla="*/ 2147483646 h 393"/>
              <a:gd name="T60" fmla="*/ 2147483646 w 377"/>
              <a:gd name="T61" fmla="*/ 2147483646 h 393"/>
              <a:gd name="T62" fmla="*/ 2147483646 w 377"/>
              <a:gd name="T63" fmla="*/ 2147483646 h 393"/>
              <a:gd name="T64" fmla="*/ 2147483646 w 377"/>
              <a:gd name="T65" fmla="*/ 2147483646 h 393"/>
              <a:gd name="T66" fmla="*/ 2147483646 w 377"/>
              <a:gd name="T67" fmla="*/ 2147483646 h 393"/>
              <a:gd name="T68" fmla="*/ 2147483646 w 377"/>
              <a:gd name="T69" fmla="*/ 2147483646 h 393"/>
              <a:gd name="T70" fmla="*/ 2147483646 w 377"/>
              <a:gd name="T71" fmla="*/ 2147483646 h 393"/>
              <a:gd name="T72" fmla="*/ 2147483646 w 377"/>
              <a:gd name="T73" fmla="*/ 2147483646 h 393"/>
              <a:gd name="T74" fmla="*/ 2147483646 w 377"/>
              <a:gd name="T75" fmla="*/ 2147483646 h 393"/>
              <a:gd name="T76" fmla="*/ 2147483646 w 377"/>
              <a:gd name="T77" fmla="*/ 2147483646 h 393"/>
              <a:gd name="T78" fmla="*/ 2147483646 w 377"/>
              <a:gd name="T79" fmla="*/ 2147483646 h 393"/>
              <a:gd name="T80" fmla="*/ 2147483646 w 377"/>
              <a:gd name="T81" fmla="*/ 2147483646 h 393"/>
              <a:gd name="T82" fmla="*/ 2147483646 w 377"/>
              <a:gd name="T83" fmla="*/ 2147483646 h 393"/>
              <a:gd name="T84" fmla="*/ 2147483646 w 377"/>
              <a:gd name="T85" fmla="*/ 2147483646 h 393"/>
              <a:gd name="T86" fmla="*/ 2147483646 w 377"/>
              <a:gd name="T87" fmla="*/ 2147483646 h 393"/>
              <a:gd name="T88" fmla="*/ 2147483646 w 377"/>
              <a:gd name="T89" fmla="*/ 2147483646 h 393"/>
              <a:gd name="T90" fmla="*/ 2147483646 w 377"/>
              <a:gd name="T91" fmla="*/ 2147483646 h 39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77" h="393">
                <a:moveTo>
                  <a:pt x="376" y="176"/>
                </a:moveTo>
                <a:lnTo>
                  <a:pt x="336" y="120"/>
                </a:lnTo>
                <a:lnTo>
                  <a:pt x="344" y="96"/>
                </a:lnTo>
                <a:lnTo>
                  <a:pt x="312" y="40"/>
                </a:lnTo>
                <a:lnTo>
                  <a:pt x="288" y="8"/>
                </a:lnTo>
                <a:lnTo>
                  <a:pt x="280" y="40"/>
                </a:lnTo>
                <a:lnTo>
                  <a:pt x="264" y="0"/>
                </a:lnTo>
                <a:lnTo>
                  <a:pt x="232" y="0"/>
                </a:lnTo>
                <a:lnTo>
                  <a:pt x="240" y="24"/>
                </a:lnTo>
                <a:lnTo>
                  <a:pt x="200" y="56"/>
                </a:lnTo>
                <a:lnTo>
                  <a:pt x="176" y="56"/>
                </a:lnTo>
                <a:lnTo>
                  <a:pt x="48" y="144"/>
                </a:lnTo>
                <a:lnTo>
                  <a:pt x="24" y="112"/>
                </a:lnTo>
                <a:lnTo>
                  <a:pt x="8" y="112"/>
                </a:lnTo>
                <a:lnTo>
                  <a:pt x="16" y="136"/>
                </a:lnTo>
                <a:lnTo>
                  <a:pt x="16" y="160"/>
                </a:lnTo>
                <a:lnTo>
                  <a:pt x="24" y="184"/>
                </a:lnTo>
                <a:lnTo>
                  <a:pt x="8" y="184"/>
                </a:lnTo>
                <a:lnTo>
                  <a:pt x="8" y="216"/>
                </a:lnTo>
                <a:lnTo>
                  <a:pt x="0" y="232"/>
                </a:lnTo>
                <a:lnTo>
                  <a:pt x="32" y="240"/>
                </a:lnTo>
                <a:lnTo>
                  <a:pt x="64" y="296"/>
                </a:lnTo>
                <a:lnTo>
                  <a:pt x="104" y="240"/>
                </a:lnTo>
                <a:lnTo>
                  <a:pt x="120" y="208"/>
                </a:lnTo>
                <a:lnTo>
                  <a:pt x="160" y="200"/>
                </a:lnTo>
                <a:lnTo>
                  <a:pt x="184" y="216"/>
                </a:lnTo>
                <a:lnTo>
                  <a:pt x="184" y="224"/>
                </a:lnTo>
                <a:lnTo>
                  <a:pt x="192" y="224"/>
                </a:lnTo>
                <a:lnTo>
                  <a:pt x="168" y="280"/>
                </a:lnTo>
                <a:lnTo>
                  <a:pt x="152" y="280"/>
                </a:lnTo>
                <a:lnTo>
                  <a:pt x="160" y="312"/>
                </a:lnTo>
                <a:lnTo>
                  <a:pt x="152" y="320"/>
                </a:lnTo>
                <a:lnTo>
                  <a:pt x="168" y="320"/>
                </a:lnTo>
                <a:lnTo>
                  <a:pt x="136" y="376"/>
                </a:lnTo>
                <a:lnTo>
                  <a:pt x="144" y="392"/>
                </a:lnTo>
                <a:lnTo>
                  <a:pt x="160" y="376"/>
                </a:lnTo>
                <a:lnTo>
                  <a:pt x="168" y="352"/>
                </a:lnTo>
                <a:lnTo>
                  <a:pt x="184" y="352"/>
                </a:lnTo>
                <a:lnTo>
                  <a:pt x="200" y="336"/>
                </a:lnTo>
                <a:lnTo>
                  <a:pt x="200" y="312"/>
                </a:lnTo>
                <a:lnTo>
                  <a:pt x="256" y="280"/>
                </a:lnTo>
                <a:lnTo>
                  <a:pt x="304" y="264"/>
                </a:lnTo>
                <a:lnTo>
                  <a:pt x="312" y="224"/>
                </a:lnTo>
                <a:lnTo>
                  <a:pt x="344" y="200"/>
                </a:lnTo>
                <a:lnTo>
                  <a:pt x="368" y="192"/>
                </a:lnTo>
                <a:lnTo>
                  <a:pt x="376" y="176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7493001" y="2487613"/>
            <a:ext cx="727075" cy="944562"/>
          </a:xfrm>
          <a:custGeom>
            <a:avLst/>
            <a:gdLst>
              <a:gd name="T0" fmla="*/ 2147483646 w 353"/>
              <a:gd name="T1" fmla="*/ 2147483646 h 537"/>
              <a:gd name="T2" fmla="*/ 2147483646 w 353"/>
              <a:gd name="T3" fmla="*/ 2147483646 h 537"/>
              <a:gd name="T4" fmla="*/ 2147483646 w 353"/>
              <a:gd name="T5" fmla="*/ 2147483646 h 537"/>
              <a:gd name="T6" fmla="*/ 2147483646 w 353"/>
              <a:gd name="T7" fmla="*/ 0 h 537"/>
              <a:gd name="T8" fmla="*/ 2147483646 w 353"/>
              <a:gd name="T9" fmla="*/ 2147483646 h 537"/>
              <a:gd name="T10" fmla="*/ 2147483646 w 353"/>
              <a:gd name="T11" fmla="*/ 2147483646 h 537"/>
              <a:gd name="T12" fmla="*/ 2147483646 w 353"/>
              <a:gd name="T13" fmla="*/ 2147483646 h 537"/>
              <a:gd name="T14" fmla="*/ 2147483646 w 353"/>
              <a:gd name="T15" fmla="*/ 2147483646 h 537"/>
              <a:gd name="T16" fmla="*/ 2147483646 w 353"/>
              <a:gd name="T17" fmla="*/ 2147483646 h 537"/>
              <a:gd name="T18" fmla="*/ 2147483646 w 353"/>
              <a:gd name="T19" fmla="*/ 2147483646 h 537"/>
              <a:gd name="T20" fmla="*/ 2147483646 w 353"/>
              <a:gd name="T21" fmla="*/ 2147483646 h 537"/>
              <a:gd name="T22" fmla="*/ 2147483646 w 353"/>
              <a:gd name="T23" fmla="*/ 2147483646 h 537"/>
              <a:gd name="T24" fmla="*/ 2147483646 w 353"/>
              <a:gd name="T25" fmla="*/ 2147483646 h 537"/>
              <a:gd name="T26" fmla="*/ 2147483646 w 353"/>
              <a:gd name="T27" fmla="*/ 2147483646 h 537"/>
              <a:gd name="T28" fmla="*/ 2147483646 w 353"/>
              <a:gd name="T29" fmla="*/ 2147483646 h 537"/>
              <a:gd name="T30" fmla="*/ 2147483646 w 353"/>
              <a:gd name="T31" fmla="*/ 2147483646 h 537"/>
              <a:gd name="T32" fmla="*/ 2147483646 w 353"/>
              <a:gd name="T33" fmla="*/ 2147483646 h 537"/>
              <a:gd name="T34" fmla="*/ 2147483646 w 353"/>
              <a:gd name="T35" fmla="*/ 2147483646 h 537"/>
              <a:gd name="T36" fmla="*/ 2147483646 w 353"/>
              <a:gd name="T37" fmla="*/ 2147483646 h 537"/>
              <a:gd name="T38" fmla="*/ 2147483646 w 353"/>
              <a:gd name="T39" fmla="*/ 2147483646 h 537"/>
              <a:gd name="T40" fmla="*/ 2147483646 w 353"/>
              <a:gd name="T41" fmla="*/ 2147483646 h 537"/>
              <a:gd name="T42" fmla="*/ 2147483646 w 353"/>
              <a:gd name="T43" fmla="*/ 2147483646 h 537"/>
              <a:gd name="T44" fmla="*/ 2147483646 w 353"/>
              <a:gd name="T45" fmla="*/ 2147483646 h 537"/>
              <a:gd name="T46" fmla="*/ 2147483646 w 353"/>
              <a:gd name="T47" fmla="*/ 2147483646 h 537"/>
              <a:gd name="T48" fmla="*/ 2147483646 w 353"/>
              <a:gd name="T49" fmla="*/ 2147483646 h 537"/>
              <a:gd name="T50" fmla="*/ 2147483646 w 353"/>
              <a:gd name="T51" fmla="*/ 2147483646 h 537"/>
              <a:gd name="T52" fmla="*/ 2147483646 w 353"/>
              <a:gd name="T53" fmla="*/ 2147483646 h 537"/>
              <a:gd name="T54" fmla="*/ 2147483646 w 353"/>
              <a:gd name="T55" fmla="*/ 2147483646 h 537"/>
              <a:gd name="T56" fmla="*/ 2147483646 w 353"/>
              <a:gd name="T57" fmla="*/ 2147483646 h 537"/>
              <a:gd name="T58" fmla="*/ 2147483646 w 353"/>
              <a:gd name="T59" fmla="*/ 2147483646 h 537"/>
              <a:gd name="T60" fmla="*/ 2147483646 w 353"/>
              <a:gd name="T61" fmla="*/ 2147483646 h 537"/>
              <a:gd name="T62" fmla="*/ 2147483646 w 353"/>
              <a:gd name="T63" fmla="*/ 2147483646 h 537"/>
              <a:gd name="T64" fmla="*/ 2147483646 w 353"/>
              <a:gd name="T65" fmla="*/ 2147483646 h 53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53" h="537">
                <a:moveTo>
                  <a:pt x="352" y="208"/>
                </a:moveTo>
                <a:lnTo>
                  <a:pt x="320" y="160"/>
                </a:lnTo>
                <a:lnTo>
                  <a:pt x="288" y="152"/>
                </a:lnTo>
                <a:lnTo>
                  <a:pt x="296" y="96"/>
                </a:lnTo>
                <a:lnTo>
                  <a:pt x="264" y="104"/>
                </a:lnTo>
                <a:lnTo>
                  <a:pt x="248" y="88"/>
                </a:lnTo>
                <a:lnTo>
                  <a:pt x="248" y="48"/>
                </a:lnTo>
                <a:lnTo>
                  <a:pt x="224" y="0"/>
                </a:lnTo>
                <a:lnTo>
                  <a:pt x="176" y="24"/>
                </a:lnTo>
                <a:lnTo>
                  <a:pt x="176" y="64"/>
                </a:lnTo>
                <a:lnTo>
                  <a:pt x="144" y="56"/>
                </a:lnTo>
                <a:lnTo>
                  <a:pt x="136" y="80"/>
                </a:lnTo>
                <a:lnTo>
                  <a:pt x="112" y="72"/>
                </a:lnTo>
                <a:lnTo>
                  <a:pt x="80" y="104"/>
                </a:lnTo>
                <a:lnTo>
                  <a:pt x="56" y="56"/>
                </a:lnTo>
                <a:lnTo>
                  <a:pt x="32" y="72"/>
                </a:lnTo>
                <a:lnTo>
                  <a:pt x="24" y="112"/>
                </a:lnTo>
                <a:lnTo>
                  <a:pt x="8" y="120"/>
                </a:lnTo>
                <a:lnTo>
                  <a:pt x="32" y="184"/>
                </a:lnTo>
                <a:lnTo>
                  <a:pt x="56" y="200"/>
                </a:lnTo>
                <a:lnTo>
                  <a:pt x="32" y="216"/>
                </a:lnTo>
                <a:lnTo>
                  <a:pt x="24" y="232"/>
                </a:lnTo>
                <a:lnTo>
                  <a:pt x="56" y="232"/>
                </a:lnTo>
                <a:lnTo>
                  <a:pt x="64" y="272"/>
                </a:lnTo>
                <a:lnTo>
                  <a:pt x="48" y="304"/>
                </a:lnTo>
                <a:lnTo>
                  <a:pt x="32" y="288"/>
                </a:lnTo>
                <a:lnTo>
                  <a:pt x="16" y="304"/>
                </a:lnTo>
                <a:lnTo>
                  <a:pt x="16" y="328"/>
                </a:lnTo>
                <a:lnTo>
                  <a:pt x="0" y="344"/>
                </a:lnTo>
                <a:lnTo>
                  <a:pt x="32" y="400"/>
                </a:lnTo>
                <a:lnTo>
                  <a:pt x="8" y="488"/>
                </a:lnTo>
                <a:lnTo>
                  <a:pt x="24" y="512"/>
                </a:lnTo>
                <a:lnTo>
                  <a:pt x="72" y="512"/>
                </a:lnTo>
                <a:lnTo>
                  <a:pt x="88" y="528"/>
                </a:lnTo>
                <a:lnTo>
                  <a:pt x="128" y="536"/>
                </a:lnTo>
                <a:lnTo>
                  <a:pt x="112" y="512"/>
                </a:lnTo>
                <a:lnTo>
                  <a:pt x="120" y="480"/>
                </a:lnTo>
                <a:lnTo>
                  <a:pt x="152" y="424"/>
                </a:lnTo>
                <a:lnTo>
                  <a:pt x="192" y="384"/>
                </a:lnTo>
                <a:lnTo>
                  <a:pt x="232" y="376"/>
                </a:lnTo>
                <a:lnTo>
                  <a:pt x="248" y="360"/>
                </a:lnTo>
                <a:lnTo>
                  <a:pt x="240" y="344"/>
                </a:lnTo>
                <a:lnTo>
                  <a:pt x="224" y="312"/>
                </a:lnTo>
                <a:lnTo>
                  <a:pt x="192" y="320"/>
                </a:lnTo>
                <a:lnTo>
                  <a:pt x="176" y="312"/>
                </a:lnTo>
                <a:lnTo>
                  <a:pt x="184" y="288"/>
                </a:lnTo>
                <a:lnTo>
                  <a:pt x="184" y="248"/>
                </a:lnTo>
                <a:lnTo>
                  <a:pt x="160" y="264"/>
                </a:lnTo>
                <a:lnTo>
                  <a:pt x="128" y="256"/>
                </a:lnTo>
                <a:lnTo>
                  <a:pt x="104" y="256"/>
                </a:lnTo>
                <a:lnTo>
                  <a:pt x="104" y="224"/>
                </a:lnTo>
                <a:lnTo>
                  <a:pt x="136" y="168"/>
                </a:lnTo>
                <a:lnTo>
                  <a:pt x="152" y="168"/>
                </a:lnTo>
                <a:lnTo>
                  <a:pt x="160" y="136"/>
                </a:lnTo>
                <a:lnTo>
                  <a:pt x="176" y="136"/>
                </a:lnTo>
                <a:lnTo>
                  <a:pt x="192" y="152"/>
                </a:lnTo>
                <a:lnTo>
                  <a:pt x="216" y="152"/>
                </a:lnTo>
                <a:lnTo>
                  <a:pt x="208" y="184"/>
                </a:lnTo>
                <a:lnTo>
                  <a:pt x="208" y="200"/>
                </a:lnTo>
                <a:lnTo>
                  <a:pt x="224" y="200"/>
                </a:lnTo>
                <a:lnTo>
                  <a:pt x="224" y="232"/>
                </a:lnTo>
                <a:lnTo>
                  <a:pt x="256" y="256"/>
                </a:lnTo>
                <a:lnTo>
                  <a:pt x="264" y="280"/>
                </a:lnTo>
                <a:lnTo>
                  <a:pt x="272" y="288"/>
                </a:lnTo>
                <a:lnTo>
                  <a:pt x="312" y="256"/>
                </a:lnTo>
                <a:lnTo>
                  <a:pt x="328" y="216"/>
                </a:lnTo>
                <a:lnTo>
                  <a:pt x="352" y="20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7704138" y="2727326"/>
            <a:ext cx="233362" cy="225425"/>
          </a:xfrm>
          <a:custGeom>
            <a:avLst/>
            <a:gdLst>
              <a:gd name="T0" fmla="*/ 2147483646 w 113"/>
              <a:gd name="T1" fmla="*/ 2147483646 h 129"/>
              <a:gd name="T2" fmla="*/ 2147483646 w 113"/>
              <a:gd name="T3" fmla="*/ 2147483646 h 129"/>
              <a:gd name="T4" fmla="*/ 2147483646 w 113"/>
              <a:gd name="T5" fmla="*/ 2147483646 h 129"/>
              <a:gd name="T6" fmla="*/ 2147483646 w 113"/>
              <a:gd name="T7" fmla="*/ 2147483646 h 129"/>
              <a:gd name="T8" fmla="*/ 2147483646 w 113"/>
              <a:gd name="T9" fmla="*/ 0 h 129"/>
              <a:gd name="T10" fmla="*/ 2147483646 w 113"/>
              <a:gd name="T11" fmla="*/ 0 h 129"/>
              <a:gd name="T12" fmla="*/ 2147483646 w 113"/>
              <a:gd name="T13" fmla="*/ 2147483646 h 129"/>
              <a:gd name="T14" fmla="*/ 2147483646 w 113"/>
              <a:gd name="T15" fmla="*/ 2147483646 h 129"/>
              <a:gd name="T16" fmla="*/ 0 w 113"/>
              <a:gd name="T17" fmla="*/ 2147483646 h 129"/>
              <a:gd name="T18" fmla="*/ 0 w 113"/>
              <a:gd name="T19" fmla="*/ 2147483646 h 129"/>
              <a:gd name="T20" fmla="*/ 2147483646 w 113"/>
              <a:gd name="T21" fmla="*/ 2147483646 h 129"/>
              <a:gd name="T22" fmla="*/ 2147483646 w 113"/>
              <a:gd name="T23" fmla="*/ 2147483646 h 129"/>
              <a:gd name="T24" fmla="*/ 2147483646 w 113"/>
              <a:gd name="T25" fmla="*/ 2147483646 h 129"/>
              <a:gd name="T26" fmla="*/ 2147483646 w 113"/>
              <a:gd name="T27" fmla="*/ 2147483646 h 129"/>
              <a:gd name="T28" fmla="*/ 2147483646 w 113"/>
              <a:gd name="T29" fmla="*/ 2147483646 h 129"/>
              <a:gd name="T30" fmla="*/ 2147483646 w 113"/>
              <a:gd name="T31" fmla="*/ 2147483646 h 129"/>
              <a:gd name="T32" fmla="*/ 2147483646 w 113"/>
              <a:gd name="T33" fmla="*/ 2147483646 h 12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3" h="129">
                <a:moveTo>
                  <a:pt x="112" y="64"/>
                </a:moveTo>
                <a:lnTo>
                  <a:pt x="96" y="40"/>
                </a:lnTo>
                <a:lnTo>
                  <a:pt x="112" y="16"/>
                </a:lnTo>
                <a:lnTo>
                  <a:pt x="80" y="16"/>
                </a:lnTo>
                <a:lnTo>
                  <a:pt x="72" y="0"/>
                </a:lnTo>
                <a:lnTo>
                  <a:pt x="56" y="0"/>
                </a:lnTo>
                <a:lnTo>
                  <a:pt x="48" y="32"/>
                </a:lnTo>
                <a:lnTo>
                  <a:pt x="32" y="32"/>
                </a:lnTo>
                <a:lnTo>
                  <a:pt x="0" y="88"/>
                </a:lnTo>
                <a:lnTo>
                  <a:pt x="0" y="120"/>
                </a:lnTo>
                <a:lnTo>
                  <a:pt x="32" y="120"/>
                </a:lnTo>
                <a:lnTo>
                  <a:pt x="48" y="128"/>
                </a:lnTo>
                <a:lnTo>
                  <a:pt x="80" y="112"/>
                </a:lnTo>
                <a:lnTo>
                  <a:pt x="80" y="96"/>
                </a:lnTo>
                <a:lnTo>
                  <a:pt x="72" y="80"/>
                </a:lnTo>
                <a:lnTo>
                  <a:pt x="96" y="80"/>
                </a:lnTo>
                <a:lnTo>
                  <a:pt x="112" y="6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7853363" y="2838451"/>
            <a:ext cx="184150" cy="212725"/>
          </a:xfrm>
          <a:custGeom>
            <a:avLst/>
            <a:gdLst>
              <a:gd name="T0" fmla="*/ 2147483646 w 89"/>
              <a:gd name="T1" fmla="*/ 2147483646 h 121"/>
              <a:gd name="T2" fmla="*/ 2147483646 w 89"/>
              <a:gd name="T3" fmla="*/ 2147483646 h 121"/>
              <a:gd name="T4" fmla="*/ 2147483646 w 89"/>
              <a:gd name="T5" fmla="*/ 2147483646 h 121"/>
              <a:gd name="T6" fmla="*/ 2147483646 w 89"/>
              <a:gd name="T7" fmla="*/ 2147483646 h 121"/>
              <a:gd name="T8" fmla="*/ 2147483646 w 89"/>
              <a:gd name="T9" fmla="*/ 0 h 121"/>
              <a:gd name="T10" fmla="*/ 2147483646 w 89"/>
              <a:gd name="T11" fmla="*/ 2147483646 h 121"/>
              <a:gd name="T12" fmla="*/ 2147483646 w 89"/>
              <a:gd name="T13" fmla="*/ 2147483646 h 121"/>
              <a:gd name="T14" fmla="*/ 2147483646 w 89"/>
              <a:gd name="T15" fmla="*/ 2147483646 h 121"/>
              <a:gd name="T16" fmla="*/ 0 w 89"/>
              <a:gd name="T17" fmla="*/ 2147483646 h 121"/>
              <a:gd name="T18" fmla="*/ 2147483646 w 89"/>
              <a:gd name="T19" fmla="*/ 2147483646 h 121"/>
              <a:gd name="T20" fmla="*/ 2147483646 w 89"/>
              <a:gd name="T21" fmla="*/ 2147483646 h 121"/>
              <a:gd name="T22" fmla="*/ 2147483646 w 89"/>
              <a:gd name="T23" fmla="*/ 2147483646 h 121"/>
              <a:gd name="T24" fmla="*/ 2147483646 w 89"/>
              <a:gd name="T25" fmla="*/ 2147483646 h 12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" h="121">
                <a:moveTo>
                  <a:pt x="88" y="80"/>
                </a:moveTo>
                <a:lnTo>
                  <a:pt x="80" y="56"/>
                </a:lnTo>
                <a:lnTo>
                  <a:pt x="56" y="40"/>
                </a:lnTo>
                <a:lnTo>
                  <a:pt x="48" y="8"/>
                </a:lnTo>
                <a:lnTo>
                  <a:pt x="32" y="0"/>
                </a:lnTo>
                <a:lnTo>
                  <a:pt x="24" y="8"/>
                </a:lnTo>
                <a:lnTo>
                  <a:pt x="32" y="48"/>
                </a:lnTo>
                <a:lnTo>
                  <a:pt x="8" y="48"/>
                </a:lnTo>
                <a:lnTo>
                  <a:pt x="0" y="112"/>
                </a:lnTo>
                <a:lnTo>
                  <a:pt x="16" y="120"/>
                </a:lnTo>
                <a:lnTo>
                  <a:pt x="56" y="112"/>
                </a:lnTo>
                <a:lnTo>
                  <a:pt x="56" y="80"/>
                </a:lnTo>
                <a:lnTo>
                  <a:pt x="88" y="80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7853364" y="2852739"/>
            <a:ext cx="71437" cy="71437"/>
          </a:xfrm>
          <a:custGeom>
            <a:avLst/>
            <a:gdLst>
              <a:gd name="T0" fmla="*/ 2147483646 w 33"/>
              <a:gd name="T1" fmla="*/ 2147483646 h 41"/>
              <a:gd name="T2" fmla="*/ 2147483646 w 33"/>
              <a:gd name="T3" fmla="*/ 2147483646 h 41"/>
              <a:gd name="T4" fmla="*/ 2147483646 w 33"/>
              <a:gd name="T5" fmla="*/ 2147483646 h 41"/>
              <a:gd name="T6" fmla="*/ 0 w 33"/>
              <a:gd name="T7" fmla="*/ 0 h 41"/>
              <a:gd name="T8" fmla="*/ 2147483646 w 33"/>
              <a:gd name="T9" fmla="*/ 2147483646 h 41"/>
              <a:gd name="T10" fmla="*/ 2147483646 w 33"/>
              <a:gd name="T11" fmla="*/ 2147483646 h 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" h="41">
                <a:moveTo>
                  <a:pt x="32" y="40"/>
                </a:moveTo>
                <a:lnTo>
                  <a:pt x="8" y="40"/>
                </a:lnTo>
                <a:lnTo>
                  <a:pt x="8" y="24"/>
                </a:lnTo>
                <a:lnTo>
                  <a:pt x="0" y="0"/>
                </a:lnTo>
                <a:lnTo>
                  <a:pt x="24" y="8"/>
                </a:lnTo>
                <a:lnTo>
                  <a:pt x="32" y="4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7688264" y="3106739"/>
            <a:ext cx="896937" cy="509587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gray">
          <a:xfrm>
            <a:off x="7872413" y="3514726"/>
            <a:ext cx="742950" cy="563563"/>
          </a:xfrm>
          <a:custGeom>
            <a:avLst/>
            <a:gdLst>
              <a:gd name="T0" fmla="*/ 2147483646 w 361"/>
              <a:gd name="T1" fmla="*/ 0 h 321"/>
              <a:gd name="T2" fmla="*/ 2147483646 w 361"/>
              <a:gd name="T3" fmla="*/ 0 h 321"/>
              <a:gd name="T4" fmla="*/ 2147483646 w 361"/>
              <a:gd name="T5" fmla="*/ 2147483646 h 321"/>
              <a:gd name="T6" fmla="*/ 2147483646 w 361"/>
              <a:gd name="T7" fmla="*/ 2147483646 h 321"/>
              <a:gd name="T8" fmla="*/ 2147483646 w 361"/>
              <a:gd name="T9" fmla="*/ 2147483646 h 321"/>
              <a:gd name="T10" fmla="*/ 2147483646 w 361"/>
              <a:gd name="T11" fmla="*/ 2147483646 h 321"/>
              <a:gd name="T12" fmla="*/ 2147483646 w 361"/>
              <a:gd name="T13" fmla="*/ 2147483646 h 321"/>
              <a:gd name="T14" fmla="*/ 2147483646 w 361"/>
              <a:gd name="T15" fmla="*/ 2147483646 h 321"/>
              <a:gd name="T16" fmla="*/ 2147483646 w 361"/>
              <a:gd name="T17" fmla="*/ 2147483646 h 321"/>
              <a:gd name="T18" fmla="*/ 2147483646 w 361"/>
              <a:gd name="T19" fmla="*/ 2147483646 h 321"/>
              <a:gd name="T20" fmla="*/ 2147483646 w 361"/>
              <a:gd name="T21" fmla="*/ 2147483646 h 321"/>
              <a:gd name="T22" fmla="*/ 0 w 361"/>
              <a:gd name="T23" fmla="*/ 2147483646 h 321"/>
              <a:gd name="T24" fmla="*/ 2147483646 w 361"/>
              <a:gd name="T25" fmla="*/ 2147483646 h 321"/>
              <a:gd name="T26" fmla="*/ 2147483646 w 361"/>
              <a:gd name="T27" fmla="*/ 2147483646 h 321"/>
              <a:gd name="T28" fmla="*/ 2147483646 w 361"/>
              <a:gd name="T29" fmla="*/ 2147483646 h 321"/>
              <a:gd name="T30" fmla="*/ 2147483646 w 361"/>
              <a:gd name="T31" fmla="*/ 2147483646 h 321"/>
              <a:gd name="T32" fmla="*/ 2147483646 w 361"/>
              <a:gd name="T33" fmla="*/ 2147483646 h 321"/>
              <a:gd name="T34" fmla="*/ 2147483646 w 361"/>
              <a:gd name="T35" fmla="*/ 2147483646 h 321"/>
              <a:gd name="T36" fmla="*/ 2147483646 w 361"/>
              <a:gd name="T37" fmla="*/ 2147483646 h 321"/>
              <a:gd name="T38" fmla="*/ 2147483646 w 361"/>
              <a:gd name="T39" fmla="*/ 2147483646 h 321"/>
              <a:gd name="T40" fmla="*/ 2147483646 w 361"/>
              <a:gd name="T41" fmla="*/ 2147483646 h 321"/>
              <a:gd name="T42" fmla="*/ 2147483646 w 361"/>
              <a:gd name="T43" fmla="*/ 2147483646 h 321"/>
              <a:gd name="T44" fmla="*/ 2147483646 w 361"/>
              <a:gd name="T45" fmla="*/ 2147483646 h 321"/>
              <a:gd name="T46" fmla="*/ 2147483646 w 361"/>
              <a:gd name="T47" fmla="*/ 2147483646 h 321"/>
              <a:gd name="T48" fmla="*/ 2147483646 w 361"/>
              <a:gd name="T49" fmla="*/ 2147483646 h 321"/>
              <a:gd name="T50" fmla="*/ 2147483646 w 361"/>
              <a:gd name="T51" fmla="*/ 2147483646 h 321"/>
              <a:gd name="T52" fmla="*/ 2147483646 w 361"/>
              <a:gd name="T53" fmla="*/ 2147483646 h 321"/>
              <a:gd name="T54" fmla="*/ 2147483646 w 361"/>
              <a:gd name="T55" fmla="*/ 2147483646 h 321"/>
              <a:gd name="T56" fmla="*/ 2147483646 w 361"/>
              <a:gd name="T57" fmla="*/ 2147483646 h 321"/>
              <a:gd name="T58" fmla="*/ 2147483646 w 361"/>
              <a:gd name="T59" fmla="*/ 2147483646 h 321"/>
              <a:gd name="T60" fmla="*/ 2147483646 w 361"/>
              <a:gd name="T61" fmla="*/ 2147483646 h 321"/>
              <a:gd name="T62" fmla="*/ 2147483646 w 361"/>
              <a:gd name="T63" fmla="*/ 2147483646 h 321"/>
              <a:gd name="T64" fmla="*/ 2147483646 w 361"/>
              <a:gd name="T65" fmla="*/ 2147483646 h 321"/>
              <a:gd name="T66" fmla="*/ 2147483646 w 361"/>
              <a:gd name="T67" fmla="*/ 2147483646 h 321"/>
              <a:gd name="T68" fmla="*/ 2147483646 w 361"/>
              <a:gd name="T69" fmla="*/ 2147483646 h 321"/>
              <a:gd name="T70" fmla="*/ 2147483646 w 361"/>
              <a:gd name="T71" fmla="*/ 2147483646 h 321"/>
              <a:gd name="T72" fmla="*/ 2147483646 w 361"/>
              <a:gd name="T73" fmla="*/ 2147483646 h 321"/>
              <a:gd name="T74" fmla="*/ 2147483646 w 361"/>
              <a:gd name="T75" fmla="*/ 2147483646 h 321"/>
              <a:gd name="T76" fmla="*/ 2147483646 w 361"/>
              <a:gd name="T77" fmla="*/ 2147483646 h 321"/>
              <a:gd name="T78" fmla="*/ 2147483646 w 361"/>
              <a:gd name="T79" fmla="*/ 2147483646 h 321"/>
              <a:gd name="T80" fmla="*/ 2147483646 w 361"/>
              <a:gd name="T81" fmla="*/ 2147483646 h 321"/>
              <a:gd name="T82" fmla="*/ 2147483646 w 361"/>
              <a:gd name="T83" fmla="*/ 2147483646 h 321"/>
              <a:gd name="T84" fmla="*/ 2147483646 w 361"/>
              <a:gd name="T85" fmla="*/ 2147483646 h 321"/>
              <a:gd name="T86" fmla="*/ 2147483646 w 361"/>
              <a:gd name="T87" fmla="*/ 2147483646 h 321"/>
              <a:gd name="T88" fmla="*/ 2147483646 w 361"/>
              <a:gd name="T89" fmla="*/ 2147483646 h 321"/>
              <a:gd name="T90" fmla="*/ 2147483646 w 361"/>
              <a:gd name="T91" fmla="*/ 2147483646 h 321"/>
              <a:gd name="T92" fmla="*/ 2147483646 w 361"/>
              <a:gd name="T93" fmla="*/ 2147483646 h 321"/>
              <a:gd name="T94" fmla="*/ 2147483646 w 361"/>
              <a:gd name="T95" fmla="*/ 2147483646 h 321"/>
              <a:gd name="T96" fmla="*/ 2147483646 w 361"/>
              <a:gd name="T97" fmla="*/ 2147483646 h 321"/>
              <a:gd name="T98" fmla="*/ 2147483646 w 361"/>
              <a:gd name="T99" fmla="*/ 0 h 3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61" h="321">
                <a:moveTo>
                  <a:pt x="168" y="0"/>
                </a:moveTo>
                <a:lnTo>
                  <a:pt x="152" y="0"/>
                </a:lnTo>
                <a:lnTo>
                  <a:pt x="120" y="48"/>
                </a:lnTo>
                <a:lnTo>
                  <a:pt x="96" y="56"/>
                </a:lnTo>
                <a:lnTo>
                  <a:pt x="96" y="40"/>
                </a:lnTo>
                <a:lnTo>
                  <a:pt x="80" y="40"/>
                </a:lnTo>
                <a:lnTo>
                  <a:pt x="64" y="56"/>
                </a:lnTo>
                <a:lnTo>
                  <a:pt x="32" y="40"/>
                </a:lnTo>
                <a:lnTo>
                  <a:pt x="24" y="32"/>
                </a:lnTo>
                <a:lnTo>
                  <a:pt x="8" y="24"/>
                </a:lnTo>
                <a:lnTo>
                  <a:pt x="8" y="40"/>
                </a:lnTo>
                <a:lnTo>
                  <a:pt x="0" y="48"/>
                </a:lnTo>
                <a:lnTo>
                  <a:pt x="32" y="56"/>
                </a:lnTo>
                <a:lnTo>
                  <a:pt x="40" y="80"/>
                </a:lnTo>
                <a:lnTo>
                  <a:pt x="56" y="80"/>
                </a:lnTo>
                <a:lnTo>
                  <a:pt x="80" y="112"/>
                </a:lnTo>
                <a:lnTo>
                  <a:pt x="104" y="104"/>
                </a:lnTo>
                <a:lnTo>
                  <a:pt x="104" y="144"/>
                </a:lnTo>
                <a:lnTo>
                  <a:pt x="136" y="184"/>
                </a:lnTo>
                <a:lnTo>
                  <a:pt x="152" y="184"/>
                </a:lnTo>
                <a:lnTo>
                  <a:pt x="160" y="168"/>
                </a:lnTo>
                <a:lnTo>
                  <a:pt x="184" y="192"/>
                </a:lnTo>
                <a:lnTo>
                  <a:pt x="168" y="208"/>
                </a:lnTo>
                <a:lnTo>
                  <a:pt x="160" y="200"/>
                </a:lnTo>
                <a:lnTo>
                  <a:pt x="144" y="192"/>
                </a:lnTo>
                <a:lnTo>
                  <a:pt x="144" y="224"/>
                </a:lnTo>
                <a:lnTo>
                  <a:pt x="136" y="240"/>
                </a:lnTo>
                <a:lnTo>
                  <a:pt x="160" y="272"/>
                </a:lnTo>
                <a:lnTo>
                  <a:pt x="160" y="296"/>
                </a:lnTo>
                <a:lnTo>
                  <a:pt x="200" y="296"/>
                </a:lnTo>
                <a:lnTo>
                  <a:pt x="216" y="312"/>
                </a:lnTo>
                <a:lnTo>
                  <a:pt x="240" y="304"/>
                </a:lnTo>
                <a:lnTo>
                  <a:pt x="272" y="320"/>
                </a:lnTo>
                <a:lnTo>
                  <a:pt x="296" y="296"/>
                </a:lnTo>
                <a:lnTo>
                  <a:pt x="320" y="256"/>
                </a:lnTo>
                <a:lnTo>
                  <a:pt x="288" y="240"/>
                </a:lnTo>
                <a:lnTo>
                  <a:pt x="320" y="232"/>
                </a:lnTo>
                <a:lnTo>
                  <a:pt x="328" y="240"/>
                </a:lnTo>
                <a:lnTo>
                  <a:pt x="360" y="232"/>
                </a:lnTo>
                <a:lnTo>
                  <a:pt x="360" y="224"/>
                </a:lnTo>
                <a:lnTo>
                  <a:pt x="320" y="200"/>
                </a:lnTo>
                <a:lnTo>
                  <a:pt x="320" y="184"/>
                </a:lnTo>
                <a:lnTo>
                  <a:pt x="304" y="176"/>
                </a:lnTo>
                <a:lnTo>
                  <a:pt x="288" y="168"/>
                </a:lnTo>
                <a:lnTo>
                  <a:pt x="272" y="128"/>
                </a:lnTo>
                <a:lnTo>
                  <a:pt x="232" y="64"/>
                </a:lnTo>
                <a:lnTo>
                  <a:pt x="232" y="40"/>
                </a:lnTo>
                <a:lnTo>
                  <a:pt x="192" y="32"/>
                </a:lnTo>
                <a:lnTo>
                  <a:pt x="176" y="24"/>
                </a:lnTo>
                <a:lnTo>
                  <a:pt x="168" y="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5" name="Freeform 13"/>
          <p:cNvSpPr>
            <a:spLocks/>
          </p:cNvSpPr>
          <p:nvPr/>
        </p:nvSpPr>
        <p:spPr bwMode="invGray">
          <a:xfrm>
            <a:off x="8483601" y="3965575"/>
            <a:ext cx="131763" cy="96838"/>
          </a:xfrm>
          <a:custGeom>
            <a:avLst/>
            <a:gdLst>
              <a:gd name="T0" fmla="*/ 2147483646 w 65"/>
              <a:gd name="T1" fmla="*/ 0 h 57"/>
              <a:gd name="T2" fmla="*/ 0 w 65"/>
              <a:gd name="T3" fmla="*/ 2147483646 h 57"/>
              <a:gd name="T4" fmla="*/ 2147483646 w 65"/>
              <a:gd name="T5" fmla="*/ 2147483646 h 57"/>
              <a:gd name="T6" fmla="*/ 2147483646 w 65"/>
              <a:gd name="T7" fmla="*/ 2147483646 h 57"/>
              <a:gd name="T8" fmla="*/ 2147483646 w 65"/>
              <a:gd name="T9" fmla="*/ 2147483646 h 57"/>
              <a:gd name="T10" fmla="*/ 2147483646 w 65"/>
              <a:gd name="T11" fmla="*/ 0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" h="57">
                <a:moveTo>
                  <a:pt x="24" y="0"/>
                </a:moveTo>
                <a:lnTo>
                  <a:pt x="0" y="40"/>
                </a:lnTo>
                <a:lnTo>
                  <a:pt x="24" y="56"/>
                </a:lnTo>
                <a:lnTo>
                  <a:pt x="64" y="40"/>
                </a:lnTo>
                <a:lnTo>
                  <a:pt x="64" y="24"/>
                </a:lnTo>
                <a:lnTo>
                  <a:pt x="24" y="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6" name="Freeform 14"/>
          <p:cNvSpPr>
            <a:spLocks/>
          </p:cNvSpPr>
          <p:nvPr/>
        </p:nvSpPr>
        <p:spPr bwMode="gray">
          <a:xfrm>
            <a:off x="8153400" y="4033839"/>
            <a:ext cx="495300" cy="522287"/>
          </a:xfrm>
          <a:custGeom>
            <a:avLst/>
            <a:gdLst>
              <a:gd name="T0" fmla="*/ 2147483646 w 241"/>
              <a:gd name="T1" fmla="*/ 2147483646 h 297"/>
              <a:gd name="T2" fmla="*/ 2147483646 w 241"/>
              <a:gd name="T3" fmla="*/ 0 h 297"/>
              <a:gd name="T4" fmla="*/ 2147483646 w 241"/>
              <a:gd name="T5" fmla="*/ 2147483646 h 297"/>
              <a:gd name="T6" fmla="*/ 2147483646 w 241"/>
              <a:gd name="T7" fmla="*/ 2147483646 h 297"/>
              <a:gd name="T8" fmla="*/ 2147483646 w 241"/>
              <a:gd name="T9" fmla="*/ 2147483646 h 297"/>
              <a:gd name="T10" fmla="*/ 2147483646 w 241"/>
              <a:gd name="T11" fmla="*/ 2147483646 h 297"/>
              <a:gd name="T12" fmla="*/ 2147483646 w 241"/>
              <a:gd name="T13" fmla="*/ 2147483646 h 297"/>
              <a:gd name="T14" fmla="*/ 2147483646 w 241"/>
              <a:gd name="T15" fmla="*/ 2147483646 h 297"/>
              <a:gd name="T16" fmla="*/ 2147483646 w 241"/>
              <a:gd name="T17" fmla="*/ 2147483646 h 297"/>
              <a:gd name="T18" fmla="*/ 2147483646 w 241"/>
              <a:gd name="T19" fmla="*/ 2147483646 h 297"/>
              <a:gd name="T20" fmla="*/ 2147483646 w 241"/>
              <a:gd name="T21" fmla="*/ 2147483646 h 297"/>
              <a:gd name="T22" fmla="*/ 2147483646 w 241"/>
              <a:gd name="T23" fmla="*/ 2147483646 h 297"/>
              <a:gd name="T24" fmla="*/ 2147483646 w 241"/>
              <a:gd name="T25" fmla="*/ 2147483646 h 297"/>
              <a:gd name="T26" fmla="*/ 2147483646 w 241"/>
              <a:gd name="T27" fmla="*/ 2147483646 h 297"/>
              <a:gd name="T28" fmla="*/ 2147483646 w 241"/>
              <a:gd name="T29" fmla="*/ 2147483646 h 297"/>
              <a:gd name="T30" fmla="*/ 2147483646 w 241"/>
              <a:gd name="T31" fmla="*/ 2147483646 h 297"/>
              <a:gd name="T32" fmla="*/ 0 w 241"/>
              <a:gd name="T33" fmla="*/ 2147483646 h 297"/>
              <a:gd name="T34" fmla="*/ 0 w 241"/>
              <a:gd name="T35" fmla="*/ 2147483646 h 297"/>
              <a:gd name="T36" fmla="*/ 2147483646 w 241"/>
              <a:gd name="T37" fmla="*/ 2147483646 h 297"/>
              <a:gd name="T38" fmla="*/ 2147483646 w 241"/>
              <a:gd name="T39" fmla="*/ 2147483646 h 297"/>
              <a:gd name="T40" fmla="*/ 2147483646 w 241"/>
              <a:gd name="T41" fmla="*/ 2147483646 h 297"/>
              <a:gd name="T42" fmla="*/ 2147483646 w 241"/>
              <a:gd name="T43" fmla="*/ 2147483646 h 297"/>
              <a:gd name="T44" fmla="*/ 2147483646 w 241"/>
              <a:gd name="T45" fmla="*/ 2147483646 h 297"/>
              <a:gd name="T46" fmla="*/ 2147483646 w 241"/>
              <a:gd name="T47" fmla="*/ 2147483646 h 297"/>
              <a:gd name="T48" fmla="*/ 2147483646 w 241"/>
              <a:gd name="T49" fmla="*/ 2147483646 h 297"/>
              <a:gd name="T50" fmla="*/ 2147483646 w 241"/>
              <a:gd name="T51" fmla="*/ 2147483646 h 297"/>
              <a:gd name="T52" fmla="*/ 2147483646 w 241"/>
              <a:gd name="T53" fmla="*/ 2147483646 h 297"/>
              <a:gd name="T54" fmla="*/ 2147483646 w 241"/>
              <a:gd name="T55" fmla="*/ 2147483646 h 297"/>
              <a:gd name="T56" fmla="*/ 2147483646 w 241"/>
              <a:gd name="T57" fmla="*/ 2147483646 h 297"/>
              <a:gd name="T58" fmla="*/ 2147483646 w 241"/>
              <a:gd name="T59" fmla="*/ 2147483646 h 297"/>
              <a:gd name="T60" fmla="*/ 2147483646 w 241"/>
              <a:gd name="T61" fmla="*/ 2147483646 h 297"/>
              <a:gd name="T62" fmla="*/ 2147483646 w 241"/>
              <a:gd name="T63" fmla="*/ 2147483646 h 297"/>
              <a:gd name="T64" fmla="*/ 2147483646 w 241"/>
              <a:gd name="T65" fmla="*/ 2147483646 h 297"/>
              <a:gd name="T66" fmla="*/ 2147483646 w 241"/>
              <a:gd name="T67" fmla="*/ 2147483646 h 297"/>
              <a:gd name="T68" fmla="*/ 2147483646 w 241"/>
              <a:gd name="T69" fmla="*/ 2147483646 h 297"/>
              <a:gd name="T70" fmla="*/ 2147483646 w 241"/>
              <a:gd name="T71" fmla="*/ 2147483646 h 297"/>
              <a:gd name="T72" fmla="*/ 2147483646 w 241"/>
              <a:gd name="T73" fmla="*/ 2147483646 h 297"/>
              <a:gd name="T74" fmla="*/ 2147483646 w 241"/>
              <a:gd name="T75" fmla="*/ 2147483646 h 297"/>
              <a:gd name="T76" fmla="*/ 2147483646 w 241"/>
              <a:gd name="T77" fmla="*/ 2147483646 h 297"/>
              <a:gd name="T78" fmla="*/ 2147483646 w 241"/>
              <a:gd name="T79" fmla="*/ 2147483646 h 297"/>
              <a:gd name="T80" fmla="*/ 2147483646 w 241"/>
              <a:gd name="T81" fmla="*/ 2147483646 h 297"/>
              <a:gd name="T82" fmla="*/ 2147483646 w 241"/>
              <a:gd name="T83" fmla="*/ 2147483646 h 297"/>
              <a:gd name="T84" fmla="*/ 2147483646 w 241"/>
              <a:gd name="T85" fmla="*/ 2147483646 h 297"/>
              <a:gd name="T86" fmla="*/ 2147483646 w 241"/>
              <a:gd name="T87" fmla="*/ 2147483646 h 297"/>
              <a:gd name="T88" fmla="*/ 2147483646 w 241"/>
              <a:gd name="T89" fmla="*/ 2147483646 h 297"/>
              <a:gd name="T90" fmla="*/ 2147483646 w 241"/>
              <a:gd name="T91" fmla="*/ 2147483646 h 297"/>
              <a:gd name="T92" fmla="*/ 2147483646 w 241"/>
              <a:gd name="T93" fmla="*/ 2147483646 h 297"/>
              <a:gd name="T94" fmla="*/ 2147483646 w 241"/>
              <a:gd name="T95" fmla="*/ 2147483646 h 297"/>
              <a:gd name="T96" fmla="*/ 2147483646 w 241"/>
              <a:gd name="T97" fmla="*/ 2147483646 h 297"/>
              <a:gd name="T98" fmla="*/ 2147483646 w 241"/>
              <a:gd name="T99" fmla="*/ 2147483646 h 297"/>
              <a:gd name="T100" fmla="*/ 2147483646 w 241"/>
              <a:gd name="T101" fmla="*/ 2147483646 h 297"/>
              <a:gd name="T102" fmla="*/ 2147483646 w 241"/>
              <a:gd name="T103" fmla="*/ 2147483646 h 297"/>
              <a:gd name="T104" fmla="*/ 2147483646 w 241"/>
              <a:gd name="T105" fmla="*/ 2147483646 h 297"/>
              <a:gd name="T106" fmla="*/ 2147483646 w 241"/>
              <a:gd name="T107" fmla="*/ 2147483646 h 297"/>
              <a:gd name="T108" fmla="*/ 2147483646 w 241"/>
              <a:gd name="T109" fmla="*/ 2147483646 h 297"/>
              <a:gd name="T110" fmla="*/ 2147483646 w 241"/>
              <a:gd name="T111" fmla="*/ 2147483646 h 297"/>
              <a:gd name="T112" fmla="*/ 2147483646 w 241"/>
              <a:gd name="T113" fmla="*/ 2147483646 h 2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41" h="297">
                <a:moveTo>
                  <a:pt x="184" y="16"/>
                </a:moveTo>
                <a:lnTo>
                  <a:pt x="160" y="0"/>
                </a:lnTo>
                <a:lnTo>
                  <a:pt x="136" y="24"/>
                </a:lnTo>
                <a:lnTo>
                  <a:pt x="104" y="8"/>
                </a:lnTo>
                <a:lnTo>
                  <a:pt x="80" y="16"/>
                </a:lnTo>
                <a:lnTo>
                  <a:pt x="72" y="32"/>
                </a:lnTo>
                <a:lnTo>
                  <a:pt x="64" y="48"/>
                </a:lnTo>
                <a:lnTo>
                  <a:pt x="72" y="72"/>
                </a:lnTo>
                <a:lnTo>
                  <a:pt x="56" y="72"/>
                </a:lnTo>
                <a:lnTo>
                  <a:pt x="48" y="64"/>
                </a:lnTo>
                <a:lnTo>
                  <a:pt x="40" y="64"/>
                </a:lnTo>
                <a:lnTo>
                  <a:pt x="40" y="80"/>
                </a:lnTo>
                <a:lnTo>
                  <a:pt x="40" y="96"/>
                </a:lnTo>
                <a:lnTo>
                  <a:pt x="40" y="112"/>
                </a:lnTo>
                <a:lnTo>
                  <a:pt x="8" y="136"/>
                </a:lnTo>
                <a:lnTo>
                  <a:pt x="0" y="144"/>
                </a:lnTo>
                <a:lnTo>
                  <a:pt x="0" y="176"/>
                </a:lnTo>
                <a:lnTo>
                  <a:pt x="24" y="192"/>
                </a:lnTo>
                <a:lnTo>
                  <a:pt x="24" y="232"/>
                </a:lnTo>
                <a:lnTo>
                  <a:pt x="48" y="232"/>
                </a:lnTo>
                <a:lnTo>
                  <a:pt x="48" y="248"/>
                </a:lnTo>
                <a:lnTo>
                  <a:pt x="56" y="264"/>
                </a:lnTo>
                <a:lnTo>
                  <a:pt x="64" y="288"/>
                </a:lnTo>
                <a:lnTo>
                  <a:pt x="88" y="288"/>
                </a:lnTo>
                <a:lnTo>
                  <a:pt x="104" y="264"/>
                </a:lnTo>
                <a:lnTo>
                  <a:pt x="112" y="264"/>
                </a:lnTo>
                <a:lnTo>
                  <a:pt x="112" y="280"/>
                </a:lnTo>
                <a:lnTo>
                  <a:pt x="120" y="288"/>
                </a:lnTo>
                <a:lnTo>
                  <a:pt x="136" y="288"/>
                </a:lnTo>
                <a:lnTo>
                  <a:pt x="136" y="280"/>
                </a:lnTo>
                <a:lnTo>
                  <a:pt x="152" y="280"/>
                </a:lnTo>
                <a:lnTo>
                  <a:pt x="152" y="288"/>
                </a:lnTo>
                <a:lnTo>
                  <a:pt x="160" y="296"/>
                </a:lnTo>
                <a:lnTo>
                  <a:pt x="176" y="288"/>
                </a:lnTo>
                <a:lnTo>
                  <a:pt x="184" y="256"/>
                </a:lnTo>
                <a:lnTo>
                  <a:pt x="184" y="224"/>
                </a:lnTo>
                <a:lnTo>
                  <a:pt x="200" y="224"/>
                </a:lnTo>
                <a:lnTo>
                  <a:pt x="200" y="216"/>
                </a:lnTo>
                <a:lnTo>
                  <a:pt x="200" y="200"/>
                </a:lnTo>
                <a:lnTo>
                  <a:pt x="216" y="216"/>
                </a:lnTo>
                <a:lnTo>
                  <a:pt x="232" y="192"/>
                </a:lnTo>
                <a:lnTo>
                  <a:pt x="216" y="176"/>
                </a:lnTo>
                <a:lnTo>
                  <a:pt x="216" y="168"/>
                </a:lnTo>
                <a:lnTo>
                  <a:pt x="232" y="160"/>
                </a:lnTo>
                <a:lnTo>
                  <a:pt x="224" y="136"/>
                </a:lnTo>
                <a:lnTo>
                  <a:pt x="216" y="128"/>
                </a:lnTo>
                <a:lnTo>
                  <a:pt x="240" y="136"/>
                </a:lnTo>
                <a:lnTo>
                  <a:pt x="240" y="104"/>
                </a:lnTo>
                <a:lnTo>
                  <a:pt x="216" y="120"/>
                </a:lnTo>
                <a:lnTo>
                  <a:pt x="240" y="80"/>
                </a:lnTo>
                <a:lnTo>
                  <a:pt x="200" y="56"/>
                </a:lnTo>
                <a:lnTo>
                  <a:pt x="176" y="56"/>
                </a:lnTo>
                <a:lnTo>
                  <a:pt x="160" y="72"/>
                </a:lnTo>
                <a:lnTo>
                  <a:pt x="152" y="48"/>
                </a:lnTo>
                <a:lnTo>
                  <a:pt x="160" y="40"/>
                </a:lnTo>
                <a:lnTo>
                  <a:pt x="184" y="16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7" name="Freeform 15"/>
          <p:cNvSpPr>
            <a:spLocks/>
          </p:cNvSpPr>
          <p:nvPr/>
        </p:nvSpPr>
        <p:spPr bwMode="gray">
          <a:xfrm>
            <a:off x="7904163" y="4443414"/>
            <a:ext cx="563562" cy="649287"/>
          </a:xfrm>
          <a:custGeom>
            <a:avLst/>
            <a:gdLst>
              <a:gd name="T0" fmla="*/ 2147483646 w 273"/>
              <a:gd name="T1" fmla="*/ 2147483646 h 369"/>
              <a:gd name="T2" fmla="*/ 2147483646 w 273"/>
              <a:gd name="T3" fmla="*/ 2147483646 h 369"/>
              <a:gd name="T4" fmla="*/ 2147483646 w 273"/>
              <a:gd name="T5" fmla="*/ 2147483646 h 369"/>
              <a:gd name="T6" fmla="*/ 2147483646 w 273"/>
              <a:gd name="T7" fmla="*/ 2147483646 h 369"/>
              <a:gd name="T8" fmla="*/ 2147483646 w 273"/>
              <a:gd name="T9" fmla="*/ 2147483646 h 369"/>
              <a:gd name="T10" fmla="*/ 2147483646 w 273"/>
              <a:gd name="T11" fmla="*/ 2147483646 h 369"/>
              <a:gd name="T12" fmla="*/ 2147483646 w 273"/>
              <a:gd name="T13" fmla="*/ 2147483646 h 369"/>
              <a:gd name="T14" fmla="*/ 2147483646 w 273"/>
              <a:gd name="T15" fmla="*/ 2147483646 h 369"/>
              <a:gd name="T16" fmla="*/ 2147483646 w 273"/>
              <a:gd name="T17" fmla="*/ 2147483646 h 369"/>
              <a:gd name="T18" fmla="*/ 2147483646 w 273"/>
              <a:gd name="T19" fmla="*/ 2147483646 h 369"/>
              <a:gd name="T20" fmla="*/ 2147483646 w 273"/>
              <a:gd name="T21" fmla="*/ 2147483646 h 369"/>
              <a:gd name="T22" fmla="*/ 2147483646 w 273"/>
              <a:gd name="T23" fmla="*/ 2147483646 h 369"/>
              <a:gd name="T24" fmla="*/ 2147483646 w 273"/>
              <a:gd name="T25" fmla="*/ 0 h 369"/>
              <a:gd name="T26" fmla="*/ 2147483646 w 273"/>
              <a:gd name="T27" fmla="*/ 0 h 369"/>
              <a:gd name="T28" fmla="*/ 2147483646 w 273"/>
              <a:gd name="T29" fmla="*/ 2147483646 h 369"/>
              <a:gd name="T30" fmla="*/ 2147483646 w 273"/>
              <a:gd name="T31" fmla="*/ 2147483646 h 369"/>
              <a:gd name="T32" fmla="*/ 2147483646 w 273"/>
              <a:gd name="T33" fmla="*/ 2147483646 h 369"/>
              <a:gd name="T34" fmla="*/ 2147483646 w 273"/>
              <a:gd name="T35" fmla="*/ 2147483646 h 369"/>
              <a:gd name="T36" fmla="*/ 2147483646 w 273"/>
              <a:gd name="T37" fmla="*/ 2147483646 h 369"/>
              <a:gd name="T38" fmla="*/ 2147483646 w 273"/>
              <a:gd name="T39" fmla="*/ 2147483646 h 369"/>
              <a:gd name="T40" fmla="*/ 2147483646 w 273"/>
              <a:gd name="T41" fmla="*/ 2147483646 h 369"/>
              <a:gd name="T42" fmla="*/ 2147483646 w 273"/>
              <a:gd name="T43" fmla="*/ 2147483646 h 369"/>
              <a:gd name="T44" fmla="*/ 2147483646 w 273"/>
              <a:gd name="T45" fmla="*/ 2147483646 h 369"/>
              <a:gd name="T46" fmla="*/ 2147483646 w 273"/>
              <a:gd name="T47" fmla="*/ 2147483646 h 369"/>
              <a:gd name="T48" fmla="*/ 2147483646 w 273"/>
              <a:gd name="T49" fmla="*/ 2147483646 h 369"/>
              <a:gd name="T50" fmla="*/ 2147483646 w 273"/>
              <a:gd name="T51" fmla="*/ 2147483646 h 369"/>
              <a:gd name="T52" fmla="*/ 2147483646 w 273"/>
              <a:gd name="T53" fmla="*/ 2147483646 h 369"/>
              <a:gd name="T54" fmla="*/ 2147483646 w 273"/>
              <a:gd name="T55" fmla="*/ 2147483646 h 369"/>
              <a:gd name="T56" fmla="*/ 0 w 273"/>
              <a:gd name="T57" fmla="*/ 2147483646 h 369"/>
              <a:gd name="T58" fmla="*/ 2147483646 w 273"/>
              <a:gd name="T59" fmla="*/ 2147483646 h 369"/>
              <a:gd name="T60" fmla="*/ 2147483646 w 273"/>
              <a:gd name="T61" fmla="*/ 2147483646 h 369"/>
              <a:gd name="T62" fmla="*/ 2147483646 w 273"/>
              <a:gd name="T63" fmla="*/ 2147483646 h 369"/>
              <a:gd name="T64" fmla="*/ 2147483646 w 273"/>
              <a:gd name="T65" fmla="*/ 2147483646 h 369"/>
              <a:gd name="T66" fmla="*/ 2147483646 w 273"/>
              <a:gd name="T67" fmla="*/ 2147483646 h 369"/>
              <a:gd name="T68" fmla="*/ 2147483646 w 273"/>
              <a:gd name="T69" fmla="*/ 2147483646 h 369"/>
              <a:gd name="T70" fmla="*/ 2147483646 w 273"/>
              <a:gd name="T71" fmla="*/ 2147483646 h 369"/>
              <a:gd name="T72" fmla="*/ 2147483646 w 273"/>
              <a:gd name="T73" fmla="*/ 2147483646 h 369"/>
              <a:gd name="T74" fmla="*/ 2147483646 w 273"/>
              <a:gd name="T75" fmla="*/ 2147483646 h 369"/>
              <a:gd name="T76" fmla="*/ 2147483646 w 273"/>
              <a:gd name="T77" fmla="*/ 2147483646 h 369"/>
              <a:gd name="T78" fmla="*/ 2147483646 w 273"/>
              <a:gd name="T79" fmla="*/ 2147483646 h 369"/>
              <a:gd name="T80" fmla="*/ 2147483646 w 273"/>
              <a:gd name="T81" fmla="*/ 2147483646 h 369"/>
              <a:gd name="T82" fmla="*/ 2147483646 w 273"/>
              <a:gd name="T83" fmla="*/ 2147483646 h 369"/>
              <a:gd name="T84" fmla="*/ 2147483646 w 273"/>
              <a:gd name="T85" fmla="*/ 2147483646 h 369"/>
              <a:gd name="T86" fmla="*/ 2147483646 w 273"/>
              <a:gd name="T87" fmla="*/ 2147483646 h 369"/>
              <a:gd name="T88" fmla="*/ 2147483646 w 273"/>
              <a:gd name="T89" fmla="*/ 2147483646 h 369"/>
              <a:gd name="T90" fmla="*/ 2147483646 w 273"/>
              <a:gd name="T91" fmla="*/ 2147483646 h 369"/>
              <a:gd name="T92" fmla="*/ 2147483646 w 273"/>
              <a:gd name="T93" fmla="*/ 2147483646 h 369"/>
              <a:gd name="T94" fmla="*/ 2147483646 w 273"/>
              <a:gd name="T95" fmla="*/ 2147483646 h 369"/>
              <a:gd name="T96" fmla="*/ 2147483646 w 273"/>
              <a:gd name="T97" fmla="*/ 2147483646 h 369"/>
              <a:gd name="T98" fmla="*/ 2147483646 w 273"/>
              <a:gd name="T99" fmla="*/ 2147483646 h 36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3" h="369">
                <a:moveTo>
                  <a:pt x="272" y="56"/>
                </a:moveTo>
                <a:lnTo>
                  <a:pt x="272" y="48"/>
                </a:lnTo>
                <a:lnTo>
                  <a:pt x="256" y="48"/>
                </a:lnTo>
                <a:lnTo>
                  <a:pt x="256" y="56"/>
                </a:lnTo>
                <a:lnTo>
                  <a:pt x="240" y="56"/>
                </a:lnTo>
                <a:lnTo>
                  <a:pt x="232" y="56"/>
                </a:lnTo>
                <a:lnTo>
                  <a:pt x="232" y="32"/>
                </a:lnTo>
                <a:lnTo>
                  <a:pt x="224" y="32"/>
                </a:lnTo>
                <a:lnTo>
                  <a:pt x="208" y="56"/>
                </a:lnTo>
                <a:lnTo>
                  <a:pt x="184" y="56"/>
                </a:lnTo>
                <a:lnTo>
                  <a:pt x="176" y="32"/>
                </a:lnTo>
                <a:lnTo>
                  <a:pt x="168" y="16"/>
                </a:lnTo>
                <a:lnTo>
                  <a:pt x="160" y="0"/>
                </a:lnTo>
                <a:lnTo>
                  <a:pt x="144" y="0"/>
                </a:lnTo>
                <a:lnTo>
                  <a:pt x="144" y="8"/>
                </a:lnTo>
                <a:lnTo>
                  <a:pt x="112" y="16"/>
                </a:lnTo>
                <a:lnTo>
                  <a:pt x="112" y="32"/>
                </a:lnTo>
                <a:lnTo>
                  <a:pt x="80" y="32"/>
                </a:lnTo>
                <a:lnTo>
                  <a:pt x="64" y="48"/>
                </a:lnTo>
                <a:lnTo>
                  <a:pt x="64" y="72"/>
                </a:lnTo>
                <a:lnTo>
                  <a:pt x="72" y="88"/>
                </a:lnTo>
                <a:lnTo>
                  <a:pt x="48" y="112"/>
                </a:lnTo>
                <a:lnTo>
                  <a:pt x="40" y="112"/>
                </a:lnTo>
                <a:lnTo>
                  <a:pt x="32" y="144"/>
                </a:lnTo>
                <a:lnTo>
                  <a:pt x="32" y="160"/>
                </a:lnTo>
                <a:lnTo>
                  <a:pt x="32" y="176"/>
                </a:lnTo>
                <a:lnTo>
                  <a:pt x="16" y="200"/>
                </a:lnTo>
                <a:lnTo>
                  <a:pt x="8" y="216"/>
                </a:lnTo>
                <a:lnTo>
                  <a:pt x="0" y="256"/>
                </a:lnTo>
                <a:lnTo>
                  <a:pt x="8" y="272"/>
                </a:lnTo>
                <a:lnTo>
                  <a:pt x="56" y="272"/>
                </a:lnTo>
                <a:lnTo>
                  <a:pt x="80" y="328"/>
                </a:lnTo>
                <a:lnTo>
                  <a:pt x="88" y="368"/>
                </a:lnTo>
                <a:lnTo>
                  <a:pt x="112" y="328"/>
                </a:lnTo>
                <a:lnTo>
                  <a:pt x="120" y="336"/>
                </a:lnTo>
                <a:lnTo>
                  <a:pt x="152" y="304"/>
                </a:lnTo>
                <a:lnTo>
                  <a:pt x="152" y="280"/>
                </a:lnTo>
                <a:lnTo>
                  <a:pt x="184" y="272"/>
                </a:lnTo>
                <a:lnTo>
                  <a:pt x="200" y="232"/>
                </a:lnTo>
                <a:lnTo>
                  <a:pt x="216" y="224"/>
                </a:lnTo>
                <a:lnTo>
                  <a:pt x="216" y="200"/>
                </a:lnTo>
                <a:lnTo>
                  <a:pt x="240" y="200"/>
                </a:lnTo>
                <a:lnTo>
                  <a:pt x="248" y="160"/>
                </a:lnTo>
                <a:lnTo>
                  <a:pt x="240" y="128"/>
                </a:lnTo>
                <a:lnTo>
                  <a:pt x="248" y="120"/>
                </a:lnTo>
                <a:lnTo>
                  <a:pt x="232" y="104"/>
                </a:lnTo>
                <a:lnTo>
                  <a:pt x="248" y="96"/>
                </a:lnTo>
                <a:lnTo>
                  <a:pt x="256" y="104"/>
                </a:lnTo>
                <a:lnTo>
                  <a:pt x="272" y="80"/>
                </a:lnTo>
                <a:lnTo>
                  <a:pt x="272" y="56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8" name="Freeform 16"/>
          <p:cNvSpPr>
            <a:spLocks/>
          </p:cNvSpPr>
          <p:nvPr/>
        </p:nvSpPr>
        <p:spPr bwMode="gray">
          <a:xfrm>
            <a:off x="7042151" y="4851401"/>
            <a:ext cx="1046163" cy="676275"/>
          </a:xfrm>
          <a:custGeom>
            <a:avLst/>
            <a:gdLst>
              <a:gd name="T0" fmla="*/ 2147483646 w 505"/>
              <a:gd name="T1" fmla="*/ 2147483646 h 385"/>
              <a:gd name="T2" fmla="*/ 2147483646 w 505"/>
              <a:gd name="T3" fmla="*/ 2147483646 h 385"/>
              <a:gd name="T4" fmla="*/ 2147483646 w 505"/>
              <a:gd name="T5" fmla="*/ 2147483646 h 385"/>
              <a:gd name="T6" fmla="*/ 2147483646 w 505"/>
              <a:gd name="T7" fmla="*/ 2147483646 h 385"/>
              <a:gd name="T8" fmla="*/ 2147483646 w 505"/>
              <a:gd name="T9" fmla="*/ 2147483646 h 385"/>
              <a:gd name="T10" fmla="*/ 2147483646 w 505"/>
              <a:gd name="T11" fmla="*/ 0 h 385"/>
              <a:gd name="T12" fmla="*/ 2147483646 w 505"/>
              <a:gd name="T13" fmla="*/ 0 h 385"/>
              <a:gd name="T14" fmla="*/ 2147483646 w 505"/>
              <a:gd name="T15" fmla="*/ 2147483646 h 385"/>
              <a:gd name="T16" fmla="*/ 2147483646 w 505"/>
              <a:gd name="T17" fmla="*/ 2147483646 h 385"/>
              <a:gd name="T18" fmla="*/ 2147483646 w 505"/>
              <a:gd name="T19" fmla="*/ 2147483646 h 385"/>
              <a:gd name="T20" fmla="*/ 2147483646 w 505"/>
              <a:gd name="T21" fmla="*/ 2147483646 h 385"/>
              <a:gd name="T22" fmla="*/ 2147483646 w 505"/>
              <a:gd name="T23" fmla="*/ 2147483646 h 385"/>
              <a:gd name="T24" fmla="*/ 2147483646 w 505"/>
              <a:gd name="T25" fmla="*/ 2147483646 h 385"/>
              <a:gd name="T26" fmla="*/ 2147483646 w 505"/>
              <a:gd name="T27" fmla="*/ 2147483646 h 385"/>
              <a:gd name="T28" fmla="*/ 2147483646 w 505"/>
              <a:gd name="T29" fmla="*/ 2147483646 h 385"/>
              <a:gd name="T30" fmla="*/ 2147483646 w 505"/>
              <a:gd name="T31" fmla="*/ 2147483646 h 385"/>
              <a:gd name="T32" fmla="*/ 0 w 505"/>
              <a:gd name="T33" fmla="*/ 2147483646 h 385"/>
              <a:gd name="T34" fmla="*/ 2147483646 w 505"/>
              <a:gd name="T35" fmla="*/ 2147483646 h 385"/>
              <a:gd name="T36" fmla="*/ 2147483646 w 505"/>
              <a:gd name="T37" fmla="*/ 2147483646 h 385"/>
              <a:gd name="T38" fmla="*/ 2147483646 w 505"/>
              <a:gd name="T39" fmla="*/ 2147483646 h 385"/>
              <a:gd name="T40" fmla="*/ 2147483646 w 505"/>
              <a:gd name="T41" fmla="*/ 2147483646 h 385"/>
              <a:gd name="T42" fmla="*/ 2147483646 w 505"/>
              <a:gd name="T43" fmla="*/ 2147483646 h 385"/>
              <a:gd name="T44" fmla="*/ 2147483646 w 505"/>
              <a:gd name="T45" fmla="*/ 2147483646 h 385"/>
              <a:gd name="T46" fmla="*/ 2147483646 w 505"/>
              <a:gd name="T47" fmla="*/ 2147483646 h 385"/>
              <a:gd name="T48" fmla="*/ 2147483646 w 505"/>
              <a:gd name="T49" fmla="*/ 2147483646 h 385"/>
              <a:gd name="T50" fmla="*/ 2147483646 w 505"/>
              <a:gd name="T51" fmla="*/ 2147483646 h 385"/>
              <a:gd name="T52" fmla="*/ 2147483646 w 505"/>
              <a:gd name="T53" fmla="*/ 2147483646 h 385"/>
              <a:gd name="T54" fmla="*/ 2147483646 w 505"/>
              <a:gd name="T55" fmla="*/ 2147483646 h 385"/>
              <a:gd name="T56" fmla="*/ 2147483646 w 505"/>
              <a:gd name="T57" fmla="*/ 2147483646 h 385"/>
              <a:gd name="T58" fmla="*/ 2147483646 w 505"/>
              <a:gd name="T59" fmla="*/ 2147483646 h 385"/>
              <a:gd name="T60" fmla="*/ 2147483646 w 505"/>
              <a:gd name="T61" fmla="*/ 2147483646 h 385"/>
              <a:gd name="T62" fmla="*/ 2147483646 w 505"/>
              <a:gd name="T63" fmla="*/ 2147483646 h 385"/>
              <a:gd name="T64" fmla="*/ 2147483646 w 505"/>
              <a:gd name="T65" fmla="*/ 2147483646 h 385"/>
              <a:gd name="T66" fmla="*/ 2147483646 w 505"/>
              <a:gd name="T67" fmla="*/ 2147483646 h 385"/>
              <a:gd name="T68" fmla="*/ 2147483646 w 505"/>
              <a:gd name="T69" fmla="*/ 2147483646 h 3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05" h="385">
                <a:moveTo>
                  <a:pt x="504" y="128"/>
                </a:moveTo>
                <a:lnTo>
                  <a:pt x="496" y="96"/>
                </a:lnTo>
                <a:lnTo>
                  <a:pt x="472" y="40"/>
                </a:lnTo>
                <a:lnTo>
                  <a:pt x="424" y="40"/>
                </a:lnTo>
                <a:lnTo>
                  <a:pt x="416" y="32"/>
                </a:lnTo>
                <a:lnTo>
                  <a:pt x="408" y="56"/>
                </a:lnTo>
                <a:lnTo>
                  <a:pt x="392" y="56"/>
                </a:lnTo>
                <a:lnTo>
                  <a:pt x="376" y="40"/>
                </a:lnTo>
                <a:lnTo>
                  <a:pt x="320" y="64"/>
                </a:lnTo>
                <a:lnTo>
                  <a:pt x="312" y="56"/>
                </a:lnTo>
                <a:lnTo>
                  <a:pt x="336" y="8"/>
                </a:lnTo>
                <a:lnTo>
                  <a:pt x="312" y="0"/>
                </a:lnTo>
                <a:lnTo>
                  <a:pt x="296" y="16"/>
                </a:lnTo>
                <a:lnTo>
                  <a:pt x="280" y="0"/>
                </a:lnTo>
                <a:lnTo>
                  <a:pt x="272" y="8"/>
                </a:lnTo>
                <a:lnTo>
                  <a:pt x="216" y="8"/>
                </a:lnTo>
                <a:lnTo>
                  <a:pt x="224" y="40"/>
                </a:lnTo>
                <a:lnTo>
                  <a:pt x="208" y="40"/>
                </a:lnTo>
                <a:lnTo>
                  <a:pt x="176" y="16"/>
                </a:lnTo>
                <a:lnTo>
                  <a:pt x="168" y="24"/>
                </a:lnTo>
                <a:lnTo>
                  <a:pt x="168" y="48"/>
                </a:lnTo>
                <a:lnTo>
                  <a:pt x="144" y="48"/>
                </a:lnTo>
                <a:lnTo>
                  <a:pt x="144" y="72"/>
                </a:lnTo>
                <a:lnTo>
                  <a:pt x="152" y="88"/>
                </a:lnTo>
                <a:lnTo>
                  <a:pt x="144" y="96"/>
                </a:lnTo>
                <a:lnTo>
                  <a:pt x="144" y="112"/>
                </a:lnTo>
                <a:lnTo>
                  <a:pt x="112" y="144"/>
                </a:lnTo>
                <a:lnTo>
                  <a:pt x="112" y="168"/>
                </a:lnTo>
                <a:lnTo>
                  <a:pt x="104" y="200"/>
                </a:lnTo>
                <a:lnTo>
                  <a:pt x="72" y="224"/>
                </a:lnTo>
                <a:lnTo>
                  <a:pt x="48" y="256"/>
                </a:lnTo>
                <a:lnTo>
                  <a:pt x="32" y="272"/>
                </a:lnTo>
                <a:lnTo>
                  <a:pt x="8" y="280"/>
                </a:lnTo>
                <a:lnTo>
                  <a:pt x="0" y="296"/>
                </a:lnTo>
                <a:lnTo>
                  <a:pt x="16" y="304"/>
                </a:lnTo>
                <a:lnTo>
                  <a:pt x="8" y="312"/>
                </a:lnTo>
                <a:lnTo>
                  <a:pt x="8" y="352"/>
                </a:lnTo>
                <a:lnTo>
                  <a:pt x="16" y="360"/>
                </a:lnTo>
                <a:lnTo>
                  <a:pt x="16" y="384"/>
                </a:lnTo>
                <a:lnTo>
                  <a:pt x="56" y="384"/>
                </a:lnTo>
                <a:lnTo>
                  <a:pt x="56" y="360"/>
                </a:lnTo>
                <a:lnTo>
                  <a:pt x="40" y="344"/>
                </a:lnTo>
                <a:lnTo>
                  <a:pt x="48" y="312"/>
                </a:lnTo>
                <a:lnTo>
                  <a:pt x="80" y="304"/>
                </a:lnTo>
                <a:lnTo>
                  <a:pt x="104" y="304"/>
                </a:lnTo>
                <a:lnTo>
                  <a:pt x="152" y="280"/>
                </a:lnTo>
                <a:lnTo>
                  <a:pt x="184" y="280"/>
                </a:lnTo>
                <a:lnTo>
                  <a:pt x="192" y="296"/>
                </a:lnTo>
                <a:lnTo>
                  <a:pt x="208" y="264"/>
                </a:lnTo>
                <a:lnTo>
                  <a:pt x="240" y="248"/>
                </a:lnTo>
                <a:lnTo>
                  <a:pt x="248" y="224"/>
                </a:lnTo>
                <a:lnTo>
                  <a:pt x="264" y="240"/>
                </a:lnTo>
                <a:lnTo>
                  <a:pt x="272" y="240"/>
                </a:lnTo>
                <a:lnTo>
                  <a:pt x="264" y="216"/>
                </a:lnTo>
                <a:lnTo>
                  <a:pt x="264" y="184"/>
                </a:lnTo>
                <a:lnTo>
                  <a:pt x="280" y="208"/>
                </a:lnTo>
                <a:lnTo>
                  <a:pt x="288" y="232"/>
                </a:lnTo>
                <a:lnTo>
                  <a:pt x="336" y="232"/>
                </a:lnTo>
                <a:lnTo>
                  <a:pt x="320" y="216"/>
                </a:lnTo>
                <a:lnTo>
                  <a:pt x="336" y="200"/>
                </a:lnTo>
                <a:lnTo>
                  <a:pt x="360" y="208"/>
                </a:lnTo>
                <a:lnTo>
                  <a:pt x="376" y="192"/>
                </a:lnTo>
                <a:lnTo>
                  <a:pt x="392" y="192"/>
                </a:lnTo>
                <a:lnTo>
                  <a:pt x="392" y="200"/>
                </a:lnTo>
                <a:lnTo>
                  <a:pt x="400" y="200"/>
                </a:lnTo>
                <a:lnTo>
                  <a:pt x="400" y="184"/>
                </a:lnTo>
                <a:lnTo>
                  <a:pt x="424" y="192"/>
                </a:lnTo>
                <a:lnTo>
                  <a:pt x="448" y="176"/>
                </a:lnTo>
                <a:lnTo>
                  <a:pt x="472" y="168"/>
                </a:lnTo>
                <a:lnTo>
                  <a:pt x="480" y="136"/>
                </a:lnTo>
                <a:lnTo>
                  <a:pt x="504" y="12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gray">
          <a:xfrm>
            <a:off x="6348413" y="4724401"/>
            <a:ext cx="1028700" cy="676275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0" name="Freeform 18"/>
          <p:cNvSpPr>
            <a:spLocks/>
          </p:cNvSpPr>
          <p:nvPr/>
        </p:nvSpPr>
        <p:spPr bwMode="invGray">
          <a:xfrm>
            <a:off x="6251575" y="4344988"/>
            <a:ext cx="763588" cy="622300"/>
          </a:xfrm>
          <a:custGeom>
            <a:avLst/>
            <a:gdLst>
              <a:gd name="T0" fmla="*/ 2147483646 w 369"/>
              <a:gd name="T1" fmla="*/ 2147483646 h 353"/>
              <a:gd name="T2" fmla="*/ 2147483646 w 369"/>
              <a:gd name="T3" fmla="*/ 2147483646 h 353"/>
              <a:gd name="T4" fmla="*/ 2147483646 w 369"/>
              <a:gd name="T5" fmla="*/ 2147483646 h 353"/>
              <a:gd name="T6" fmla="*/ 2147483646 w 369"/>
              <a:gd name="T7" fmla="*/ 2147483646 h 353"/>
              <a:gd name="T8" fmla="*/ 2147483646 w 369"/>
              <a:gd name="T9" fmla="*/ 2147483646 h 353"/>
              <a:gd name="T10" fmla="*/ 2147483646 w 369"/>
              <a:gd name="T11" fmla="*/ 2147483646 h 353"/>
              <a:gd name="T12" fmla="*/ 2147483646 w 369"/>
              <a:gd name="T13" fmla="*/ 2147483646 h 353"/>
              <a:gd name="T14" fmla="*/ 2147483646 w 369"/>
              <a:gd name="T15" fmla="*/ 2147483646 h 353"/>
              <a:gd name="T16" fmla="*/ 2147483646 w 369"/>
              <a:gd name="T17" fmla="*/ 2147483646 h 353"/>
              <a:gd name="T18" fmla="*/ 2147483646 w 369"/>
              <a:gd name="T19" fmla="*/ 2147483646 h 353"/>
              <a:gd name="T20" fmla="*/ 2147483646 w 369"/>
              <a:gd name="T21" fmla="*/ 2147483646 h 353"/>
              <a:gd name="T22" fmla="*/ 2147483646 w 369"/>
              <a:gd name="T23" fmla="*/ 2147483646 h 353"/>
              <a:gd name="T24" fmla="*/ 2147483646 w 369"/>
              <a:gd name="T25" fmla="*/ 2147483646 h 353"/>
              <a:gd name="T26" fmla="*/ 2147483646 w 369"/>
              <a:gd name="T27" fmla="*/ 0 h 353"/>
              <a:gd name="T28" fmla="*/ 2147483646 w 369"/>
              <a:gd name="T29" fmla="*/ 2147483646 h 353"/>
              <a:gd name="T30" fmla="*/ 2147483646 w 369"/>
              <a:gd name="T31" fmla="*/ 2147483646 h 353"/>
              <a:gd name="T32" fmla="*/ 2147483646 w 369"/>
              <a:gd name="T33" fmla="*/ 2147483646 h 353"/>
              <a:gd name="T34" fmla="*/ 2147483646 w 369"/>
              <a:gd name="T35" fmla="*/ 2147483646 h 353"/>
              <a:gd name="T36" fmla="*/ 2147483646 w 369"/>
              <a:gd name="T37" fmla="*/ 2147483646 h 353"/>
              <a:gd name="T38" fmla="*/ 2147483646 w 369"/>
              <a:gd name="T39" fmla="*/ 2147483646 h 353"/>
              <a:gd name="T40" fmla="*/ 2147483646 w 369"/>
              <a:gd name="T41" fmla="*/ 2147483646 h 353"/>
              <a:gd name="T42" fmla="*/ 2147483646 w 369"/>
              <a:gd name="T43" fmla="*/ 2147483646 h 353"/>
              <a:gd name="T44" fmla="*/ 2147483646 w 369"/>
              <a:gd name="T45" fmla="*/ 2147483646 h 353"/>
              <a:gd name="T46" fmla="*/ 2147483646 w 369"/>
              <a:gd name="T47" fmla="*/ 2147483646 h 353"/>
              <a:gd name="T48" fmla="*/ 2147483646 w 369"/>
              <a:gd name="T49" fmla="*/ 2147483646 h 353"/>
              <a:gd name="T50" fmla="*/ 2147483646 w 369"/>
              <a:gd name="T51" fmla="*/ 2147483646 h 353"/>
              <a:gd name="T52" fmla="*/ 2147483646 w 369"/>
              <a:gd name="T53" fmla="*/ 2147483646 h 353"/>
              <a:gd name="T54" fmla="*/ 2147483646 w 369"/>
              <a:gd name="T55" fmla="*/ 2147483646 h 353"/>
              <a:gd name="T56" fmla="*/ 2147483646 w 369"/>
              <a:gd name="T57" fmla="*/ 2147483646 h 353"/>
              <a:gd name="T58" fmla="*/ 2147483646 w 369"/>
              <a:gd name="T59" fmla="*/ 2147483646 h 353"/>
              <a:gd name="T60" fmla="*/ 2147483646 w 369"/>
              <a:gd name="T61" fmla="*/ 2147483646 h 353"/>
              <a:gd name="T62" fmla="*/ 2147483646 w 369"/>
              <a:gd name="T63" fmla="*/ 2147483646 h 353"/>
              <a:gd name="T64" fmla="*/ 2147483646 w 369"/>
              <a:gd name="T65" fmla="*/ 2147483646 h 35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69" h="353">
                <a:moveTo>
                  <a:pt x="48" y="344"/>
                </a:moveTo>
                <a:lnTo>
                  <a:pt x="48" y="320"/>
                </a:lnTo>
                <a:lnTo>
                  <a:pt x="64" y="296"/>
                </a:lnTo>
                <a:lnTo>
                  <a:pt x="32" y="264"/>
                </a:lnTo>
                <a:lnTo>
                  <a:pt x="56" y="224"/>
                </a:lnTo>
                <a:lnTo>
                  <a:pt x="56" y="192"/>
                </a:lnTo>
                <a:lnTo>
                  <a:pt x="8" y="200"/>
                </a:lnTo>
                <a:lnTo>
                  <a:pt x="8" y="160"/>
                </a:lnTo>
                <a:lnTo>
                  <a:pt x="0" y="152"/>
                </a:lnTo>
                <a:lnTo>
                  <a:pt x="16" y="136"/>
                </a:lnTo>
                <a:lnTo>
                  <a:pt x="32" y="144"/>
                </a:lnTo>
                <a:lnTo>
                  <a:pt x="48" y="136"/>
                </a:lnTo>
                <a:lnTo>
                  <a:pt x="96" y="136"/>
                </a:lnTo>
                <a:lnTo>
                  <a:pt x="104" y="120"/>
                </a:lnTo>
                <a:lnTo>
                  <a:pt x="112" y="112"/>
                </a:lnTo>
                <a:lnTo>
                  <a:pt x="168" y="112"/>
                </a:lnTo>
                <a:lnTo>
                  <a:pt x="160" y="80"/>
                </a:lnTo>
                <a:lnTo>
                  <a:pt x="136" y="80"/>
                </a:lnTo>
                <a:lnTo>
                  <a:pt x="128" y="56"/>
                </a:lnTo>
                <a:lnTo>
                  <a:pt x="144" y="40"/>
                </a:lnTo>
                <a:lnTo>
                  <a:pt x="168" y="48"/>
                </a:lnTo>
                <a:lnTo>
                  <a:pt x="184" y="40"/>
                </a:lnTo>
                <a:lnTo>
                  <a:pt x="192" y="56"/>
                </a:lnTo>
                <a:lnTo>
                  <a:pt x="208" y="48"/>
                </a:lnTo>
                <a:lnTo>
                  <a:pt x="208" y="24"/>
                </a:lnTo>
                <a:lnTo>
                  <a:pt x="232" y="40"/>
                </a:lnTo>
                <a:lnTo>
                  <a:pt x="240" y="8"/>
                </a:lnTo>
                <a:lnTo>
                  <a:pt x="248" y="0"/>
                </a:lnTo>
                <a:lnTo>
                  <a:pt x="264" y="16"/>
                </a:lnTo>
                <a:lnTo>
                  <a:pt x="288" y="16"/>
                </a:lnTo>
                <a:lnTo>
                  <a:pt x="312" y="72"/>
                </a:lnTo>
                <a:lnTo>
                  <a:pt x="320" y="72"/>
                </a:lnTo>
                <a:lnTo>
                  <a:pt x="328" y="88"/>
                </a:lnTo>
                <a:lnTo>
                  <a:pt x="344" y="88"/>
                </a:lnTo>
                <a:lnTo>
                  <a:pt x="352" y="72"/>
                </a:lnTo>
                <a:lnTo>
                  <a:pt x="360" y="64"/>
                </a:lnTo>
                <a:lnTo>
                  <a:pt x="368" y="88"/>
                </a:lnTo>
                <a:lnTo>
                  <a:pt x="360" y="96"/>
                </a:lnTo>
                <a:lnTo>
                  <a:pt x="360" y="112"/>
                </a:lnTo>
                <a:lnTo>
                  <a:pt x="360" y="128"/>
                </a:lnTo>
                <a:lnTo>
                  <a:pt x="336" y="152"/>
                </a:lnTo>
                <a:lnTo>
                  <a:pt x="336" y="168"/>
                </a:lnTo>
                <a:lnTo>
                  <a:pt x="360" y="168"/>
                </a:lnTo>
                <a:lnTo>
                  <a:pt x="368" y="184"/>
                </a:lnTo>
                <a:lnTo>
                  <a:pt x="360" y="192"/>
                </a:lnTo>
                <a:lnTo>
                  <a:pt x="360" y="208"/>
                </a:lnTo>
                <a:lnTo>
                  <a:pt x="360" y="232"/>
                </a:lnTo>
                <a:lnTo>
                  <a:pt x="368" y="232"/>
                </a:lnTo>
                <a:lnTo>
                  <a:pt x="368" y="248"/>
                </a:lnTo>
                <a:lnTo>
                  <a:pt x="344" y="256"/>
                </a:lnTo>
                <a:lnTo>
                  <a:pt x="344" y="272"/>
                </a:lnTo>
                <a:lnTo>
                  <a:pt x="344" y="280"/>
                </a:lnTo>
                <a:lnTo>
                  <a:pt x="320" y="272"/>
                </a:lnTo>
                <a:lnTo>
                  <a:pt x="312" y="288"/>
                </a:lnTo>
                <a:lnTo>
                  <a:pt x="280" y="288"/>
                </a:lnTo>
                <a:lnTo>
                  <a:pt x="272" y="312"/>
                </a:lnTo>
                <a:lnTo>
                  <a:pt x="248" y="320"/>
                </a:lnTo>
                <a:lnTo>
                  <a:pt x="232" y="304"/>
                </a:lnTo>
                <a:lnTo>
                  <a:pt x="224" y="280"/>
                </a:lnTo>
                <a:lnTo>
                  <a:pt x="208" y="288"/>
                </a:lnTo>
                <a:lnTo>
                  <a:pt x="208" y="304"/>
                </a:lnTo>
                <a:lnTo>
                  <a:pt x="192" y="304"/>
                </a:lnTo>
                <a:lnTo>
                  <a:pt x="152" y="328"/>
                </a:lnTo>
                <a:lnTo>
                  <a:pt x="144" y="352"/>
                </a:lnTo>
                <a:lnTo>
                  <a:pt x="96" y="328"/>
                </a:lnTo>
                <a:lnTo>
                  <a:pt x="80" y="328"/>
                </a:lnTo>
                <a:lnTo>
                  <a:pt x="48" y="34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1" name="Freeform 19"/>
          <p:cNvSpPr>
            <a:spLocks/>
          </p:cNvSpPr>
          <p:nvPr/>
        </p:nvSpPr>
        <p:spPr bwMode="invGray">
          <a:xfrm>
            <a:off x="5389564" y="4302126"/>
            <a:ext cx="1176337" cy="1084263"/>
          </a:xfrm>
          <a:custGeom>
            <a:avLst/>
            <a:gdLst>
              <a:gd name="T0" fmla="*/ 2147483646 w 569"/>
              <a:gd name="T1" fmla="*/ 2147483646 h 617"/>
              <a:gd name="T2" fmla="*/ 2147483646 w 569"/>
              <a:gd name="T3" fmla="*/ 2147483646 h 617"/>
              <a:gd name="T4" fmla="*/ 2147483646 w 569"/>
              <a:gd name="T5" fmla="*/ 2147483646 h 617"/>
              <a:gd name="T6" fmla="*/ 2147483646 w 569"/>
              <a:gd name="T7" fmla="*/ 2147483646 h 617"/>
              <a:gd name="T8" fmla="*/ 2147483646 w 569"/>
              <a:gd name="T9" fmla="*/ 2147483646 h 617"/>
              <a:gd name="T10" fmla="*/ 2147483646 w 569"/>
              <a:gd name="T11" fmla="*/ 2147483646 h 617"/>
              <a:gd name="T12" fmla="*/ 2147483646 w 569"/>
              <a:gd name="T13" fmla="*/ 2147483646 h 617"/>
              <a:gd name="T14" fmla="*/ 2147483646 w 569"/>
              <a:gd name="T15" fmla="*/ 2147483646 h 617"/>
              <a:gd name="T16" fmla="*/ 2147483646 w 569"/>
              <a:gd name="T17" fmla="*/ 2147483646 h 617"/>
              <a:gd name="T18" fmla="*/ 2147483646 w 569"/>
              <a:gd name="T19" fmla="*/ 2147483646 h 617"/>
              <a:gd name="T20" fmla="*/ 2147483646 w 569"/>
              <a:gd name="T21" fmla="*/ 2147483646 h 617"/>
              <a:gd name="T22" fmla="*/ 2147483646 w 569"/>
              <a:gd name="T23" fmla="*/ 2147483646 h 617"/>
              <a:gd name="T24" fmla="*/ 2147483646 w 569"/>
              <a:gd name="T25" fmla="*/ 2147483646 h 617"/>
              <a:gd name="T26" fmla="*/ 2147483646 w 569"/>
              <a:gd name="T27" fmla="*/ 2147483646 h 617"/>
              <a:gd name="T28" fmla="*/ 2147483646 w 569"/>
              <a:gd name="T29" fmla="*/ 2147483646 h 617"/>
              <a:gd name="T30" fmla="*/ 2147483646 w 569"/>
              <a:gd name="T31" fmla="*/ 2147483646 h 617"/>
              <a:gd name="T32" fmla="*/ 2147483646 w 569"/>
              <a:gd name="T33" fmla="*/ 2147483646 h 617"/>
              <a:gd name="T34" fmla="*/ 2147483646 w 569"/>
              <a:gd name="T35" fmla="*/ 2147483646 h 617"/>
              <a:gd name="T36" fmla="*/ 2147483646 w 569"/>
              <a:gd name="T37" fmla="*/ 2147483646 h 617"/>
              <a:gd name="T38" fmla="*/ 2147483646 w 569"/>
              <a:gd name="T39" fmla="*/ 2147483646 h 617"/>
              <a:gd name="T40" fmla="*/ 2147483646 w 569"/>
              <a:gd name="T41" fmla="*/ 2147483646 h 617"/>
              <a:gd name="T42" fmla="*/ 2147483646 w 569"/>
              <a:gd name="T43" fmla="*/ 2147483646 h 617"/>
              <a:gd name="T44" fmla="*/ 2147483646 w 569"/>
              <a:gd name="T45" fmla="*/ 2147483646 h 617"/>
              <a:gd name="T46" fmla="*/ 2147483646 w 569"/>
              <a:gd name="T47" fmla="*/ 2147483646 h 617"/>
              <a:gd name="T48" fmla="*/ 2147483646 w 569"/>
              <a:gd name="T49" fmla="*/ 2147483646 h 617"/>
              <a:gd name="T50" fmla="*/ 2147483646 w 569"/>
              <a:gd name="T51" fmla="*/ 0 h 617"/>
              <a:gd name="T52" fmla="*/ 2147483646 w 569"/>
              <a:gd name="T53" fmla="*/ 0 h 617"/>
              <a:gd name="T54" fmla="*/ 2147483646 w 569"/>
              <a:gd name="T55" fmla="*/ 2147483646 h 617"/>
              <a:gd name="T56" fmla="*/ 2147483646 w 569"/>
              <a:gd name="T57" fmla="*/ 2147483646 h 617"/>
              <a:gd name="T58" fmla="*/ 2147483646 w 569"/>
              <a:gd name="T59" fmla="*/ 2147483646 h 617"/>
              <a:gd name="T60" fmla="*/ 2147483646 w 569"/>
              <a:gd name="T61" fmla="*/ 2147483646 h 617"/>
              <a:gd name="T62" fmla="*/ 2147483646 w 569"/>
              <a:gd name="T63" fmla="*/ 2147483646 h 617"/>
              <a:gd name="T64" fmla="*/ 2147483646 w 569"/>
              <a:gd name="T65" fmla="*/ 2147483646 h 617"/>
              <a:gd name="T66" fmla="*/ 2147483646 w 569"/>
              <a:gd name="T67" fmla="*/ 2147483646 h 617"/>
              <a:gd name="T68" fmla="*/ 0 w 569"/>
              <a:gd name="T69" fmla="*/ 2147483646 h 617"/>
              <a:gd name="T70" fmla="*/ 2147483646 w 569"/>
              <a:gd name="T71" fmla="*/ 2147483646 h 617"/>
              <a:gd name="T72" fmla="*/ 2147483646 w 569"/>
              <a:gd name="T73" fmla="*/ 2147483646 h 617"/>
              <a:gd name="T74" fmla="*/ 2147483646 w 569"/>
              <a:gd name="T75" fmla="*/ 2147483646 h 617"/>
              <a:gd name="T76" fmla="*/ 2147483646 w 569"/>
              <a:gd name="T77" fmla="*/ 2147483646 h 617"/>
              <a:gd name="T78" fmla="*/ 2147483646 w 569"/>
              <a:gd name="T79" fmla="*/ 2147483646 h 617"/>
              <a:gd name="T80" fmla="*/ 2147483646 w 569"/>
              <a:gd name="T81" fmla="*/ 2147483646 h 617"/>
              <a:gd name="T82" fmla="*/ 2147483646 w 569"/>
              <a:gd name="T83" fmla="*/ 2147483646 h 617"/>
              <a:gd name="T84" fmla="*/ 2147483646 w 569"/>
              <a:gd name="T85" fmla="*/ 2147483646 h 617"/>
              <a:gd name="T86" fmla="*/ 2147483646 w 569"/>
              <a:gd name="T87" fmla="*/ 2147483646 h 617"/>
              <a:gd name="T88" fmla="*/ 2147483646 w 569"/>
              <a:gd name="T89" fmla="*/ 2147483646 h 617"/>
              <a:gd name="T90" fmla="*/ 2147483646 w 569"/>
              <a:gd name="T91" fmla="*/ 2147483646 h 617"/>
              <a:gd name="T92" fmla="*/ 2147483646 w 569"/>
              <a:gd name="T93" fmla="*/ 2147483646 h 617"/>
              <a:gd name="T94" fmla="*/ 2147483646 w 569"/>
              <a:gd name="T95" fmla="*/ 2147483646 h 617"/>
              <a:gd name="T96" fmla="*/ 2147483646 w 569"/>
              <a:gd name="T97" fmla="*/ 2147483646 h 617"/>
              <a:gd name="T98" fmla="*/ 2147483646 w 569"/>
              <a:gd name="T99" fmla="*/ 2147483646 h 617"/>
              <a:gd name="T100" fmla="*/ 2147483646 w 569"/>
              <a:gd name="T101" fmla="*/ 2147483646 h 617"/>
              <a:gd name="T102" fmla="*/ 2147483646 w 569"/>
              <a:gd name="T103" fmla="*/ 2147483646 h 617"/>
              <a:gd name="T104" fmla="*/ 2147483646 w 569"/>
              <a:gd name="T105" fmla="*/ 2147483646 h 617"/>
              <a:gd name="T106" fmla="*/ 2147483646 w 569"/>
              <a:gd name="T107" fmla="*/ 2147483646 h 617"/>
              <a:gd name="T108" fmla="*/ 2147483646 w 569"/>
              <a:gd name="T109" fmla="*/ 2147483646 h 61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9" h="617">
                <a:moveTo>
                  <a:pt x="520" y="464"/>
                </a:moveTo>
                <a:lnTo>
                  <a:pt x="528" y="448"/>
                </a:lnTo>
                <a:lnTo>
                  <a:pt x="568" y="448"/>
                </a:lnTo>
                <a:lnTo>
                  <a:pt x="560" y="416"/>
                </a:lnTo>
                <a:lnTo>
                  <a:pt x="552" y="400"/>
                </a:lnTo>
                <a:lnTo>
                  <a:pt x="528" y="408"/>
                </a:lnTo>
                <a:lnTo>
                  <a:pt x="504" y="400"/>
                </a:lnTo>
                <a:lnTo>
                  <a:pt x="496" y="384"/>
                </a:lnTo>
                <a:lnTo>
                  <a:pt x="464" y="384"/>
                </a:lnTo>
                <a:lnTo>
                  <a:pt x="464" y="360"/>
                </a:lnTo>
                <a:lnTo>
                  <a:pt x="464" y="344"/>
                </a:lnTo>
                <a:lnTo>
                  <a:pt x="480" y="320"/>
                </a:lnTo>
                <a:lnTo>
                  <a:pt x="448" y="288"/>
                </a:lnTo>
                <a:lnTo>
                  <a:pt x="472" y="248"/>
                </a:lnTo>
                <a:lnTo>
                  <a:pt x="472" y="216"/>
                </a:lnTo>
                <a:lnTo>
                  <a:pt x="424" y="224"/>
                </a:lnTo>
                <a:lnTo>
                  <a:pt x="424" y="184"/>
                </a:lnTo>
                <a:lnTo>
                  <a:pt x="416" y="176"/>
                </a:lnTo>
                <a:lnTo>
                  <a:pt x="432" y="160"/>
                </a:lnTo>
                <a:lnTo>
                  <a:pt x="448" y="168"/>
                </a:lnTo>
                <a:lnTo>
                  <a:pt x="464" y="152"/>
                </a:lnTo>
                <a:lnTo>
                  <a:pt x="512" y="160"/>
                </a:lnTo>
                <a:lnTo>
                  <a:pt x="528" y="136"/>
                </a:lnTo>
                <a:lnTo>
                  <a:pt x="512" y="112"/>
                </a:lnTo>
                <a:lnTo>
                  <a:pt x="488" y="128"/>
                </a:lnTo>
                <a:lnTo>
                  <a:pt x="464" y="112"/>
                </a:lnTo>
                <a:lnTo>
                  <a:pt x="464" y="64"/>
                </a:lnTo>
                <a:lnTo>
                  <a:pt x="432" y="64"/>
                </a:lnTo>
                <a:lnTo>
                  <a:pt x="424" y="96"/>
                </a:lnTo>
                <a:lnTo>
                  <a:pt x="408" y="96"/>
                </a:lnTo>
                <a:lnTo>
                  <a:pt x="408" y="120"/>
                </a:lnTo>
                <a:lnTo>
                  <a:pt x="384" y="144"/>
                </a:lnTo>
                <a:lnTo>
                  <a:pt x="368" y="144"/>
                </a:lnTo>
                <a:lnTo>
                  <a:pt x="368" y="240"/>
                </a:lnTo>
                <a:lnTo>
                  <a:pt x="344" y="240"/>
                </a:lnTo>
                <a:lnTo>
                  <a:pt x="336" y="224"/>
                </a:lnTo>
                <a:lnTo>
                  <a:pt x="320" y="240"/>
                </a:lnTo>
                <a:lnTo>
                  <a:pt x="288" y="240"/>
                </a:lnTo>
                <a:lnTo>
                  <a:pt x="288" y="232"/>
                </a:lnTo>
                <a:lnTo>
                  <a:pt x="272" y="224"/>
                </a:lnTo>
                <a:lnTo>
                  <a:pt x="272" y="192"/>
                </a:lnTo>
                <a:lnTo>
                  <a:pt x="232" y="104"/>
                </a:lnTo>
                <a:lnTo>
                  <a:pt x="216" y="104"/>
                </a:lnTo>
                <a:lnTo>
                  <a:pt x="216" y="112"/>
                </a:lnTo>
                <a:lnTo>
                  <a:pt x="200" y="88"/>
                </a:lnTo>
                <a:lnTo>
                  <a:pt x="208" y="72"/>
                </a:lnTo>
                <a:lnTo>
                  <a:pt x="176" y="32"/>
                </a:lnTo>
                <a:lnTo>
                  <a:pt x="160" y="40"/>
                </a:lnTo>
                <a:lnTo>
                  <a:pt x="152" y="80"/>
                </a:lnTo>
                <a:lnTo>
                  <a:pt x="136" y="80"/>
                </a:lnTo>
                <a:lnTo>
                  <a:pt x="136" y="64"/>
                </a:lnTo>
                <a:lnTo>
                  <a:pt x="136" y="0"/>
                </a:lnTo>
                <a:lnTo>
                  <a:pt x="120" y="16"/>
                </a:lnTo>
                <a:lnTo>
                  <a:pt x="112" y="0"/>
                </a:lnTo>
                <a:lnTo>
                  <a:pt x="96" y="16"/>
                </a:lnTo>
                <a:lnTo>
                  <a:pt x="96" y="32"/>
                </a:lnTo>
                <a:lnTo>
                  <a:pt x="104" y="64"/>
                </a:lnTo>
                <a:lnTo>
                  <a:pt x="88" y="64"/>
                </a:lnTo>
                <a:lnTo>
                  <a:pt x="72" y="64"/>
                </a:lnTo>
                <a:lnTo>
                  <a:pt x="80" y="96"/>
                </a:lnTo>
                <a:lnTo>
                  <a:pt x="80" y="112"/>
                </a:lnTo>
                <a:lnTo>
                  <a:pt x="104" y="112"/>
                </a:lnTo>
                <a:lnTo>
                  <a:pt x="104" y="168"/>
                </a:lnTo>
                <a:lnTo>
                  <a:pt x="88" y="240"/>
                </a:lnTo>
                <a:lnTo>
                  <a:pt x="40" y="272"/>
                </a:lnTo>
                <a:lnTo>
                  <a:pt x="24" y="280"/>
                </a:lnTo>
                <a:lnTo>
                  <a:pt x="16" y="288"/>
                </a:lnTo>
                <a:lnTo>
                  <a:pt x="8" y="312"/>
                </a:lnTo>
                <a:lnTo>
                  <a:pt x="8" y="360"/>
                </a:lnTo>
                <a:lnTo>
                  <a:pt x="0" y="376"/>
                </a:lnTo>
                <a:lnTo>
                  <a:pt x="32" y="376"/>
                </a:lnTo>
                <a:lnTo>
                  <a:pt x="48" y="368"/>
                </a:lnTo>
                <a:lnTo>
                  <a:pt x="88" y="376"/>
                </a:lnTo>
                <a:lnTo>
                  <a:pt x="80" y="392"/>
                </a:lnTo>
                <a:lnTo>
                  <a:pt x="72" y="392"/>
                </a:lnTo>
                <a:lnTo>
                  <a:pt x="88" y="408"/>
                </a:lnTo>
                <a:lnTo>
                  <a:pt x="80" y="432"/>
                </a:lnTo>
                <a:lnTo>
                  <a:pt x="96" y="448"/>
                </a:lnTo>
                <a:lnTo>
                  <a:pt x="120" y="448"/>
                </a:lnTo>
                <a:lnTo>
                  <a:pt x="120" y="464"/>
                </a:lnTo>
                <a:lnTo>
                  <a:pt x="112" y="472"/>
                </a:lnTo>
                <a:lnTo>
                  <a:pt x="112" y="504"/>
                </a:lnTo>
                <a:lnTo>
                  <a:pt x="96" y="504"/>
                </a:lnTo>
                <a:lnTo>
                  <a:pt x="104" y="528"/>
                </a:lnTo>
                <a:lnTo>
                  <a:pt x="144" y="528"/>
                </a:lnTo>
                <a:lnTo>
                  <a:pt x="144" y="560"/>
                </a:lnTo>
                <a:lnTo>
                  <a:pt x="160" y="568"/>
                </a:lnTo>
                <a:lnTo>
                  <a:pt x="200" y="576"/>
                </a:lnTo>
                <a:lnTo>
                  <a:pt x="216" y="560"/>
                </a:lnTo>
                <a:lnTo>
                  <a:pt x="224" y="568"/>
                </a:lnTo>
                <a:lnTo>
                  <a:pt x="216" y="592"/>
                </a:lnTo>
                <a:lnTo>
                  <a:pt x="232" y="600"/>
                </a:lnTo>
                <a:lnTo>
                  <a:pt x="264" y="616"/>
                </a:lnTo>
                <a:lnTo>
                  <a:pt x="264" y="592"/>
                </a:lnTo>
                <a:lnTo>
                  <a:pt x="264" y="520"/>
                </a:lnTo>
                <a:lnTo>
                  <a:pt x="272" y="512"/>
                </a:lnTo>
                <a:lnTo>
                  <a:pt x="320" y="512"/>
                </a:lnTo>
                <a:lnTo>
                  <a:pt x="328" y="504"/>
                </a:lnTo>
                <a:lnTo>
                  <a:pt x="344" y="504"/>
                </a:lnTo>
                <a:lnTo>
                  <a:pt x="352" y="512"/>
                </a:lnTo>
                <a:lnTo>
                  <a:pt x="376" y="504"/>
                </a:lnTo>
                <a:lnTo>
                  <a:pt x="384" y="512"/>
                </a:lnTo>
                <a:lnTo>
                  <a:pt x="392" y="504"/>
                </a:lnTo>
                <a:lnTo>
                  <a:pt x="416" y="520"/>
                </a:lnTo>
                <a:lnTo>
                  <a:pt x="416" y="504"/>
                </a:lnTo>
                <a:lnTo>
                  <a:pt x="440" y="504"/>
                </a:lnTo>
                <a:lnTo>
                  <a:pt x="480" y="496"/>
                </a:lnTo>
                <a:lnTo>
                  <a:pt x="488" y="472"/>
                </a:lnTo>
                <a:lnTo>
                  <a:pt x="504" y="464"/>
                </a:lnTo>
                <a:lnTo>
                  <a:pt x="520" y="46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2" name="Freeform 20"/>
          <p:cNvSpPr>
            <a:spLocks/>
          </p:cNvSpPr>
          <p:nvPr/>
        </p:nvSpPr>
        <p:spPr bwMode="invGray">
          <a:xfrm>
            <a:off x="3192463" y="3048001"/>
            <a:ext cx="2501900" cy="1381125"/>
          </a:xfrm>
          <a:custGeom>
            <a:avLst/>
            <a:gdLst>
              <a:gd name="T0" fmla="*/ 2147483646 w 1209"/>
              <a:gd name="T1" fmla="*/ 2147483646 h 785"/>
              <a:gd name="T2" fmla="*/ 2147483646 w 1209"/>
              <a:gd name="T3" fmla="*/ 2147483646 h 785"/>
              <a:gd name="T4" fmla="*/ 2147483646 w 1209"/>
              <a:gd name="T5" fmla="*/ 2147483646 h 785"/>
              <a:gd name="T6" fmla="*/ 2147483646 w 1209"/>
              <a:gd name="T7" fmla="*/ 2147483646 h 785"/>
              <a:gd name="T8" fmla="*/ 2147483646 w 1209"/>
              <a:gd name="T9" fmla="*/ 2147483646 h 785"/>
              <a:gd name="T10" fmla="*/ 2147483646 w 1209"/>
              <a:gd name="T11" fmla="*/ 2147483646 h 785"/>
              <a:gd name="T12" fmla="*/ 2147483646 w 1209"/>
              <a:gd name="T13" fmla="*/ 2147483646 h 785"/>
              <a:gd name="T14" fmla="*/ 2147483646 w 1209"/>
              <a:gd name="T15" fmla="*/ 2147483646 h 785"/>
              <a:gd name="T16" fmla="*/ 2147483646 w 1209"/>
              <a:gd name="T17" fmla="*/ 2147483646 h 785"/>
              <a:gd name="T18" fmla="*/ 2147483646 w 1209"/>
              <a:gd name="T19" fmla="*/ 2147483646 h 785"/>
              <a:gd name="T20" fmla="*/ 2147483646 w 1209"/>
              <a:gd name="T21" fmla="*/ 2147483646 h 785"/>
              <a:gd name="T22" fmla="*/ 2147483646 w 1209"/>
              <a:gd name="T23" fmla="*/ 2147483646 h 785"/>
              <a:gd name="T24" fmla="*/ 2147483646 w 1209"/>
              <a:gd name="T25" fmla="*/ 2147483646 h 785"/>
              <a:gd name="T26" fmla="*/ 2147483646 w 1209"/>
              <a:gd name="T27" fmla="*/ 2147483646 h 785"/>
              <a:gd name="T28" fmla="*/ 2147483646 w 1209"/>
              <a:gd name="T29" fmla="*/ 2147483646 h 785"/>
              <a:gd name="T30" fmla="*/ 2147483646 w 1209"/>
              <a:gd name="T31" fmla="*/ 2147483646 h 785"/>
              <a:gd name="T32" fmla="*/ 2147483646 w 1209"/>
              <a:gd name="T33" fmla="*/ 2147483646 h 785"/>
              <a:gd name="T34" fmla="*/ 2147483646 w 1209"/>
              <a:gd name="T35" fmla="*/ 2147483646 h 785"/>
              <a:gd name="T36" fmla="*/ 2147483646 w 1209"/>
              <a:gd name="T37" fmla="*/ 2147483646 h 785"/>
              <a:gd name="T38" fmla="*/ 2147483646 w 1209"/>
              <a:gd name="T39" fmla="*/ 2147483646 h 785"/>
              <a:gd name="T40" fmla="*/ 2147483646 w 1209"/>
              <a:gd name="T41" fmla="*/ 2147483646 h 785"/>
              <a:gd name="T42" fmla="*/ 2147483646 w 1209"/>
              <a:gd name="T43" fmla="*/ 2147483646 h 785"/>
              <a:gd name="T44" fmla="*/ 2147483646 w 1209"/>
              <a:gd name="T45" fmla="*/ 2147483646 h 785"/>
              <a:gd name="T46" fmla="*/ 2147483646 w 1209"/>
              <a:gd name="T47" fmla="*/ 2147483646 h 785"/>
              <a:gd name="T48" fmla="*/ 2147483646 w 1209"/>
              <a:gd name="T49" fmla="*/ 2147483646 h 785"/>
              <a:gd name="T50" fmla="*/ 2147483646 w 1209"/>
              <a:gd name="T51" fmla="*/ 2147483646 h 785"/>
              <a:gd name="T52" fmla="*/ 2147483646 w 1209"/>
              <a:gd name="T53" fmla="*/ 2147483646 h 785"/>
              <a:gd name="T54" fmla="*/ 2147483646 w 1209"/>
              <a:gd name="T55" fmla="*/ 2147483646 h 785"/>
              <a:gd name="T56" fmla="*/ 2147483646 w 1209"/>
              <a:gd name="T57" fmla="*/ 2147483646 h 785"/>
              <a:gd name="T58" fmla="*/ 0 w 1209"/>
              <a:gd name="T59" fmla="*/ 2147483646 h 785"/>
              <a:gd name="T60" fmla="*/ 2147483646 w 1209"/>
              <a:gd name="T61" fmla="*/ 2147483646 h 785"/>
              <a:gd name="T62" fmla="*/ 2147483646 w 1209"/>
              <a:gd name="T63" fmla="*/ 2147483646 h 785"/>
              <a:gd name="T64" fmla="*/ 2147483646 w 1209"/>
              <a:gd name="T65" fmla="*/ 2147483646 h 785"/>
              <a:gd name="T66" fmla="*/ 2147483646 w 1209"/>
              <a:gd name="T67" fmla="*/ 2147483646 h 785"/>
              <a:gd name="T68" fmla="*/ 2147483646 w 1209"/>
              <a:gd name="T69" fmla="*/ 2147483646 h 785"/>
              <a:gd name="T70" fmla="*/ 2147483646 w 1209"/>
              <a:gd name="T71" fmla="*/ 2147483646 h 785"/>
              <a:gd name="T72" fmla="*/ 2147483646 w 1209"/>
              <a:gd name="T73" fmla="*/ 2147483646 h 785"/>
              <a:gd name="T74" fmla="*/ 2147483646 w 1209"/>
              <a:gd name="T75" fmla="*/ 2147483646 h 785"/>
              <a:gd name="T76" fmla="*/ 2147483646 w 1209"/>
              <a:gd name="T77" fmla="*/ 2147483646 h 785"/>
              <a:gd name="T78" fmla="*/ 2147483646 w 1209"/>
              <a:gd name="T79" fmla="*/ 2147483646 h 785"/>
              <a:gd name="T80" fmla="*/ 2147483646 w 1209"/>
              <a:gd name="T81" fmla="*/ 2147483646 h 785"/>
              <a:gd name="T82" fmla="*/ 2147483646 w 1209"/>
              <a:gd name="T83" fmla="*/ 2147483646 h 785"/>
              <a:gd name="T84" fmla="*/ 2147483646 w 1209"/>
              <a:gd name="T85" fmla="*/ 2147483646 h 785"/>
              <a:gd name="T86" fmla="*/ 2147483646 w 1209"/>
              <a:gd name="T87" fmla="*/ 2147483646 h 785"/>
              <a:gd name="T88" fmla="*/ 2147483646 w 1209"/>
              <a:gd name="T89" fmla="*/ 2147483646 h 785"/>
              <a:gd name="T90" fmla="*/ 2147483646 w 1209"/>
              <a:gd name="T91" fmla="*/ 2147483646 h 785"/>
              <a:gd name="T92" fmla="*/ 2147483646 w 1209"/>
              <a:gd name="T93" fmla="*/ 2147483646 h 785"/>
              <a:gd name="T94" fmla="*/ 2147483646 w 1209"/>
              <a:gd name="T95" fmla="*/ 2147483646 h 785"/>
              <a:gd name="T96" fmla="*/ 2147483646 w 1209"/>
              <a:gd name="T97" fmla="*/ 2147483646 h 785"/>
              <a:gd name="T98" fmla="*/ 2147483646 w 1209"/>
              <a:gd name="T99" fmla="*/ 2147483646 h 785"/>
              <a:gd name="T100" fmla="*/ 2147483646 w 1209"/>
              <a:gd name="T101" fmla="*/ 2147483646 h 785"/>
              <a:gd name="T102" fmla="*/ 2147483646 w 1209"/>
              <a:gd name="T103" fmla="*/ 2147483646 h 785"/>
              <a:gd name="T104" fmla="*/ 2147483646 w 1209"/>
              <a:gd name="T105" fmla="*/ 2147483646 h 785"/>
              <a:gd name="T106" fmla="*/ 2147483646 w 1209"/>
              <a:gd name="T107" fmla="*/ 2147483646 h 785"/>
              <a:gd name="T108" fmla="*/ 2147483646 w 1209"/>
              <a:gd name="T109" fmla="*/ 2147483646 h 785"/>
              <a:gd name="T110" fmla="*/ 2147483646 w 1209"/>
              <a:gd name="T111" fmla="*/ 2147483646 h 785"/>
              <a:gd name="T112" fmla="*/ 2147483646 w 1209"/>
              <a:gd name="T113" fmla="*/ 2147483646 h 785"/>
              <a:gd name="T114" fmla="*/ 2147483646 w 1209"/>
              <a:gd name="T115" fmla="*/ 2147483646 h 785"/>
              <a:gd name="T116" fmla="*/ 2147483646 w 1209"/>
              <a:gd name="T117" fmla="*/ 2147483646 h 785"/>
              <a:gd name="T118" fmla="*/ 2147483646 w 1209"/>
              <a:gd name="T119" fmla="*/ 2147483646 h 785"/>
              <a:gd name="T120" fmla="*/ 2147483646 w 1209"/>
              <a:gd name="T121" fmla="*/ 2147483646 h 785"/>
              <a:gd name="T122" fmla="*/ 2147483646 w 1209"/>
              <a:gd name="T123" fmla="*/ 2147483646 h 7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209" h="785">
                <a:moveTo>
                  <a:pt x="1200" y="712"/>
                </a:moveTo>
                <a:lnTo>
                  <a:pt x="1184" y="728"/>
                </a:lnTo>
                <a:lnTo>
                  <a:pt x="1176" y="712"/>
                </a:lnTo>
                <a:lnTo>
                  <a:pt x="1160" y="728"/>
                </a:lnTo>
                <a:lnTo>
                  <a:pt x="1168" y="776"/>
                </a:lnTo>
                <a:lnTo>
                  <a:pt x="1160" y="784"/>
                </a:lnTo>
                <a:lnTo>
                  <a:pt x="1136" y="776"/>
                </a:lnTo>
                <a:lnTo>
                  <a:pt x="1112" y="760"/>
                </a:lnTo>
                <a:lnTo>
                  <a:pt x="1112" y="744"/>
                </a:lnTo>
                <a:lnTo>
                  <a:pt x="1088" y="752"/>
                </a:lnTo>
                <a:lnTo>
                  <a:pt x="1024" y="728"/>
                </a:lnTo>
                <a:lnTo>
                  <a:pt x="1024" y="720"/>
                </a:lnTo>
                <a:lnTo>
                  <a:pt x="1040" y="712"/>
                </a:lnTo>
                <a:lnTo>
                  <a:pt x="1040" y="696"/>
                </a:lnTo>
                <a:lnTo>
                  <a:pt x="1024" y="688"/>
                </a:lnTo>
                <a:lnTo>
                  <a:pt x="1032" y="680"/>
                </a:lnTo>
                <a:lnTo>
                  <a:pt x="1016" y="656"/>
                </a:lnTo>
                <a:lnTo>
                  <a:pt x="1000" y="664"/>
                </a:lnTo>
                <a:lnTo>
                  <a:pt x="984" y="672"/>
                </a:lnTo>
                <a:lnTo>
                  <a:pt x="976" y="680"/>
                </a:lnTo>
                <a:lnTo>
                  <a:pt x="960" y="680"/>
                </a:lnTo>
                <a:lnTo>
                  <a:pt x="928" y="648"/>
                </a:lnTo>
                <a:lnTo>
                  <a:pt x="864" y="696"/>
                </a:lnTo>
                <a:lnTo>
                  <a:pt x="832" y="696"/>
                </a:lnTo>
                <a:lnTo>
                  <a:pt x="824" y="720"/>
                </a:lnTo>
                <a:lnTo>
                  <a:pt x="808" y="720"/>
                </a:lnTo>
                <a:lnTo>
                  <a:pt x="760" y="744"/>
                </a:lnTo>
                <a:lnTo>
                  <a:pt x="728" y="736"/>
                </a:lnTo>
                <a:lnTo>
                  <a:pt x="712" y="712"/>
                </a:lnTo>
                <a:lnTo>
                  <a:pt x="656" y="712"/>
                </a:lnTo>
                <a:lnTo>
                  <a:pt x="664" y="688"/>
                </a:lnTo>
                <a:lnTo>
                  <a:pt x="632" y="680"/>
                </a:lnTo>
                <a:lnTo>
                  <a:pt x="600" y="680"/>
                </a:lnTo>
                <a:lnTo>
                  <a:pt x="584" y="704"/>
                </a:lnTo>
                <a:lnTo>
                  <a:pt x="552" y="728"/>
                </a:lnTo>
                <a:lnTo>
                  <a:pt x="536" y="728"/>
                </a:lnTo>
                <a:lnTo>
                  <a:pt x="544" y="680"/>
                </a:lnTo>
                <a:lnTo>
                  <a:pt x="456" y="672"/>
                </a:lnTo>
                <a:lnTo>
                  <a:pt x="424" y="640"/>
                </a:lnTo>
                <a:lnTo>
                  <a:pt x="408" y="640"/>
                </a:lnTo>
                <a:lnTo>
                  <a:pt x="392" y="648"/>
                </a:lnTo>
                <a:lnTo>
                  <a:pt x="360" y="624"/>
                </a:lnTo>
                <a:lnTo>
                  <a:pt x="336" y="600"/>
                </a:lnTo>
                <a:lnTo>
                  <a:pt x="320" y="592"/>
                </a:lnTo>
                <a:lnTo>
                  <a:pt x="280" y="544"/>
                </a:lnTo>
                <a:lnTo>
                  <a:pt x="272" y="520"/>
                </a:lnTo>
                <a:lnTo>
                  <a:pt x="264" y="512"/>
                </a:lnTo>
                <a:lnTo>
                  <a:pt x="248" y="512"/>
                </a:lnTo>
                <a:lnTo>
                  <a:pt x="224" y="464"/>
                </a:lnTo>
                <a:lnTo>
                  <a:pt x="208" y="456"/>
                </a:lnTo>
                <a:lnTo>
                  <a:pt x="192" y="424"/>
                </a:lnTo>
                <a:lnTo>
                  <a:pt x="160" y="384"/>
                </a:lnTo>
                <a:lnTo>
                  <a:pt x="144" y="384"/>
                </a:lnTo>
                <a:lnTo>
                  <a:pt x="120" y="408"/>
                </a:lnTo>
                <a:lnTo>
                  <a:pt x="96" y="376"/>
                </a:lnTo>
                <a:lnTo>
                  <a:pt x="64" y="328"/>
                </a:lnTo>
                <a:lnTo>
                  <a:pt x="40" y="304"/>
                </a:lnTo>
                <a:lnTo>
                  <a:pt x="32" y="272"/>
                </a:lnTo>
                <a:lnTo>
                  <a:pt x="8" y="280"/>
                </a:lnTo>
                <a:lnTo>
                  <a:pt x="0" y="256"/>
                </a:lnTo>
                <a:lnTo>
                  <a:pt x="8" y="248"/>
                </a:lnTo>
                <a:lnTo>
                  <a:pt x="16" y="176"/>
                </a:lnTo>
                <a:lnTo>
                  <a:pt x="32" y="168"/>
                </a:lnTo>
                <a:lnTo>
                  <a:pt x="48" y="192"/>
                </a:lnTo>
                <a:lnTo>
                  <a:pt x="64" y="184"/>
                </a:lnTo>
                <a:lnTo>
                  <a:pt x="80" y="184"/>
                </a:lnTo>
                <a:lnTo>
                  <a:pt x="72" y="144"/>
                </a:lnTo>
                <a:lnTo>
                  <a:pt x="80" y="128"/>
                </a:lnTo>
                <a:lnTo>
                  <a:pt x="56" y="120"/>
                </a:lnTo>
                <a:lnTo>
                  <a:pt x="56" y="96"/>
                </a:lnTo>
                <a:lnTo>
                  <a:pt x="64" y="56"/>
                </a:lnTo>
                <a:lnTo>
                  <a:pt x="80" y="48"/>
                </a:lnTo>
                <a:lnTo>
                  <a:pt x="120" y="56"/>
                </a:lnTo>
                <a:lnTo>
                  <a:pt x="152" y="40"/>
                </a:lnTo>
                <a:lnTo>
                  <a:pt x="176" y="0"/>
                </a:lnTo>
                <a:lnTo>
                  <a:pt x="208" y="8"/>
                </a:lnTo>
                <a:lnTo>
                  <a:pt x="272" y="32"/>
                </a:lnTo>
                <a:lnTo>
                  <a:pt x="288" y="16"/>
                </a:lnTo>
                <a:lnTo>
                  <a:pt x="336" y="24"/>
                </a:lnTo>
                <a:lnTo>
                  <a:pt x="344" y="56"/>
                </a:lnTo>
                <a:lnTo>
                  <a:pt x="408" y="72"/>
                </a:lnTo>
                <a:lnTo>
                  <a:pt x="432" y="56"/>
                </a:lnTo>
                <a:lnTo>
                  <a:pt x="504" y="56"/>
                </a:lnTo>
                <a:lnTo>
                  <a:pt x="528" y="40"/>
                </a:lnTo>
                <a:lnTo>
                  <a:pt x="640" y="32"/>
                </a:lnTo>
                <a:lnTo>
                  <a:pt x="664" y="56"/>
                </a:lnTo>
                <a:lnTo>
                  <a:pt x="696" y="64"/>
                </a:lnTo>
                <a:lnTo>
                  <a:pt x="712" y="72"/>
                </a:lnTo>
                <a:lnTo>
                  <a:pt x="720" y="88"/>
                </a:lnTo>
                <a:lnTo>
                  <a:pt x="704" y="96"/>
                </a:lnTo>
                <a:lnTo>
                  <a:pt x="728" y="104"/>
                </a:lnTo>
                <a:lnTo>
                  <a:pt x="728" y="136"/>
                </a:lnTo>
                <a:lnTo>
                  <a:pt x="704" y="168"/>
                </a:lnTo>
                <a:lnTo>
                  <a:pt x="712" y="184"/>
                </a:lnTo>
                <a:lnTo>
                  <a:pt x="704" y="232"/>
                </a:lnTo>
                <a:lnTo>
                  <a:pt x="696" y="248"/>
                </a:lnTo>
                <a:lnTo>
                  <a:pt x="712" y="296"/>
                </a:lnTo>
                <a:lnTo>
                  <a:pt x="736" y="320"/>
                </a:lnTo>
                <a:lnTo>
                  <a:pt x="784" y="320"/>
                </a:lnTo>
                <a:lnTo>
                  <a:pt x="832" y="368"/>
                </a:lnTo>
                <a:lnTo>
                  <a:pt x="864" y="376"/>
                </a:lnTo>
                <a:lnTo>
                  <a:pt x="936" y="416"/>
                </a:lnTo>
                <a:lnTo>
                  <a:pt x="968" y="400"/>
                </a:lnTo>
                <a:lnTo>
                  <a:pt x="992" y="424"/>
                </a:lnTo>
                <a:lnTo>
                  <a:pt x="1016" y="448"/>
                </a:lnTo>
                <a:lnTo>
                  <a:pt x="1008" y="480"/>
                </a:lnTo>
                <a:lnTo>
                  <a:pt x="1040" y="480"/>
                </a:lnTo>
                <a:lnTo>
                  <a:pt x="1040" y="496"/>
                </a:lnTo>
                <a:lnTo>
                  <a:pt x="1064" y="496"/>
                </a:lnTo>
                <a:lnTo>
                  <a:pt x="1056" y="472"/>
                </a:lnTo>
                <a:lnTo>
                  <a:pt x="1072" y="472"/>
                </a:lnTo>
                <a:lnTo>
                  <a:pt x="1080" y="480"/>
                </a:lnTo>
                <a:lnTo>
                  <a:pt x="1096" y="480"/>
                </a:lnTo>
                <a:lnTo>
                  <a:pt x="1096" y="464"/>
                </a:lnTo>
                <a:lnTo>
                  <a:pt x="1120" y="464"/>
                </a:lnTo>
                <a:lnTo>
                  <a:pt x="1136" y="440"/>
                </a:lnTo>
                <a:lnTo>
                  <a:pt x="1152" y="432"/>
                </a:lnTo>
                <a:lnTo>
                  <a:pt x="1176" y="456"/>
                </a:lnTo>
                <a:lnTo>
                  <a:pt x="1176" y="480"/>
                </a:lnTo>
                <a:lnTo>
                  <a:pt x="1208" y="536"/>
                </a:lnTo>
                <a:lnTo>
                  <a:pt x="1192" y="544"/>
                </a:lnTo>
                <a:lnTo>
                  <a:pt x="1208" y="576"/>
                </a:lnTo>
                <a:lnTo>
                  <a:pt x="1208" y="608"/>
                </a:lnTo>
                <a:lnTo>
                  <a:pt x="1200" y="712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3" name="Freeform 21"/>
          <p:cNvSpPr>
            <a:spLocks/>
          </p:cNvSpPr>
          <p:nvPr/>
        </p:nvSpPr>
        <p:spPr bwMode="gray">
          <a:xfrm>
            <a:off x="5541964" y="3613150"/>
            <a:ext cx="1570037" cy="1112838"/>
          </a:xfrm>
          <a:custGeom>
            <a:avLst/>
            <a:gdLst>
              <a:gd name="T0" fmla="*/ 2147483646 w 761"/>
              <a:gd name="T1" fmla="*/ 2147483646 h 633"/>
              <a:gd name="T2" fmla="*/ 2147483646 w 761"/>
              <a:gd name="T3" fmla="*/ 2147483646 h 633"/>
              <a:gd name="T4" fmla="*/ 2147483646 w 761"/>
              <a:gd name="T5" fmla="*/ 2147483646 h 633"/>
              <a:gd name="T6" fmla="*/ 2147483646 w 761"/>
              <a:gd name="T7" fmla="*/ 2147483646 h 633"/>
              <a:gd name="T8" fmla="*/ 2147483646 w 761"/>
              <a:gd name="T9" fmla="*/ 2147483646 h 633"/>
              <a:gd name="T10" fmla="*/ 2147483646 w 761"/>
              <a:gd name="T11" fmla="*/ 2147483646 h 633"/>
              <a:gd name="T12" fmla="*/ 2147483646 w 761"/>
              <a:gd name="T13" fmla="*/ 2147483646 h 633"/>
              <a:gd name="T14" fmla="*/ 2147483646 w 761"/>
              <a:gd name="T15" fmla="*/ 2147483646 h 633"/>
              <a:gd name="T16" fmla="*/ 2147483646 w 761"/>
              <a:gd name="T17" fmla="*/ 2147483646 h 633"/>
              <a:gd name="T18" fmla="*/ 2147483646 w 761"/>
              <a:gd name="T19" fmla="*/ 2147483646 h 633"/>
              <a:gd name="T20" fmla="*/ 2147483646 w 761"/>
              <a:gd name="T21" fmla="*/ 2147483646 h 633"/>
              <a:gd name="T22" fmla="*/ 2147483646 w 761"/>
              <a:gd name="T23" fmla="*/ 2147483646 h 633"/>
              <a:gd name="T24" fmla="*/ 2147483646 w 761"/>
              <a:gd name="T25" fmla="*/ 2147483646 h 633"/>
              <a:gd name="T26" fmla="*/ 2147483646 w 761"/>
              <a:gd name="T27" fmla="*/ 2147483646 h 633"/>
              <a:gd name="T28" fmla="*/ 2147483646 w 761"/>
              <a:gd name="T29" fmla="*/ 2147483646 h 633"/>
              <a:gd name="T30" fmla="*/ 2147483646 w 761"/>
              <a:gd name="T31" fmla="*/ 2147483646 h 633"/>
              <a:gd name="T32" fmla="*/ 2147483646 w 761"/>
              <a:gd name="T33" fmla="*/ 2147483646 h 633"/>
              <a:gd name="T34" fmla="*/ 2147483646 w 761"/>
              <a:gd name="T35" fmla="*/ 2147483646 h 633"/>
              <a:gd name="T36" fmla="*/ 2147483646 w 761"/>
              <a:gd name="T37" fmla="*/ 2147483646 h 633"/>
              <a:gd name="T38" fmla="*/ 2147483646 w 761"/>
              <a:gd name="T39" fmla="*/ 2147483646 h 633"/>
              <a:gd name="T40" fmla="*/ 2147483646 w 761"/>
              <a:gd name="T41" fmla="*/ 2147483646 h 633"/>
              <a:gd name="T42" fmla="*/ 2147483646 w 761"/>
              <a:gd name="T43" fmla="*/ 2147483646 h 633"/>
              <a:gd name="T44" fmla="*/ 2147483646 w 761"/>
              <a:gd name="T45" fmla="*/ 2147483646 h 633"/>
              <a:gd name="T46" fmla="*/ 2147483646 w 761"/>
              <a:gd name="T47" fmla="*/ 2147483646 h 633"/>
              <a:gd name="T48" fmla="*/ 2147483646 w 761"/>
              <a:gd name="T49" fmla="*/ 2147483646 h 633"/>
              <a:gd name="T50" fmla="*/ 2147483646 w 761"/>
              <a:gd name="T51" fmla="*/ 2147483646 h 633"/>
              <a:gd name="T52" fmla="*/ 2147483646 w 761"/>
              <a:gd name="T53" fmla="*/ 2147483646 h 633"/>
              <a:gd name="T54" fmla="*/ 0 w 761"/>
              <a:gd name="T55" fmla="*/ 2147483646 h 633"/>
              <a:gd name="T56" fmla="*/ 2147483646 w 761"/>
              <a:gd name="T57" fmla="*/ 2147483646 h 633"/>
              <a:gd name="T58" fmla="*/ 2147483646 w 761"/>
              <a:gd name="T59" fmla="*/ 2147483646 h 633"/>
              <a:gd name="T60" fmla="*/ 2147483646 w 761"/>
              <a:gd name="T61" fmla="*/ 0 h 633"/>
              <a:gd name="T62" fmla="*/ 2147483646 w 761"/>
              <a:gd name="T63" fmla="*/ 2147483646 h 633"/>
              <a:gd name="T64" fmla="*/ 2147483646 w 761"/>
              <a:gd name="T65" fmla="*/ 2147483646 h 633"/>
              <a:gd name="T66" fmla="*/ 2147483646 w 761"/>
              <a:gd name="T67" fmla="*/ 2147483646 h 633"/>
              <a:gd name="T68" fmla="*/ 2147483646 w 761"/>
              <a:gd name="T69" fmla="*/ 2147483646 h 633"/>
              <a:gd name="T70" fmla="*/ 2147483646 w 761"/>
              <a:gd name="T71" fmla="*/ 2147483646 h 633"/>
              <a:gd name="T72" fmla="*/ 2147483646 w 761"/>
              <a:gd name="T73" fmla="*/ 2147483646 h 633"/>
              <a:gd name="T74" fmla="*/ 2147483646 w 761"/>
              <a:gd name="T75" fmla="*/ 2147483646 h 633"/>
              <a:gd name="T76" fmla="*/ 2147483646 w 761"/>
              <a:gd name="T77" fmla="*/ 2147483646 h 633"/>
              <a:gd name="T78" fmla="*/ 2147483646 w 761"/>
              <a:gd name="T79" fmla="*/ 2147483646 h 633"/>
              <a:gd name="T80" fmla="*/ 2147483646 w 761"/>
              <a:gd name="T81" fmla="*/ 2147483646 h 633"/>
              <a:gd name="T82" fmla="*/ 2147483646 w 761"/>
              <a:gd name="T83" fmla="*/ 2147483646 h 633"/>
              <a:gd name="T84" fmla="*/ 2147483646 w 761"/>
              <a:gd name="T85" fmla="*/ 2147483646 h 633"/>
              <a:gd name="T86" fmla="*/ 2147483646 w 761"/>
              <a:gd name="T87" fmla="*/ 2147483646 h 633"/>
              <a:gd name="T88" fmla="*/ 2147483646 w 761"/>
              <a:gd name="T89" fmla="*/ 2147483646 h 633"/>
              <a:gd name="T90" fmla="*/ 2147483646 w 761"/>
              <a:gd name="T91" fmla="*/ 2147483646 h 633"/>
              <a:gd name="T92" fmla="*/ 2147483646 w 761"/>
              <a:gd name="T93" fmla="*/ 2147483646 h 633"/>
              <a:gd name="T94" fmla="*/ 2147483646 w 761"/>
              <a:gd name="T95" fmla="*/ 2147483646 h 633"/>
              <a:gd name="T96" fmla="*/ 2147483646 w 761"/>
              <a:gd name="T97" fmla="*/ 2147483646 h 633"/>
              <a:gd name="T98" fmla="*/ 2147483646 w 761"/>
              <a:gd name="T99" fmla="*/ 2147483646 h 633"/>
              <a:gd name="T100" fmla="*/ 2147483646 w 761"/>
              <a:gd name="T101" fmla="*/ 2147483646 h 633"/>
              <a:gd name="T102" fmla="*/ 2147483646 w 761"/>
              <a:gd name="T103" fmla="*/ 2147483646 h 633"/>
              <a:gd name="T104" fmla="*/ 2147483646 w 761"/>
              <a:gd name="T105" fmla="*/ 2147483646 h 633"/>
              <a:gd name="T106" fmla="*/ 2147483646 w 761"/>
              <a:gd name="T107" fmla="*/ 2147483646 h 633"/>
              <a:gd name="T108" fmla="*/ 2147483646 w 761"/>
              <a:gd name="T109" fmla="*/ 2147483646 h 6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61" h="633">
                <a:moveTo>
                  <a:pt x="696" y="480"/>
                </a:moveTo>
                <a:lnTo>
                  <a:pt x="696" y="488"/>
                </a:lnTo>
                <a:lnTo>
                  <a:pt x="688" y="504"/>
                </a:lnTo>
                <a:lnTo>
                  <a:pt x="672" y="504"/>
                </a:lnTo>
                <a:lnTo>
                  <a:pt x="664" y="488"/>
                </a:lnTo>
                <a:lnTo>
                  <a:pt x="656" y="488"/>
                </a:lnTo>
                <a:lnTo>
                  <a:pt x="632" y="432"/>
                </a:lnTo>
                <a:lnTo>
                  <a:pt x="608" y="432"/>
                </a:lnTo>
                <a:lnTo>
                  <a:pt x="592" y="416"/>
                </a:lnTo>
                <a:lnTo>
                  <a:pt x="584" y="424"/>
                </a:lnTo>
                <a:lnTo>
                  <a:pt x="576" y="456"/>
                </a:lnTo>
                <a:lnTo>
                  <a:pt x="552" y="440"/>
                </a:lnTo>
                <a:lnTo>
                  <a:pt x="552" y="464"/>
                </a:lnTo>
                <a:lnTo>
                  <a:pt x="536" y="472"/>
                </a:lnTo>
                <a:lnTo>
                  <a:pt x="528" y="464"/>
                </a:lnTo>
                <a:lnTo>
                  <a:pt x="512" y="464"/>
                </a:lnTo>
                <a:lnTo>
                  <a:pt x="488" y="456"/>
                </a:lnTo>
                <a:lnTo>
                  <a:pt x="472" y="472"/>
                </a:lnTo>
                <a:lnTo>
                  <a:pt x="480" y="496"/>
                </a:lnTo>
                <a:lnTo>
                  <a:pt x="504" y="496"/>
                </a:lnTo>
                <a:lnTo>
                  <a:pt x="512" y="528"/>
                </a:lnTo>
                <a:lnTo>
                  <a:pt x="456" y="528"/>
                </a:lnTo>
                <a:lnTo>
                  <a:pt x="440" y="504"/>
                </a:lnTo>
                <a:lnTo>
                  <a:pt x="416" y="520"/>
                </a:lnTo>
                <a:lnTo>
                  <a:pt x="392" y="504"/>
                </a:lnTo>
                <a:lnTo>
                  <a:pt x="392" y="456"/>
                </a:lnTo>
                <a:lnTo>
                  <a:pt x="360" y="456"/>
                </a:lnTo>
                <a:lnTo>
                  <a:pt x="360" y="488"/>
                </a:lnTo>
                <a:lnTo>
                  <a:pt x="336" y="496"/>
                </a:lnTo>
                <a:lnTo>
                  <a:pt x="336" y="504"/>
                </a:lnTo>
                <a:lnTo>
                  <a:pt x="312" y="536"/>
                </a:lnTo>
                <a:lnTo>
                  <a:pt x="296" y="536"/>
                </a:lnTo>
                <a:lnTo>
                  <a:pt x="296" y="632"/>
                </a:lnTo>
                <a:lnTo>
                  <a:pt x="272" y="632"/>
                </a:lnTo>
                <a:lnTo>
                  <a:pt x="264" y="616"/>
                </a:lnTo>
                <a:lnTo>
                  <a:pt x="248" y="632"/>
                </a:lnTo>
                <a:lnTo>
                  <a:pt x="216" y="632"/>
                </a:lnTo>
                <a:lnTo>
                  <a:pt x="216" y="624"/>
                </a:lnTo>
                <a:lnTo>
                  <a:pt x="200" y="616"/>
                </a:lnTo>
                <a:lnTo>
                  <a:pt x="200" y="576"/>
                </a:lnTo>
                <a:lnTo>
                  <a:pt x="160" y="496"/>
                </a:lnTo>
                <a:lnTo>
                  <a:pt x="144" y="496"/>
                </a:lnTo>
                <a:lnTo>
                  <a:pt x="144" y="504"/>
                </a:lnTo>
                <a:lnTo>
                  <a:pt x="128" y="480"/>
                </a:lnTo>
                <a:lnTo>
                  <a:pt x="136" y="472"/>
                </a:lnTo>
                <a:lnTo>
                  <a:pt x="104" y="424"/>
                </a:lnTo>
                <a:lnTo>
                  <a:pt x="88" y="432"/>
                </a:lnTo>
                <a:lnTo>
                  <a:pt x="80" y="464"/>
                </a:lnTo>
                <a:lnTo>
                  <a:pt x="64" y="472"/>
                </a:lnTo>
                <a:lnTo>
                  <a:pt x="72" y="248"/>
                </a:lnTo>
                <a:lnTo>
                  <a:pt x="56" y="224"/>
                </a:lnTo>
                <a:lnTo>
                  <a:pt x="72" y="216"/>
                </a:lnTo>
                <a:lnTo>
                  <a:pt x="40" y="160"/>
                </a:lnTo>
                <a:lnTo>
                  <a:pt x="40" y="136"/>
                </a:lnTo>
                <a:lnTo>
                  <a:pt x="16" y="112"/>
                </a:lnTo>
                <a:lnTo>
                  <a:pt x="0" y="104"/>
                </a:lnTo>
                <a:lnTo>
                  <a:pt x="0" y="96"/>
                </a:lnTo>
                <a:lnTo>
                  <a:pt x="8" y="64"/>
                </a:lnTo>
                <a:lnTo>
                  <a:pt x="24" y="48"/>
                </a:lnTo>
                <a:lnTo>
                  <a:pt x="16" y="32"/>
                </a:lnTo>
                <a:lnTo>
                  <a:pt x="16" y="0"/>
                </a:lnTo>
                <a:lnTo>
                  <a:pt x="32" y="0"/>
                </a:lnTo>
                <a:lnTo>
                  <a:pt x="40" y="16"/>
                </a:lnTo>
                <a:lnTo>
                  <a:pt x="64" y="16"/>
                </a:lnTo>
                <a:lnTo>
                  <a:pt x="88" y="40"/>
                </a:lnTo>
                <a:lnTo>
                  <a:pt x="88" y="80"/>
                </a:lnTo>
                <a:lnTo>
                  <a:pt x="104" y="80"/>
                </a:lnTo>
                <a:lnTo>
                  <a:pt x="128" y="120"/>
                </a:lnTo>
                <a:lnTo>
                  <a:pt x="152" y="112"/>
                </a:lnTo>
                <a:lnTo>
                  <a:pt x="152" y="104"/>
                </a:lnTo>
                <a:lnTo>
                  <a:pt x="160" y="112"/>
                </a:lnTo>
                <a:lnTo>
                  <a:pt x="176" y="128"/>
                </a:lnTo>
                <a:lnTo>
                  <a:pt x="216" y="128"/>
                </a:lnTo>
                <a:lnTo>
                  <a:pt x="224" y="96"/>
                </a:lnTo>
                <a:lnTo>
                  <a:pt x="256" y="88"/>
                </a:lnTo>
                <a:lnTo>
                  <a:pt x="288" y="96"/>
                </a:lnTo>
                <a:lnTo>
                  <a:pt x="304" y="72"/>
                </a:lnTo>
                <a:lnTo>
                  <a:pt x="296" y="40"/>
                </a:lnTo>
                <a:lnTo>
                  <a:pt x="296" y="32"/>
                </a:lnTo>
                <a:lnTo>
                  <a:pt x="320" y="32"/>
                </a:lnTo>
                <a:lnTo>
                  <a:pt x="336" y="24"/>
                </a:lnTo>
                <a:lnTo>
                  <a:pt x="344" y="48"/>
                </a:lnTo>
                <a:lnTo>
                  <a:pt x="384" y="72"/>
                </a:lnTo>
                <a:lnTo>
                  <a:pt x="400" y="72"/>
                </a:lnTo>
                <a:lnTo>
                  <a:pt x="400" y="88"/>
                </a:lnTo>
                <a:lnTo>
                  <a:pt x="416" y="136"/>
                </a:lnTo>
                <a:lnTo>
                  <a:pt x="432" y="152"/>
                </a:lnTo>
                <a:lnTo>
                  <a:pt x="472" y="160"/>
                </a:lnTo>
                <a:lnTo>
                  <a:pt x="496" y="128"/>
                </a:lnTo>
                <a:lnTo>
                  <a:pt x="512" y="136"/>
                </a:lnTo>
                <a:lnTo>
                  <a:pt x="520" y="152"/>
                </a:lnTo>
                <a:lnTo>
                  <a:pt x="552" y="144"/>
                </a:lnTo>
                <a:lnTo>
                  <a:pt x="592" y="176"/>
                </a:lnTo>
                <a:lnTo>
                  <a:pt x="624" y="184"/>
                </a:lnTo>
                <a:lnTo>
                  <a:pt x="656" y="192"/>
                </a:lnTo>
                <a:lnTo>
                  <a:pt x="704" y="224"/>
                </a:lnTo>
                <a:lnTo>
                  <a:pt x="728" y="232"/>
                </a:lnTo>
                <a:lnTo>
                  <a:pt x="760" y="256"/>
                </a:lnTo>
                <a:lnTo>
                  <a:pt x="760" y="296"/>
                </a:lnTo>
                <a:lnTo>
                  <a:pt x="744" y="296"/>
                </a:lnTo>
                <a:lnTo>
                  <a:pt x="712" y="312"/>
                </a:lnTo>
                <a:lnTo>
                  <a:pt x="664" y="312"/>
                </a:lnTo>
                <a:lnTo>
                  <a:pt x="648" y="328"/>
                </a:lnTo>
                <a:lnTo>
                  <a:pt x="648" y="336"/>
                </a:lnTo>
                <a:lnTo>
                  <a:pt x="656" y="352"/>
                </a:lnTo>
                <a:lnTo>
                  <a:pt x="656" y="360"/>
                </a:lnTo>
                <a:lnTo>
                  <a:pt x="648" y="376"/>
                </a:lnTo>
                <a:lnTo>
                  <a:pt x="656" y="376"/>
                </a:lnTo>
                <a:lnTo>
                  <a:pt x="696" y="424"/>
                </a:lnTo>
                <a:lnTo>
                  <a:pt x="704" y="456"/>
                </a:lnTo>
                <a:lnTo>
                  <a:pt x="696" y="48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4" name="Freeform 22"/>
          <p:cNvSpPr>
            <a:spLocks/>
          </p:cNvSpPr>
          <p:nvPr/>
        </p:nvSpPr>
        <p:spPr bwMode="invGray">
          <a:xfrm>
            <a:off x="4630738" y="2838450"/>
            <a:ext cx="1624012" cy="1085850"/>
          </a:xfrm>
          <a:custGeom>
            <a:avLst/>
            <a:gdLst>
              <a:gd name="T0" fmla="*/ 2147483646 w 785"/>
              <a:gd name="T1" fmla="*/ 2147483646 h 617"/>
              <a:gd name="T2" fmla="*/ 2147483646 w 785"/>
              <a:gd name="T3" fmla="*/ 2147483646 h 617"/>
              <a:gd name="T4" fmla="*/ 2147483646 w 785"/>
              <a:gd name="T5" fmla="*/ 2147483646 h 617"/>
              <a:gd name="T6" fmla="*/ 2147483646 w 785"/>
              <a:gd name="T7" fmla="*/ 2147483646 h 617"/>
              <a:gd name="T8" fmla="*/ 2147483646 w 785"/>
              <a:gd name="T9" fmla="*/ 2147483646 h 617"/>
              <a:gd name="T10" fmla="*/ 2147483646 w 785"/>
              <a:gd name="T11" fmla="*/ 2147483646 h 617"/>
              <a:gd name="T12" fmla="*/ 2147483646 w 785"/>
              <a:gd name="T13" fmla="*/ 2147483646 h 617"/>
              <a:gd name="T14" fmla="*/ 2147483646 w 785"/>
              <a:gd name="T15" fmla="*/ 2147483646 h 617"/>
              <a:gd name="T16" fmla="*/ 2147483646 w 785"/>
              <a:gd name="T17" fmla="*/ 2147483646 h 617"/>
              <a:gd name="T18" fmla="*/ 2147483646 w 785"/>
              <a:gd name="T19" fmla="*/ 2147483646 h 617"/>
              <a:gd name="T20" fmla="*/ 2147483646 w 785"/>
              <a:gd name="T21" fmla="*/ 2147483646 h 617"/>
              <a:gd name="T22" fmla="*/ 2147483646 w 785"/>
              <a:gd name="T23" fmla="*/ 2147483646 h 617"/>
              <a:gd name="T24" fmla="*/ 2147483646 w 785"/>
              <a:gd name="T25" fmla="*/ 2147483646 h 617"/>
              <a:gd name="T26" fmla="*/ 2147483646 w 785"/>
              <a:gd name="T27" fmla="*/ 2147483646 h 617"/>
              <a:gd name="T28" fmla="*/ 2147483646 w 785"/>
              <a:gd name="T29" fmla="*/ 2147483646 h 617"/>
              <a:gd name="T30" fmla="*/ 2147483646 w 785"/>
              <a:gd name="T31" fmla="*/ 2147483646 h 617"/>
              <a:gd name="T32" fmla="*/ 2147483646 w 785"/>
              <a:gd name="T33" fmla="*/ 2147483646 h 617"/>
              <a:gd name="T34" fmla="*/ 2147483646 w 785"/>
              <a:gd name="T35" fmla="*/ 2147483646 h 617"/>
              <a:gd name="T36" fmla="*/ 2147483646 w 785"/>
              <a:gd name="T37" fmla="*/ 2147483646 h 617"/>
              <a:gd name="T38" fmla="*/ 2147483646 w 785"/>
              <a:gd name="T39" fmla="*/ 2147483646 h 617"/>
              <a:gd name="T40" fmla="*/ 0 w 785"/>
              <a:gd name="T41" fmla="*/ 2147483646 h 617"/>
              <a:gd name="T42" fmla="*/ 2147483646 w 785"/>
              <a:gd name="T43" fmla="*/ 2147483646 h 617"/>
              <a:gd name="T44" fmla="*/ 2147483646 w 785"/>
              <a:gd name="T45" fmla="*/ 2147483646 h 617"/>
              <a:gd name="T46" fmla="*/ 2147483646 w 785"/>
              <a:gd name="T47" fmla="*/ 2147483646 h 617"/>
              <a:gd name="T48" fmla="*/ 2147483646 w 785"/>
              <a:gd name="T49" fmla="*/ 2147483646 h 617"/>
              <a:gd name="T50" fmla="*/ 2147483646 w 785"/>
              <a:gd name="T51" fmla="*/ 2147483646 h 617"/>
              <a:gd name="T52" fmla="*/ 2147483646 w 785"/>
              <a:gd name="T53" fmla="*/ 2147483646 h 617"/>
              <a:gd name="T54" fmla="*/ 2147483646 w 785"/>
              <a:gd name="T55" fmla="*/ 2147483646 h 617"/>
              <a:gd name="T56" fmla="*/ 2147483646 w 785"/>
              <a:gd name="T57" fmla="*/ 2147483646 h 617"/>
              <a:gd name="T58" fmla="*/ 2147483646 w 785"/>
              <a:gd name="T59" fmla="*/ 2147483646 h 617"/>
              <a:gd name="T60" fmla="*/ 2147483646 w 785"/>
              <a:gd name="T61" fmla="*/ 0 h 617"/>
              <a:gd name="T62" fmla="*/ 2147483646 w 785"/>
              <a:gd name="T63" fmla="*/ 2147483646 h 617"/>
              <a:gd name="T64" fmla="*/ 2147483646 w 785"/>
              <a:gd name="T65" fmla="*/ 2147483646 h 617"/>
              <a:gd name="T66" fmla="*/ 2147483646 w 785"/>
              <a:gd name="T67" fmla="*/ 2147483646 h 617"/>
              <a:gd name="T68" fmla="*/ 2147483646 w 785"/>
              <a:gd name="T69" fmla="*/ 2147483646 h 617"/>
              <a:gd name="T70" fmla="*/ 2147483646 w 785"/>
              <a:gd name="T71" fmla="*/ 2147483646 h 617"/>
              <a:gd name="T72" fmla="*/ 2147483646 w 785"/>
              <a:gd name="T73" fmla="*/ 2147483646 h 617"/>
              <a:gd name="T74" fmla="*/ 2147483646 w 785"/>
              <a:gd name="T75" fmla="*/ 2147483646 h 617"/>
              <a:gd name="T76" fmla="*/ 2147483646 w 785"/>
              <a:gd name="T77" fmla="*/ 2147483646 h 617"/>
              <a:gd name="T78" fmla="*/ 2147483646 w 785"/>
              <a:gd name="T79" fmla="*/ 2147483646 h 617"/>
              <a:gd name="T80" fmla="*/ 2147483646 w 785"/>
              <a:gd name="T81" fmla="*/ 2147483646 h 617"/>
              <a:gd name="T82" fmla="*/ 2147483646 w 785"/>
              <a:gd name="T83" fmla="*/ 2147483646 h 617"/>
              <a:gd name="T84" fmla="*/ 2147483646 w 785"/>
              <a:gd name="T85" fmla="*/ 2147483646 h 617"/>
              <a:gd name="T86" fmla="*/ 2147483646 w 785"/>
              <a:gd name="T87" fmla="*/ 2147483646 h 617"/>
              <a:gd name="T88" fmla="*/ 2147483646 w 785"/>
              <a:gd name="T89" fmla="*/ 2147483646 h 617"/>
              <a:gd name="T90" fmla="*/ 2147483646 w 785"/>
              <a:gd name="T91" fmla="*/ 2147483646 h 617"/>
              <a:gd name="T92" fmla="*/ 2147483646 w 785"/>
              <a:gd name="T93" fmla="*/ 2147483646 h 61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785" h="617">
                <a:moveTo>
                  <a:pt x="704" y="528"/>
                </a:moveTo>
                <a:lnTo>
                  <a:pt x="672" y="536"/>
                </a:lnTo>
                <a:lnTo>
                  <a:pt x="656" y="568"/>
                </a:lnTo>
                <a:lnTo>
                  <a:pt x="616" y="568"/>
                </a:lnTo>
                <a:lnTo>
                  <a:pt x="608" y="552"/>
                </a:lnTo>
                <a:lnTo>
                  <a:pt x="592" y="544"/>
                </a:lnTo>
                <a:lnTo>
                  <a:pt x="592" y="552"/>
                </a:lnTo>
                <a:lnTo>
                  <a:pt x="568" y="560"/>
                </a:lnTo>
                <a:lnTo>
                  <a:pt x="544" y="520"/>
                </a:lnTo>
                <a:lnTo>
                  <a:pt x="528" y="520"/>
                </a:lnTo>
                <a:lnTo>
                  <a:pt x="528" y="480"/>
                </a:lnTo>
                <a:lnTo>
                  <a:pt x="504" y="456"/>
                </a:lnTo>
                <a:lnTo>
                  <a:pt x="488" y="456"/>
                </a:lnTo>
                <a:lnTo>
                  <a:pt x="472" y="440"/>
                </a:lnTo>
                <a:lnTo>
                  <a:pt x="456" y="440"/>
                </a:lnTo>
                <a:lnTo>
                  <a:pt x="456" y="456"/>
                </a:lnTo>
                <a:lnTo>
                  <a:pt x="456" y="472"/>
                </a:lnTo>
                <a:lnTo>
                  <a:pt x="464" y="480"/>
                </a:lnTo>
                <a:lnTo>
                  <a:pt x="448" y="496"/>
                </a:lnTo>
                <a:lnTo>
                  <a:pt x="440" y="536"/>
                </a:lnTo>
                <a:lnTo>
                  <a:pt x="448" y="552"/>
                </a:lnTo>
                <a:lnTo>
                  <a:pt x="456" y="552"/>
                </a:lnTo>
                <a:lnTo>
                  <a:pt x="440" y="560"/>
                </a:lnTo>
                <a:lnTo>
                  <a:pt x="424" y="584"/>
                </a:lnTo>
                <a:lnTo>
                  <a:pt x="400" y="584"/>
                </a:lnTo>
                <a:lnTo>
                  <a:pt x="400" y="600"/>
                </a:lnTo>
                <a:lnTo>
                  <a:pt x="384" y="608"/>
                </a:lnTo>
                <a:lnTo>
                  <a:pt x="376" y="592"/>
                </a:lnTo>
                <a:lnTo>
                  <a:pt x="360" y="592"/>
                </a:lnTo>
                <a:lnTo>
                  <a:pt x="368" y="608"/>
                </a:lnTo>
                <a:lnTo>
                  <a:pt x="352" y="616"/>
                </a:lnTo>
                <a:lnTo>
                  <a:pt x="336" y="600"/>
                </a:lnTo>
                <a:lnTo>
                  <a:pt x="312" y="600"/>
                </a:lnTo>
                <a:lnTo>
                  <a:pt x="320" y="568"/>
                </a:lnTo>
                <a:lnTo>
                  <a:pt x="264" y="520"/>
                </a:lnTo>
                <a:lnTo>
                  <a:pt x="232" y="536"/>
                </a:lnTo>
                <a:lnTo>
                  <a:pt x="168" y="496"/>
                </a:lnTo>
                <a:lnTo>
                  <a:pt x="136" y="496"/>
                </a:lnTo>
                <a:lnTo>
                  <a:pt x="88" y="440"/>
                </a:lnTo>
                <a:lnTo>
                  <a:pt x="40" y="440"/>
                </a:lnTo>
                <a:lnTo>
                  <a:pt x="16" y="416"/>
                </a:lnTo>
                <a:lnTo>
                  <a:pt x="0" y="368"/>
                </a:lnTo>
                <a:lnTo>
                  <a:pt x="8" y="352"/>
                </a:lnTo>
                <a:lnTo>
                  <a:pt x="16" y="304"/>
                </a:lnTo>
                <a:lnTo>
                  <a:pt x="8" y="280"/>
                </a:lnTo>
                <a:lnTo>
                  <a:pt x="32" y="248"/>
                </a:lnTo>
                <a:lnTo>
                  <a:pt x="32" y="224"/>
                </a:lnTo>
                <a:lnTo>
                  <a:pt x="8" y="216"/>
                </a:lnTo>
                <a:lnTo>
                  <a:pt x="16" y="208"/>
                </a:lnTo>
                <a:lnTo>
                  <a:pt x="48" y="208"/>
                </a:lnTo>
                <a:lnTo>
                  <a:pt x="56" y="200"/>
                </a:lnTo>
                <a:lnTo>
                  <a:pt x="104" y="224"/>
                </a:lnTo>
                <a:lnTo>
                  <a:pt x="104" y="192"/>
                </a:lnTo>
                <a:lnTo>
                  <a:pt x="96" y="184"/>
                </a:lnTo>
                <a:lnTo>
                  <a:pt x="96" y="160"/>
                </a:lnTo>
                <a:lnTo>
                  <a:pt x="128" y="136"/>
                </a:lnTo>
                <a:lnTo>
                  <a:pt x="120" y="112"/>
                </a:lnTo>
                <a:lnTo>
                  <a:pt x="88" y="72"/>
                </a:lnTo>
                <a:lnTo>
                  <a:pt x="96" y="32"/>
                </a:lnTo>
                <a:lnTo>
                  <a:pt x="152" y="16"/>
                </a:lnTo>
                <a:lnTo>
                  <a:pt x="256" y="8"/>
                </a:lnTo>
                <a:lnTo>
                  <a:pt x="288" y="0"/>
                </a:lnTo>
                <a:lnTo>
                  <a:pt x="344" y="24"/>
                </a:lnTo>
                <a:lnTo>
                  <a:pt x="384" y="40"/>
                </a:lnTo>
                <a:lnTo>
                  <a:pt x="424" y="64"/>
                </a:lnTo>
                <a:lnTo>
                  <a:pt x="456" y="104"/>
                </a:lnTo>
                <a:lnTo>
                  <a:pt x="472" y="56"/>
                </a:lnTo>
                <a:lnTo>
                  <a:pt x="472" y="48"/>
                </a:lnTo>
                <a:lnTo>
                  <a:pt x="504" y="64"/>
                </a:lnTo>
                <a:lnTo>
                  <a:pt x="528" y="72"/>
                </a:lnTo>
                <a:lnTo>
                  <a:pt x="584" y="64"/>
                </a:lnTo>
                <a:lnTo>
                  <a:pt x="592" y="96"/>
                </a:lnTo>
                <a:lnTo>
                  <a:pt x="640" y="128"/>
                </a:lnTo>
                <a:lnTo>
                  <a:pt x="656" y="120"/>
                </a:lnTo>
                <a:lnTo>
                  <a:pt x="728" y="192"/>
                </a:lnTo>
                <a:lnTo>
                  <a:pt x="728" y="176"/>
                </a:lnTo>
                <a:lnTo>
                  <a:pt x="760" y="208"/>
                </a:lnTo>
                <a:lnTo>
                  <a:pt x="768" y="232"/>
                </a:lnTo>
                <a:lnTo>
                  <a:pt x="776" y="288"/>
                </a:lnTo>
                <a:lnTo>
                  <a:pt x="784" y="336"/>
                </a:lnTo>
                <a:lnTo>
                  <a:pt x="776" y="360"/>
                </a:lnTo>
                <a:lnTo>
                  <a:pt x="752" y="360"/>
                </a:lnTo>
                <a:lnTo>
                  <a:pt x="744" y="392"/>
                </a:lnTo>
                <a:lnTo>
                  <a:pt x="712" y="408"/>
                </a:lnTo>
                <a:lnTo>
                  <a:pt x="712" y="424"/>
                </a:lnTo>
                <a:lnTo>
                  <a:pt x="736" y="432"/>
                </a:lnTo>
                <a:lnTo>
                  <a:pt x="728" y="440"/>
                </a:lnTo>
                <a:lnTo>
                  <a:pt x="704" y="456"/>
                </a:lnTo>
                <a:lnTo>
                  <a:pt x="672" y="448"/>
                </a:lnTo>
                <a:lnTo>
                  <a:pt x="656" y="448"/>
                </a:lnTo>
                <a:lnTo>
                  <a:pt x="648" y="464"/>
                </a:lnTo>
                <a:lnTo>
                  <a:pt x="664" y="488"/>
                </a:lnTo>
                <a:lnTo>
                  <a:pt x="696" y="496"/>
                </a:lnTo>
                <a:lnTo>
                  <a:pt x="712" y="504"/>
                </a:lnTo>
                <a:lnTo>
                  <a:pt x="704" y="52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5" name="Freeform 23"/>
          <p:cNvSpPr>
            <a:spLocks/>
          </p:cNvSpPr>
          <p:nvPr/>
        </p:nvSpPr>
        <p:spPr bwMode="gray">
          <a:xfrm>
            <a:off x="7573964" y="4216400"/>
            <a:ext cx="630237" cy="750888"/>
          </a:xfrm>
          <a:custGeom>
            <a:avLst/>
            <a:gdLst>
              <a:gd name="T0" fmla="*/ 2147483646 w 305"/>
              <a:gd name="T1" fmla="*/ 2147483646 h 425"/>
              <a:gd name="T2" fmla="*/ 2147483646 w 305"/>
              <a:gd name="T3" fmla="*/ 2147483646 h 425"/>
              <a:gd name="T4" fmla="*/ 2147483646 w 305"/>
              <a:gd name="T5" fmla="*/ 2147483646 h 425"/>
              <a:gd name="T6" fmla="*/ 2147483646 w 305"/>
              <a:gd name="T7" fmla="*/ 2147483646 h 425"/>
              <a:gd name="T8" fmla="*/ 2147483646 w 305"/>
              <a:gd name="T9" fmla="*/ 2147483646 h 425"/>
              <a:gd name="T10" fmla="*/ 2147483646 w 305"/>
              <a:gd name="T11" fmla="*/ 2147483646 h 425"/>
              <a:gd name="T12" fmla="*/ 2147483646 w 305"/>
              <a:gd name="T13" fmla="*/ 2147483646 h 425"/>
              <a:gd name="T14" fmla="*/ 2147483646 w 305"/>
              <a:gd name="T15" fmla="*/ 2147483646 h 425"/>
              <a:gd name="T16" fmla="*/ 2147483646 w 305"/>
              <a:gd name="T17" fmla="*/ 2147483646 h 425"/>
              <a:gd name="T18" fmla="*/ 2147483646 w 305"/>
              <a:gd name="T19" fmla="*/ 2147483646 h 425"/>
              <a:gd name="T20" fmla="*/ 2147483646 w 305"/>
              <a:gd name="T21" fmla="*/ 2147483646 h 425"/>
              <a:gd name="T22" fmla="*/ 2147483646 w 305"/>
              <a:gd name="T23" fmla="*/ 2147483646 h 425"/>
              <a:gd name="T24" fmla="*/ 2147483646 w 305"/>
              <a:gd name="T25" fmla="*/ 2147483646 h 425"/>
              <a:gd name="T26" fmla="*/ 2147483646 w 305"/>
              <a:gd name="T27" fmla="*/ 2147483646 h 425"/>
              <a:gd name="T28" fmla="*/ 2147483646 w 305"/>
              <a:gd name="T29" fmla="*/ 2147483646 h 425"/>
              <a:gd name="T30" fmla="*/ 2147483646 w 305"/>
              <a:gd name="T31" fmla="*/ 2147483646 h 425"/>
              <a:gd name="T32" fmla="*/ 2147483646 w 305"/>
              <a:gd name="T33" fmla="*/ 2147483646 h 425"/>
              <a:gd name="T34" fmla="*/ 2147483646 w 305"/>
              <a:gd name="T35" fmla="*/ 2147483646 h 425"/>
              <a:gd name="T36" fmla="*/ 2147483646 w 305"/>
              <a:gd name="T37" fmla="*/ 2147483646 h 425"/>
              <a:gd name="T38" fmla="*/ 2147483646 w 305"/>
              <a:gd name="T39" fmla="*/ 2147483646 h 425"/>
              <a:gd name="T40" fmla="*/ 2147483646 w 305"/>
              <a:gd name="T41" fmla="*/ 2147483646 h 425"/>
              <a:gd name="T42" fmla="*/ 2147483646 w 305"/>
              <a:gd name="T43" fmla="*/ 2147483646 h 425"/>
              <a:gd name="T44" fmla="*/ 2147483646 w 305"/>
              <a:gd name="T45" fmla="*/ 2147483646 h 425"/>
              <a:gd name="T46" fmla="*/ 2147483646 w 305"/>
              <a:gd name="T47" fmla="*/ 2147483646 h 425"/>
              <a:gd name="T48" fmla="*/ 2147483646 w 305"/>
              <a:gd name="T49" fmla="*/ 2147483646 h 425"/>
              <a:gd name="T50" fmla="*/ 2147483646 w 305"/>
              <a:gd name="T51" fmla="*/ 2147483646 h 425"/>
              <a:gd name="T52" fmla="*/ 2147483646 w 305"/>
              <a:gd name="T53" fmla="*/ 2147483646 h 425"/>
              <a:gd name="T54" fmla="*/ 2147483646 w 305"/>
              <a:gd name="T55" fmla="*/ 2147483646 h 425"/>
              <a:gd name="T56" fmla="*/ 2147483646 w 305"/>
              <a:gd name="T57" fmla="*/ 2147483646 h 425"/>
              <a:gd name="T58" fmla="*/ 2147483646 w 305"/>
              <a:gd name="T59" fmla="*/ 2147483646 h 425"/>
              <a:gd name="T60" fmla="*/ 2147483646 w 305"/>
              <a:gd name="T61" fmla="*/ 2147483646 h 425"/>
              <a:gd name="T62" fmla="*/ 2147483646 w 305"/>
              <a:gd name="T63" fmla="*/ 2147483646 h 425"/>
              <a:gd name="T64" fmla="*/ 2147483646 w 305"/>
              <a:gd name="T65" fmla="*/ 2147483646 h 425"/>
              <a:gd name="T66" fmla="*/ 2147483646 w 305"/>
              <a:gd name="T67" fmla="*/ 2147483646 h 425"/>
              <a:gd name="T68" fmla="*/ 2147483646 w 305"/>
              <a:gd name="T69" fmla="*/ 2147483646 h 425"/>
              <a:gd name="T70" fmla="*/ 2147483646 w 305"/>
              <a:gd name="T71" fmla="*/ 2147483646 h 425"/>
              <a:gd name="T72" fmla="*/ 0 w 305"/>
              <a:gd name="T73" fmla="*/ 2147483646 h 425"/>
              <a:gd name="T74" fmla="*/ 2147483646 w 305"/>
              <a:gd name="T75" fmla="*/ 2147483646 h 425"/>
              <a:gd name="T76" fmla="*/ 2147483646 w 305"/>
              <a:gd name="T77" fmla="*/ 2147483646 h 425"/>
              <a:gd name="T78" fmla="*/ 2147483646 w 305"/>
              <a:gd name="T79" fmla="*/ 2147483646 h 425"/>
              <a:gd name="T80" fmla="*/ 2147483646 w 305"/>
              <a:gd name="T81" fmla="*/ 2147483646 h 425"/>
              <a:gd name="T82" fmla="*/ 2147483646 w 305"/>
              <a:gd name="T83" fmla="*/ 2147483646 h 425"/>
              <a:gd name="T84" fmla="*/ 2147483646 w 305"/>
              <a:gd name="T85" fmla="*/ 2147483646 h 425"/>
              <a:gd name="T86" fmla="*/ 2147483646 w 305"/>
              <a:gd name="T87" fmla="*/ 2147483646 h 425"/>
              <a:gd name="T88" fmla="*/ 2147483646 w 305"/>
              <a:gd name="T89" fmla="*/ 2147483646 h 425"/>
              <a:gd name="T90" fmla="*/ 2147483646 w 305"/>
              <a:gd name="T91" fmla="*/ 2147483646 h 425"/>
              <a:gd name="T92" fmla="*/ 2147483646 w 305"/>
              <a:gd name="T93" fmla="*/ 2147483646 h 425"/>
              <a:gd name="T94" fmla="*/ 2147483646 w 305"/>
              <a:gd name="T95" fmla="*/ 2147483646 h 425"/>
              <a:gd name="T96" fmla="*/ 2147483646 w 305"/>
              <a:gd name="T97" fmla="*/ 0 h 425"/>
              <a:gd name="T98" fmla="*/ 2147483646 w 305"/>
              <a:gd name="T99" fmla="*/ 2147483646 h 425"/>
              <a:gd name="T100" fmla="*/ 2147483646 w 305"/>
              <a:gd name="T101" fmla="*/ 2147483646 h 425"/>
              <a:gd name="T102" fmla="*/ 2147483646 w 305"/>
              <a:gd name="T103" fmla="*/ 2147483646 h 425"/>
              <a:gd name="T104" fmla="*/ 2147483646 w 305"/>
              <a:gd name="T105" fmla="*/ 2147483646 h 425"/>
              <a:gd name="T106" fmla="*/ 2147483646 w 305"/>
              <a:gd name="T107" fmla="*/ 2147483646 h 425"/>
              <a:gd name="T108" fmla="*/ 2147483646 w 305"/>
              <a:gd name="T109" fmla="*/ 0 h 425"/>
              <a:gd name="T110" fmla="*/ 2147483646 w 305"/>
              <a:gd name="T111" fmla="*/ 2147483646 h 425"/>
              <a:gd name="T112" fmla="*/ 2147483646 w 305"/>
              <a:gd name="T113" fmla="*/ 2147483646 h 425"/>
              <a:gd name="T114" fmla="*/ 2147483646 w 305"/>
              <a:gd name="T115" fmla="*/ 2147483646 h 425"/>
              <a:gd name="T116" fmla="*/ 2147483646 w 305"/>
              <a:gd name="T117" fmla="*/ 2147483646 h 4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5" h="425">
                <a:moveTo>
                  <a:pt x="272" y="40"/>
                </a:moveTo>
                <a:lnTo>
                  <a:pt x="280" y="72"/>
                </a:lnTo>
                <a:lnTo>
                  <a:pt x="304" y="88"/>
                </a:lnTo>
                <a:lnTo>
                  <a:pt x="304" y="136"/>
                </a:lnTo>
                <a:lnTo>
                  <a:pt x="272" y="152"/>
                </a:lnTo>
                <a:lnTo>
                  <a:pt x="272" y="160"/>
                </a:lnTo>
                <a:lnTo>
                  <a:pt x="240" y="160"/>
                </a:lnTo>
                <a:lnTo>
                  <a:pt x="224" y="176"/>
                </a:lnTo>
                <a:lnTo>
                  <a:pt x="224" y="200"/>
                </a:lnTo>
                <a:lnTo>
                  <a:pt x="232" y="208"/>
                </a:lnTo>
                <a:lnTo>
                  <a:pt x="208" y="240"/>
                </a:lnTo>
                <a:lnTo>
                  <a:pt x="192" y="240"/>
                </a:lnTo>
                <a:lnTo>
                  <a:pt x="192" y="272"/>
                </a:lnTo>
                <a:lnTo>
                  <a:pt x="192" y="280"/>
                </a:lnTo>
                <a:lnTo>
                  <a:pt x="192" y="304"/>
                </a:lnTo>
                <a:lnTo>
                  <a:pt x="176" y="320"/>
                </a:lnTo>
                <a:lnTo>
                  <a:pt x="168" y="360"/>
                </a:lnTo>
                <a:lnTo>
                  <a:pt x="160" y="384"/>
                </a:lnTo>
                <a:lnTo>
                  <a:pt x="160" y="392"/>
                </a:lnTo>
                <a:lnTo>
                  <a:pt x="152" y="416"/>
                </a:lnTo>
                <a:lnTo>
                  <a:pt x="136" y="416"/>
                </a:lnTo>
                <a:lnTo>
                  <a:pt x="128" y="408"/>
                </a:lnTo>
                <a:lnTo>
                  <a:pt x="64" y="424"/>
                </a:lnTo>
                <a:lnTo>
                  <a:pt x="56" y="416"/>
                </a:lnTo>
                <a:lnTo>
                  <a:pt x="80" y="368"/>
                </a:lnTo>
                <a:lnTo>
                  <a:pt x="56" y="360"/>
                </a:lnTo>
                <a:lnTo>
                  <a:pt x="40" y="368"/>
                </a:lnTo>
                <a:lnTo>
                  <a:pt x="24" y="360"/>
                </a:lnTo>
                <a:lnTo>
                  <a:pt x="24" y="320"/>
                </a:lnTo>
                <a:lnTo>
                  <a:pt x="40" y="312"/>
                </a:lnTo>
                <a:lnTo>
                  <a:pt x="48" y="312"/>
                </a:lnTo>
                <a:lnTo>
                  <a:pt x="48" y="288"/>
                </a:lnTo>
                <a:lnTo>
                  <a:pt x="32" y="288"/>
                </a:lnTo>
                <a:lnTo>
                  <a:pt x="32" y="272"/>
                </a:lnTo>
                <a:lnTo>
                  <a:pt x="16" y="264"/>
                </a:lnTo>
                <a:lnTo>
                  <a:pt x="16" y="216"/>
                </a:lnTo>
                <a:lnTo>
                  <a:pt x="0" y="200"/>
                </a:lnTo>
                <a:lnTo>
                  <a:pt x="8" y="176"/>
                </a:lnTo>
                <a:lnTo>
                  <a:pt x="32" y="152"/>
                </a:lnTo>
                <a:lnTo>
                  <a:pt x="32" y="128"/>
                </a:lnTo>
                <a:lnTo>
                  <a:pt x="24" y="120"/>
                </a:lnTo>
                <a:lnTo>
                  <a:pt x="32" y="104"/>
                </a:lnTo>
                <a:lnTo>
                  <a:pt x="16" y="80"/>
                </a:lnTo>
                <a:lnTo>
                  <a:pt x="32" y="64"/>
                </a:lnTo>
                <a:lnTo>
                  <a:pt x="56" y="56"/>
                </a:lnTo>
                <a:lnTo>
                  <a:pt x="112" y="24"/>
                </a:lnTo>
                <a:lnTo>
                  <a:pt x="144" y="8"/>
                </a:lnTo>
                <a:lnTo>
                  <a:pt x="168" y="8"/>
                </a:lnTo>
                <a:lnTo>
                  <a:pt x="184" y="0"/>
                </a:lnTo>
                <a:lnTo>
                  <a:pt x="192" y="8"/>
                </a:lnTo>
                <a:lnTo>
                  <a:pt x="184" y="16"/>
                </a:lnTo>
                <a:lnTo>
                  <a:pt x="184" y="32"/>
                </a:lnTo>
                <a:lnTo>
                  <a:pt x="208" y="32"/>
                </a:lnTo>
                <a:lnTo>
                  <a:pt x="208" y="16"/>
                </a:lnTo>
                <a:lnTo>
                  <a:pt x="216" y="0"/>
                </a:lnTo>
                <a:lnTo>
                  <a:pt x="232" y="16"/>
                </a:lnTo>
                <a:lnTo>
                  <a:pt x="240" y="32"/>
                </a:lnTo>
                <a:lnTo>
                  <a:pt x="272" y="32"/>
                </a:lnTo>
                <a:lnTo>
                  <a:pt x="272" y="4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6" name="Freeform 24"/>
          <p:cNvSpPr>
            <a:spLocks/>
          </p:cNvSpPr>
          <p:nvPr/>
        </p:nvSpPr>
        <p:spPr bwMode="gray">
          <a:xfrm>
            <a:off x="6943726" y="4216400"/>
            <a:ext cx="728663" cy="736600"/>
          </a:xfrm>
          <a:custGeom>
            <a:avLst/>
            <a:gdLst>
              <a:gd name="T0" fmla="*/ 2147483646 w 353"/>
              <a:gd name="T1" fmla="*/ 2147483646 h 417"/>
              <a:gd name="T2" fmla="*/ 2147483646 w 353"/>
              <a:gd name="T3" fmla="*/ 2147483646 h 417"/>
              <a:gd name="T4" fmla="*/ 2147483646 w 353"/>
              <a:gd name="T5" fmla="*/ 2147483646 h 417"/>
              <a:gd name="T6" fmla="*/ 2147483646 w 353"/>
              <a:gd name="T7" fmla="*/ 2147483646 h 417"/>
              <a:gd name="T8" fmla="*/ 2147483646 w 353"/>
              <a:gd name="T9" fmla="*/ 2147483646 h 417"/>
              <a:gd name="T10" fmla="*/ 2147483646 w 353"/>
              <a:gd name="T11" fmla="*/ 2147483646 h 417"/>
              <a:gd name="T12" fmla="*/ 2147483646 w 353"/>
              <a:gd name="T13" fmla="*/ 2147483646 h 417"/>
              <a:gd name="T14" fmla="*/ 2147483646 w 353"/>
              <a:gd name="T15" fmla="*/ 2147483646 h 417"/>
              <a:gd name="T16" fmla="*/ 2147483646 w 353"/>
              <a:gd name="T17" fmla="*/ 2147483646 h 417"/>
              <a:gd name="T18" fmla="*/ 2147483646 w 353"/>
              <a:gd name="T19" fmla="*/ 2147483646 h 417"/>
              <a:gd name="T20" fmla="*/ 2147483646 w 353"/>
              <a:gd name="T21" fmla="*/ 2147483646 h 417"/>
              <a:gd name="T22" fmla="*/ 2147483646 w 353"/>
              <a:gd name="T23" fmla="*/ 2147483646 h 417"/>
              <a:gd name="T24" fmla="*/ 2147483646 w 353"/>
              <a:gd name="T25" fmla="*/ 2147483646 h 417"/>
              <a:gd name="T26" fmla="*/ 2147483646 w 353"/>
              <a:gd name="T27" fmla="*/ 2147483646 h 417"/>
              <a:gd name="T28" fmla="*/ 2147483646 w 353"/>
              <a:gd name="T29" fmla="*/ 2147483646 h 417"/>
              <a:gd name="T30" fmla="*/ 2147483646 w 353"/>
              <a:gd name="T31" fmla="*/ 2147483646 h 417"/>
              <a:gd name="T32" fmla="*/ 2147483646 w 353"/>
              <a:gd name="T33" fmla="*/ 2147483646 h 417"/>
              <a:gd name="T34" fmla="*/ 2147483646 w 353"/>
              <a:gd name="T35" fmla="*/ 2147483646 h 417"/>
              <a:gd name="T36" fmla="*/ 2147483646 w 353"/>
              <a:gd name="T37" fmla="*/ 2147483646 h 417"/>
              <a:gd name="T38" fmla="*/ 2147483646 w 353"/>
              <a:gd name="T39" fmla="*/ 2147483646 h 417"/>
              <a:gd name="T40" fmla="*/ 2147483646 w 353"/>
              <a:gd name="T41" fmla="*/ 2147483646 h 417"/>
              <a:gd name="T42" fmla="*/ 2147483646 w 353"/>
              <a:gd name="T43" fmla="*/ 2147483646 h 417"/>
              <a:gd name="T44" fmla="*/ 2147483646 w 353"/>
              <a:gd name="T45" fmla="*/ 2147483646 h 417"/>
              <a:gd name="T46" fmla="*/ 2147483646 w 353"/>
              <a:gd name="T47" fmla="*/ 2147483646 h 417"/>
              <a:gd name="T48" fmla="*/ 0 w 353"/>
              <a:gd name="T49" fmla="*/ 2147483646 h 417"/>
              <a:gd name="T50" fmla="*/ 2147483646 w 353"/>
              <a:gd name="T51" fmla="*/ 2147483646 h 417"/>
              <a:gd name="T52" fmla="*/ 2147483646 w 353"/>
              <a:gd name="T53" fmla="*/ 2147483646 h 417"/>
              <a:gd name="T54" fmla="*/ 2147483646 w 353"/>
              <a:gd name="T55" fmla="*/ 2147483646 h 417"/>
              <a:gd name="T56" fmla="*/ 2147483646 w 353"/>
              <a:gd name="T57" fmla="*/ 2147483646 h 417"/>
              <a:gd name="T58" fmla="*/ 2147483646 w 353"/>
              <a:gd name="T59" fmla="*/ 2147483646 h 417"/>
              <a:gd name="T60" fmla="*/ 2147483646 w 353"/>
              <a:gd name="T61" fmla="*/ 0 h 417"/>
              <a:gd name="T62" fmla="*/ 2147483646 w 353"/>
              <a:gd name="T63" fmla="*/ 2147483646 h 417"/>
              <a:gd name="T64" fmla="*/ 2147483646 w 353"/>
              <a:gd name="T65" fmla="*/ 2147483646 h 417"/>
              <a:gd name="T66" fmla="*/ 2147483646 w 353"/>
              <a:gd name="T67" fmla="*/ 2147483646 h 417"/>
              <a:gd name="T68" fmla="*/ 2147483646 w 353"/>
              <a:gd name="T69" fmla="*/ 2147483646 h 41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53" h="417">
                <a:moveTo>
                  <a:pt x="320" y="80"/>
                </a:moveTo>
                <a:lnTo>
                  <a:pt x="336" y="104"/>
                </a:lnTo>
                <a:lnTo>
                  <a:pt x="328" y="120"/>
                </a:lnTo>
                <a:lnTo>
                  <a:pt x="344" y="128"/>
                </a:lnTo>
                <a:lnTo>
                  <a:pt x="328" y="152"/>
                </a:lnTo>
                <a:lnTo>
                  <a:pt x="312" y="176"/>
                </a:lnTo>
                <a:lnTo>
                  <a:pt x="304" y="200"/>
                </a:lnTo>
                <a:lnTo>
                  <a:pt x="320" y="216"/>
                </a:lnTo>
                <a:lnTo>
                  <a:pt x="320" y="248"/>
                </a:lnTo>
                <a:lnTo>
                  <a:pt x="320" y="264"/>
                </a:lnTo>
                <a:lnTo>
                  <a:pt x="336" y="272"/>
                </a:lnTo>
                <a:lnTo>
                  <a:pt x="328" y="288"/>
                </a:lnTo>
                <a:lnTo>
                  <a:pt x="352" y="288"/>
                </a:lnTo>
                <a:lnTo>
                  <a:pt x="352" y="312"/>
                </a:lnTo>
                <a:lnTo>
                  <a:pt x="344" y="312"/>
                </a:lnTo>
                <a:lnTo>
                  <a:pt x="328" y="320"/>
                </a:lnTo>
                <a:lnTo>
                  <a:pt x="328" y="360"/>
                </a:lnTo>
                <a:lnTo>
                  <a:pt x="320" y="368"/>
                </a:lnTo>
                <a:lnTo>
                  <a:pt x="264" y="368"/>
                </a:lnTo>
                <a:lnTo>
                  <a:pt x="272" y="400"/>
                </a:lnTo>
                <a:lnTo>
                  <a:pt x="248" y="400"/>
                </a:lnTo>
                <a:lnTo>
                  <a:pt x="224" y="376"/>
                </a:lnTo>
                <a:lnTo>
                  <a:pt x="216" y="384"/>
                </a:lnTo>
                <a:lnTo>
                  <a:pt x="216" y="408"/>
                </a:lnTo>
                <a:lnTo>
                  <a:pt x="200" y="408"/>
                </a:lnTo>
                <a:lnTo>
                  <a:pt x="192" y="416"/>
                </a:lnTo>
                <a:lnTo>
                  <a:pt x="168" y="416"/>
                </a:lnTo>
                <a:lnTo>
                  <a:pt x="168" y="384"/>
                </a:lnTo>
                <a:lnTo>
                  <a:pt x="152" y="384"/>
                </a:lnTo>
                <a:lnTo>
                  <a:pt x="152" y="400"/>
                </a:lnTo>
                <a:lnTo>
                  <a:pt x="136" y="400"/>
                </a:lnTo>
                <a:lnTo>
                  <a:pt x="144" y="352"/>
                </a:lnTo>
                <a:lnTo>
                  <a:pt x="152" y="336"/>
                </a:lnTo>
                <a:lnTo>
                  <a:pt x="152" y="312"/>
                </a:lnTo>
                <a:lnTo>
                  <a:pt x="152" y="296"/>
                </a:lnTo>
                <a:lnTo>
                  <a:pt x="144" y="288"/>
                </a:lnTo>
                <a:lnTo>
                  <a:pt x="96" y="296"/>
                </a:lnTo>
                <a:lnTo>
                  <a:pt x="96" y="312"/>
                </a:lnTo>
                <a:lnTo>
                  <a:pt x="72" y="320"/>
                </a:lnTo>
                <a:lnTo>
                  <a:pt x="64" y="304"/>
                </a:lnTo>
                <a:lnTo>
                  <a:pt x="56" y="320"/>
                </a:lnTo>
                <a:lnTo>
                  <a:pt x="32" y="312"/>
                </a:lnTo>
                <a:lnTo>
                  <a:pt x="32" y="304"/>
                </a:lnTo>
                <a:lnTo>
                  <a:pt x="24" y="304"/>
                </a:lnTo>
                <a:lnTo>
                  <a:pt x="24" y="288"/>
                </a:lnTo>
                <a:lnTo>
                  <a:pt x="16" y="264"/>
                </a:lnTo>
                <a:lnTo>
                  <a:pt x="32" y="256"/>
                </a:lnTo>
                <a:lnTo>
                  <a:pt x="24" y="240"/>
                </a:lnTo>
                <a:lnTo>
                  <a:pt x="0" y="240"/>
                </a:lnTo>
                <a:lnTo>
                  <a:pt x="0" y="224"/>
                </a:lnTo>
                <a:lnTo>
                  <a:pt x="24" y="192"/>
                </a:lnTo>
                <a:lnTo>
                  <a:pt x="24" y="168"/>
                </a:lnTo>
                <a:lnTo>
                  <a:pt x="32" y="160"/>
                </a:lnTo>
                <a:lnTo>
                  <a:pt x="24" y="136"/>
                </a:lnTo>
                <a:lnTo>
                  <a:pt x="16" y="136"/>
                </a:lnTo>
                <a:lnTo>
                  <a:pt x="24" y="120"/>
                </a:lnTo>
                <a:lnTo>
                  <a:pt x="16" y="80"/>
                </a:lnTo>
                <a:lnTo>
                  <a:pt x="48" y="32"/>
                </a:lnTo>
                <a:lnTo>
                  <a:pt x="80" y="32"/>
                </a:lnTo>
                <a:lnTo>
                  <a:pt x="104" y="40"/>
                </a:lnTo>
                <a:lnTo>
                  <a:pt x="96" y="8"/>
                </a:lnTo>
                <a:lnTo>
                  <a:pt x="112" y="0"/>
                </a:lnTo>
                <a:lnTo>
                  <a:pt x="152" y="16"/>
                </a:lnTo>
                <a:lnTo>
                  <a:pt x="184" y="16"/>
                </a:lnTo>
                <a:lnTo>
                  <a:pt x="208" y="40"/>
                </a:lnTo>
                <a:lnTo>
                  <a:pt x="248" y="40"/>
                </a:lnTo>
                <a:lnTo>
                  <a:pt x="256" y="48"/>
                </a:lnTo>
                <a:lnTo>
                  <a:pt x="288" y="32"/>
                </a:lnTo>
                <a:lnTo>
                  <a:pt x="304" y="32"/>
                </a:lnTo>
                <a:lnTo>
                  <a:pt x="304" y="80"/>
                </a:lnTo>
                <a:lnTo>
                  <a:pt x="320" y="8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7" name="Freeform 25"/>
          <p:cNvSpPr>
            <a:spLocks/>
          </p:cNvSpPr>
          <p:nvPr/>
        </p:nvSpPr>
        <p:spPr bwMode="gray">
          <a:xfrm>
            <a:off x="6880225" y="3797301"/>
            <a:ext cx="1009650" cy="561975"/>
          </a:xfrm>
          <a:custGeom>
            <a:avLst/>
            <a:gdLst>
              <a:gd name="T0" fmla="*/ 2147483646 w 489"/>
              <a:gd name="T1" fmla="*/ 2147483646 h 321"/>
              <a:gd name="T2" fmla="*/ 2147483646 w 489"/>
              <a:gd name="T3" fmla="*/ 2147483646 h 321"/>
              <a:gd name="T4" fmla="*/ 2147483646 w 489"/>
              <a:gd name="T5" fmla="*/ 2147483646 h 321"/>
              <a:gd name="T6" fmla="*/ 2147483646 w 489"/>
              <a:gd name="T7" fmla="*/ 2147483646 h 321"/>
              <a:gd name="T8" fmla="*/ 2147483646 w 489"/>
              <a:gd name="T9" fmla="*/ 2147483646 h 321"/>
              <a:gd name="T10" fmla="*/ 2147483646 w 489"/>
              <a:gd name="T11" fmla="*/ 2147483646 h 321"/>
              <a:gd name="T12" fmla="*/ 2147483646 w 489"/>
              <a:gd name="T13" fmla="*/ 2147483646 h 321"/>
              <a:gd name="T14" fmla="*/ 2147483646 w 489"/>
              <a:gd name="T15" fmla="*/ 2147483646 h 321"/>
              <a:gd name="T16" fmla="*/ 2147483646 w 489"/>
              <a:gd name="T17" fmla="*/ 2147483646 h 321"/>
              <a:gd name="T18" fmla="*/ 2147483646 w 489"/>
              <a:gd name="T19" fmla="*/ 2147483646 h 321"/>
              <a:gd name="T20" fmla="*/ 2147483646 w 489"/>
              <a:gd name="T21" fmla="*/ 2147483646 h 321"/>
              <a:gd name="T22" fmla="*/ 2147483646 w 489"/>
              <a:gd name="T23" fmla="*/ 2147483646 h 321"/>
              <a:gd name="T24" fmla="*/ 2147483646 w 489"/>
              <a:gd name="T25" fmla="*/ 2147483646 h 321"/>
              <a:gd name="T26" fmla="*/ 2147483646 w 489"/>
              <a:gd name="T27" fmla="*/ 2147483646 h 321"/>
              <a:gd name="T28" fmla="*/ 2147483646 w 489"/>
              <a:gd name="T29" fmla="*/ 2147483646 h 321"/>
              <a:gd name="T30" fmla="*/ 2147483646 w 489"/>
              <a:gd name="T31" fmla="*/ 2147483646 h 321"/>
              <a:gd name="T32" fmla="*/ 2147483646 w 489"/>
              <a:gd name="T33" fmla="*/ 2147483646 h 321"/>
              <a:gd name="T34" fmla="*/ 2147483646 w 489"/>
              <a:gd name="T35" fmla="*/ 2147483646 h 321"/>
              <a:gd name="T36" fmla="*/ 2147483646 w 489"/>
              <a:gd name="T37" fmla="*/ 2147483646 h 321"/>
              <a:gd name="T38" fmla="*/ 2147483646 w 489"/>
              <a:gd name="T39" fmla="*/ 2147483646 h 321"/>
              <a:gd name="T40" fmla="*/ 0 w 489"/>
              <a:gd name="T41" fmla="*/ 2147483646 h 321"/>
              <a:gd name="T42" fmla="*/ 2147483646 w 489"/>
              <a:gd name="T43" fmla="*/ 2147483646 h 321"/>
              <a:gd name="T44" fmla="*/ 2147483646 w 489"/>
              <a:gd name="T45" fmla="*/ 2147483646 h 321"/>
              <a:gd name="T46" fmla="*/ 0 w 489"/>
              <a:gd name="T47" fmla="*/ 2147483646 h 321"/>
              <a:gd name="T48" fmla="*/ 0 w 489"/>
              <a:gd name="T49" fmla="*/ 2147483646 h 321"/>
              <a:gd name="T50" fmla="*/ 2147483646 w 489"/>
              <a:gd name="T51" fmla="*/ 2147483646 h 321"/>
              <a:gd name="T52" fmla="*/ 2147483646 w 489"/>
              <a:gd name="T53" fmla="*/ 2147483646 h 321"/>
              <a:gd name="T54" fmla="*/ 2147483646 w 489"/>
              <a:gd name="T55" fmla="*/ 2147483646 h 321"/>
              <a:gd name="T56" fmla="*/ 2147483646 w 489"/>
              <a:gd name="T57" fmla="*/ 2147483646 h 321"/>
              <a:gd name="T58" fmla="*/ 2147483646 w 489"/>
              <a:gd name="T59" fmla="*/ 2147483646 h 321"/>
              <a:gd name="T60" fmla="*/ 2147483646 w 489"/>
              <a:gd name="T61" fmla="*/ 2147483646 h 321"/>
              <a:gd name="T62" fmla="*/ 2147483646 w 489"/>
              <a:gd name="T63" fmla="*/ 2147483646 h 321"/>
              <a:gd name="T64" fmla="*/ 2147483646 w 489"/>
              <a:gd name="T65" fmla="*/ 2147483646 h 321"/>
              <a:gd name="T66" fmla="*/ 2147483646 w 489"/>
              <a:gd name="T67" fmla="*/ 2147483646 h 321"/>
              <a:gd name="T68" fmla="*/ 2147483646 w 489"/>
              <a:gd name="T69" fmla="*/ 2147483646 h 321"/>
              <a:gd name="T70" fmla="*/ 2147483646 w 489"/>
              <a:gd name="T71" fmla="*/ 2147483646 h 321"/>
              <a:gd name="T72" fmla="*/ 2147483646 w 489"/>
              <a:gd name="T73" fmla="*/ 2147483646 h 321"/>
              <a:gd name="T74" fmla="*/ 2147483646 w 489"/>
              <a:gd name="T75" fmla="*/ 0 h 321"/>
              <a:gd name="T76" fmla="*/ 2147483646 w 489"/>
              <a:gd name="T77" fmla="*/ 2147483646 h 321"/>
              <a:gd name="T78" fmla="*/ 2147483646 w 489"/>
              <a:gd name="T79" fmla="*/ 2147483646 h 321"/>
              <a:gd name="T80" fmla="*/ 2147483646 w 489"/>
              <a:gd name="T81" fmla="*/ 2147483646 h 321"/>
              <a:gd name="T82" fmla="*/ 2147483646 w 489"/>
              <a:gd name="T83" fmla="*/ 2147483646 h 321"/>
              <a:gd name="T84" fmla="*/ 2147483646 w 489"/>
              <a:gd name="T85" fmla="*/ 2147483646 h 321"/>
              <a:gd name="T86" fmla="*/ 2147483646 w 489"/>
              <a:gd name="T87" fmla="*/ 2147483646 h 321"/>
              <a:gd name="T88" fmla="*/ 2147483646 w 489"/>
              <a:gd name="T89" fmla="*/ 2147483646 h 321"/>
              <a:gd name="T90" fmla="*/ 2147483646 w 489"/>
              <a:gd name="T91" fmla="*/ 2147483646 h 321"/>
              <a:gd name="T92" fmla="*/ 2147483646 w 489"/>
              <a:gd name="T93" fmla="*/ 2147483646 h 321"/>
              <a:gd name="T94" fmla="*/ 2147483646 w 489"/>
              <a:gd name="T95" fmla="*/ 2147483646 h 321"/>
              <a:gd name="T96" fmla="*/ 2147483646 w 489"/>
              <a:gd name="T97" fmla="*/ 2147483646 h 321"/>
              <a:gd name="T98" fmla="*/ 2147483646 w 489"/>
              <a:gd name="T99" fmla="*/ 2147483646 h 321"/>
              <a:gd name="T100" fmla="*/ 2147483646 w 489"/>
              <a:gd name="T101" fmla="*/ 2147483646 h 321"/>
              <a:gd name="T102" fmla="*/ 2147483646 w 489"/>
              <a:gd name="T103" fmla="*/ 2147483646 h 321"/>
              <a:gd name="T104" fmla="*/ 2147483646 w 489"/>
              <a:gd name="T105" fmla="*/ 2147483646 h 32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89" h="321">
                <a:moveTo>
                  <a:pt x="488" y="248"/>
                </a:moveTo>
                <a:lnTo>
                  <a:pt x="448" y="264"/>
                </a:lnTo>
                <a:lnTo>
                  <a:pt x="392" y="296"/>
                </a:lnTo>
                <a:lnTo>
                  <a:pt x="368" y="304"/>
                </a:lnTo>
                <a:lnTo>
                  <a:pt x="352" y="320"/>
                </a:lnTo>
                <a:lnTo>
                  <a:pt x="328" y="320"/>
                </a:lnTo>
                <a:lnTo>
                  <a:pt x="336" y="272"/>
                </a:lnTo>
                <a:lnTo>
                  <a:pt x="320" y="272"/>
                </a:lnTo>
                <a:lnTo>
                  <a:pt x="288" y="288"/>
                </a:lnTo>
                <a:lnTo>
                  <a:pt x="280" y="280"/>
                </a:lnTo>
                <a:lnTo>
                  <a:pt x="240" y="280"/>
                </a:lnTo>
                <a:lnTo>
                  <a:pt x="224" y="256"/>
                </a:lnTo>
                <a:lnTo>
                  <a:pt x="184" y="256"/>
                </a:lnTo>
                <a:lnTo>
                  <a:pt x="144" y="240"/>
                </a:lnTo>
                <a:lnTo>
                  <a:pt x="128" y="248"/>
                </a:lnTo>
                <a:lnTo>
                  <a:pt x="136" y="280"/>
                </a:lnTo>
                <a:lnTo>
                  <a:pt x="112" y="272"/>
                </a:lnTo>
                <a:lnTo>
                  <a:pt x="80" y="272"/>
                </a:lnTo>
                <a:lnTo>
                  <a:pt x="48" y="320"/>
                </a:lnTo>
                <a:lnTo>
                  <a:pt x="8" y="272"/>
                </a:lnTo>
                <a:lnTo>
                  <a:pt x="0" y="272"/>
                </a:lnTo>
                <a:lnTo>
                  <a:pt x="8" y="256"/>
                </a:lnTo>
                <a:lnTo>
                  <a:pt x="16" y="248"/>
                </a:lnTo>
                <a:lnTo>
                  <a:pt x="0" y="232"/>
                </a:lnTo>
                <a:lnTo>
                  <a:pt x="0" y="224"/>
                </a:lnTo>
                <a:lnTo>
                  <a:pt x="16" y="208"/>
                </a:lnTo>
                <a:lnTo>
                  <a:pt x="72" y="208"/>
                </a:lnTo>
                <a:lnTo>
                  <a:pt x="96" y="192"/>
                </a:lnTo>
                <a:lnTo>
                  <a:pt x="112" y="184"/>
                </a:lnTo>
                <a:lnTo>
                  <a:pt x="112" y="160"/>
                </a:lnTo>
                <a:lnTo>
                  <a:pt x="80" y="120"/>
                </a:lnTo>
                <a:lnTo>
                  <a:pt x="72" y="80"/>
                </a:lnTo>
                <a:lnTo>
                  <a:pt x="88" y="56"/>
                </a:lnTo>
                <a:lnTo>
                  <a:pt x="88" y="40"/>
                </a:lnTo>
                <a:lnTo>
                  <a:pt x="72" y="8"/>
                </a:lnTo>
                <a:lnTo>
                  <a:pt x="128" y="8"/>
                </a:lnTo>
                <a:lnTo>
                  <a:pt x="144" y="16"/>
                </a:lnTo>
                <a:lnTo>
                  <a:pt x="168" y="0"/>
                </a:lnTo>
                <a:lnTo>
                  <a:pt x="208" y="72"/>
                </a:lnTo>
                <a:lnTo>
                  <a:pt x="280" y="72"/>
                </a:lnTo>
                <a:lnTo>
                  <a:pt x="296" y="80"/>
                </a:lnTo>
                <a:lnTo>
                  <a:pt x="312" y="72"/>
                </a:lnTo>
                <a:lnTo>
                  <a:pt x="336" y="88"/>
                </a:lnTo>
                <a:lnTo>
                  <a:pt x="336" y="112"/>
                </a:lnTo>
                <a:lnTo>
                  <a:pt x="352" y="128"/>
                </a:lnTo>
                <a:lnTo>
                  <a:pt x="360" y="112"/>
                </a:lnTo>
                <a:lnTo>
                  <a:pt x="376" y="128"/>
                </a:lnTo>
                <a:lnTo>
                  <a:pt x="408" y="128"/>
                </a:lnTo>
                <a:lnTo>
                  <a:pt x="416" y="120"/>
                </a:lnTo>
                <a:lnTo>
                  <a:pt x="464" y="152"/>
                </a:lnTo>
                <a:lnTo>
                  <a:pt x="472" y="192"/>
                </a:lnTo>
                <a:lnTo>
                  <a:pt x="472" y="216"/>
                </a:lnTo>
                <a:lnTo>
                  <a:pt x="488" y="24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8" name="Freeform 26"/>
          <p:cNvSpPr>
            <a:spLocks/>
          </p:cNvSpPr>
          <p:nvPr/>
        </p:nvSpPr>
        <p:spPr bwMode="gray">
          <a:xfrm>
            <a:off x="7688264" y="3598863"/>
            <a:ext cx="630237" cy="677862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29" name="Freeform 27"/>
          <p:cNvSpPr>
            <a:spLocks/>
          </p:cNvSpPr>
          <p:nvPr/>
        </p:nvSpPr>
        <p:spPr bwMode="gray">
          <a:xfrm>
            <a:off x="7127876" y="3387726"/>
            <a:ext cx="779463" cy="633413"/>
          </a:xfrm>
          <a:custGeom>
            <a:avLst/>
            <a:gdLst>
              <a:gd name="T0" fmla="*/ 2147483646 w 377"/>
              <a:gd name="T1" fmla="*/ 2147483646 h 361"/>
              <a:gd name="T2" fmla="*/ 2147483646 w 377"/>
              <a:gd name="T3" fmla="*/ 0 h 361"/>
              <a:gd name="T4" fmla="*/ 2147483646 w 377"/>
              <a:gd name="T5" fmla="*/ 2147483646 h 361"/>
              <a:gd name="T6" fmla="*/ 2147483646 w 377"/>
              <a:gd name="T7" fmla="*/ 2147483646 h 361"/>
              <a:gd name="T8" fmla="*/ 2147483646 w 377"/>
              <a:gd name="T9" fmla="*/ 2147483646 h 361"/>
              <a:gd name="T10" fmla="*/ 2147483646 w 377"/>
              <a:gd name="T11" fmla="*/ 2147483646 h 361"/>
              <a:gd name="T12" fmla="*/ 2147483646 w 377"/>
              <a:gd name="T13" fmla="*/ 2147483646 h 361"/>
              <a:gd name="T14" fmla="*/ 2147483646 w 377"/>
              <a:gd name="T15" fmla="*/ 2147483646 h 361"/>
              <a:gd name="T16" fmla="*/ 2147483646 w 377"/>
              <a:gd name="T17" fmla="*/ 2147483646 h 361"/>
              <a:gd name="T18" fmla="*/ 2147483646 w 377"/>
              <a:gd name="T19" fmla="*/ 2147483646 h 361"/>
              <a:gd name="T20" fmla="*/ 2147483646 w 377"/>
              <a:gd name="T21" fmla="*/ 2147483646 h 361"/>
              <a:gd name="T22" fmla="*/ 2147483646 w 377"/>
              <a:gd name="T23" fmla="*/ 2147483646 h 361"/>
              <a:gd name="T24" fmla="*/ 2147483646 w 377"/>
              <a:gd name="T25" fmla="*/ 2147483646 h 361"/>
              <a:gd name="T26" fmla="*/ 2147483646 w 377"/>
              <a:gd name="T27" fmla="*/ 2147483646 h 361"/>
              <a:gd name="T28" fmla="*/ 2147483646 w 377"/>
              <a:gd name="T29" fmla="*/ 2147483646 h 361"/>
              <a:gd name="T30" fmla="*/ 2147483646 w 377"/>
              <a:gd name="T31" fmla="*/ 2147483646 h 361"/>
              <a:gd name="T32" fmla="*/ 2147483646 w 377"/>
              <a:gd name="T33" fmla="*/ 2147483646 h 361"/>
              <a:gd name="T34" fmla="*/ 2147483646 w 377"/>
              <a:gd name="T35" fmla="*/ 2147483646 h 361"/>
              <a:gd name="T36" fmla="*/ 2147483646 w 377"/>
              <a:gd name="T37" fmla="*/ 2147483646 h 361"/>
              <a:gd name="T38" fmla="*/ 2147483646 w 377"/>
              <a:gd name="T39" fmla="*/ 2147483646 h 361"/>
              <a:gd name="T40" fmla="*/ 2147483646 w 377"/>
              <a:gd name="T41" fmla="*/ 2147483646 h 361"/>
              <a:gd name="T42" fmla="*/ 2147483646 w 377"/>
              <a:gd name="T43" fmla="*/ 2147483646 h 361"/>
              <a:gd name="T44" fmla="*/ 2147483646 w 377"/>
              <a:gd name="T45" fmla="*/ 2147483646 h 361"/>
              <a:gd name="T46" fmla="*/ 2147483646 w 377"/>
              <a:gd name="T47" fmla="*/ 2147483646 h 361"/>
              <a:gd name="T48" fmla="*/ 2147483646 w 377"/>
              <a:gd name="T49" fmla="*/ 2147483646 h 361"/>
              <a:gd name="T50" fmla="*/ 2147483646 w 377"/>
              <a:gd name="T51" fmla="*/ 2147483646 h 361"/>
              <a:gd name="T52" fmla="*/ 2147483646 w 377"/>
              <a:gd name="T53" fmla="*/ 2147483646 h 361"/>
              <a:gd name="T54" fmla="*/ 2147483646 w 377"/>
              <a:gd name="T55" fmla="*/ 2147483646 h 361"/>
              <a:gd name="T56" fmla="*/ 2147483646 w 377"/>
              <a:gd name="T57" fmla="*/ 2147483646 h 361"/>
              <a:gd name="T58" fmla="*/ 2147483646 w 377"/>
              <a:gd name="T59" fmla="*/ 2147483646 h 361"/>
              <a:gd name="T60" fmla="*/ 2147483646 w 377"/>
              <a:gd name="T61" fmla="*/ 2147483646 h 361"/>
              <a:gd name="T62" fmla="*/ 2147483646 w 377"/>
              <a:gd name="T63" fmla="*/ 2147483646 h 361"/>
              <a:gd name="T64" fmla="*/ 2147483646 w 377"/>
              <a:gd name="T65" fmla="*/ 2147483646 h 361"/>
              <a:gd name="T66" fmla="*/ 2147483646 w 377"/>
              <a:gd name="T67" fmla="*/ 2147483646 h 361"/>
              <a:gd name="T68" fmla="*/ 2147483646 w 377"/>
              <a:gd name="T69" fmla="*/ 2147483646 h 361"/>
              <a:gd name="T70" fmla="*/ 2147483646 w 377"/>
              <a:gd name="T71" fmla="*/ 2147483646 h 361"/>
              <a:gd name="T72" fmla="*/ 2147483646 w 377"/>
              <a:gd name="T73" fmla="*/ 2147483646 h 361"/>
              <a:gd name="T74" fmla="*/ 2147483646 w 377"/>
              <a:gd name="T75" fmla="*/ 2147483646 h 361"/>
              <a:gd name="T76" fmla="*/ 2147483646 w 377"/>
              <a:gd name="T77" fmla="*/ 2147483646 h 361"/>
              <a:gd name="T78" fmla="*/ 2147483646 w 377"/>
              <a:gd name="T79" fmla="*/ 2147483646 h 361"/>
              <a:gd name="T80" fmla="*/ 2147483646 w 377"/>
              <a:gd name="T81" fmla="*/ 2147483646 h 361"/>
              <a:gd name="T82" fmla="*/ 2147483646 w 377"/>
              <a:gd name="T83" fmla="*/ 2147483646 h 361"/>
              <a:gd name="T84" fmla="*/ 0 w 377"/>
              <a:gd name="T85" fmla="*/ 2147483646 h 361"/>
              <a:gd name="T86" fmla="*/ 2147483646 w 377"/>
              <a:gd name="T87" fmla="*/ 2147483646 h 361"/>
              <a:gd name="T88" fmla="*/ 2147483646 w 377"/>
              <a:gd name="T89" fmla="*/ 2147483646 h 361"/>
              <a:gd name="T90" fmla="*/ 2147483646 w 377"/>
              <a:gd name="T91" fmla="*/ 2147483646 h 361"/>
              <a:gd name="T92" fmla="*/ 2147483646 w 377"/>
              <a:gd name="T93" fmla="*/ 2147483646 h 361"/>
              <a:gd name="T94" fmla="*/ 2147483646 w 377"/>
              <a:gd name="T95" fmla="*/ 2147483646 h 361"/>
              <a:gd name="T96" fmla="*/ 2147483646 w 377"/>
              <a:gd name="T97" fmla="*/ 2147483646 h 36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77" h="361">
                <a:moveTo>
                  <a:pt x="200" y="8"/>
                </a:moveTo>
                <a:lnTo>
                  <a:pt x="248" y="0"/>
                </a:lnTo>
                <a:lnTo>
                  <a:pt x="264" y="16"/>
                </a:lnTo>
                <a:lnTo>
                  <a:pt x="304" y="24"/>
                </a:lnTo>
                <a:lnTo>
                  <a:pt x="320" y="16"/>
                </a:lnTo>
                <a:lnTo>
                  <a:pt x="336" y="16"/>
                </a:lnTo>
                <a:lnTo>
                  <a:pt x="280" y="64"/>
                </a:lnTo>
                <a:lnTo>
                  <a:pt x="272" y="88"/>
                </a:lnTo>
                <a:lnTo>
                  <a:pt x="280" y="96"/>
                </a:lnTo>
                <a:lnTo>
                  <a:pt x="288" y="96"/>
                </a:lnTo>
                <a:lnTo>
                  <a:pt x="320" y="128"/>
                </a:lnTo>
                <a:lnTo>
                  <a:pt x="352" y="128"/>
                </a:lnTo>
                <a:lnTo>
                  <a:pt x="352" y="144"/>
                </a:lnTo>
                <a:lnTo>
                  <a:pt x="376" y="152"/>
                </a:lnTo>
                <a:lnTo>
                  <a:pt x="376" y="168"/>
                </a:lnTo>
                <a:lnTo>
                  <a:pt x="352" y="192"/>
                </a:lnTo>
                <a:lnTo>
                  <a:pt x="352" y="176"/>
                </a:lnTo>
                <a:lnTo>
                  <a:pt x="328" y="160"/>
                </a:lnTo>
                <a:lnTo>
                  <a:pt x="312" y="160"/>
                </a:lnTo>
                <a:lnTo>
                  <a:pt x="312" y="208"/>
                </a:lnTo>
                <a:lnTo>
                  <a:pt x="304" y="240"/>
                </a:lnTo>
                <a:lnTo>
                  <a:pt x="280" y="240"/>
                </a:lnTo>
                <a:lnTo>
                  <a:pt x="272" y="248"/>
                </a:lnTo>
                <a:lnTo>
                  <a:pt x="288" y="256"/>
                </a:lnTo>
                <a:lnTo>
                  <a:pt x="296" y="272"/>
                </a:lnTo>
                <a:lnTo>
                  <a:pt x="320" y="288"/>
                </a:lnTo>
                <a:lnTo>
                  <a:pt x="344" y="280"/>
                </a:lnTo>
                <a:lnTo>
                  <a:pt x="352" y="336"/>
                </a:lnTo>
                <a:lnTo>
                  <a:pt x="304" y="360"/>
                </a:lnTo>
                <a:lnTo>
                  <a:pt x="296" y="352"/>
                </a:lnTo>
                <a:lnTo>
                  <a:pt x="288" y="360"/>
                </a:lnTo>
                <a:lnTo>
                  <a:pt x="256" y="360"/>
                </a:lnTo>
                <a:lnTo>
                  <a:pt x="240" y="344"/>
                </a:lnTo>
                <a:lnTo>
                  <a:pt x="232" y="360"/>
                </a:lnTo>
                <a:lnTo>
                  <a:pt x="216" y="344"/>
                </a:lnTo>
                <a:lnTo>
                  <a:pt x="216" y="320"/>
                </a:lnTo>
                <a:lnTo>
                  <a:pt x="192" y="304"/>
                </a:lnTo>
                <a:lnTo>
                  <a:pt x="176" y="312"/>
                </a:lnTo>
                <a:lnTo>
                  <a:pt x="160" y="304"/>
                </a:lnTo>
                <a:lnTo>
                  <a:pt x="88" y="296"/>
                </a:lnTo>
                <a:lnTo>
                  <a:pt x="48" y="232"/>
                </a:lnTo>
                <a:lnTo>
                  <a:pt x="16" y="184"/>
                </a:lnTo>
                <a:lnTo>
                  <a:pt x="0" y="128"/>
                </a:lnTo>
                <a:lnTo>
                  <a:pt x="32" y="128"/>
                </a:lnTo>
                <a:lnTo>
                  <a:pt x="112" y="80"/>
                </a:lnTo>
                <a:lnTo>
                  <a:pt x="136" y="80"/>
                </a:lnTo>
                <a:lnTo>
                  <a:pt x="168" y="80"/>
                </a:lnTo>
                <a:lnTo>
                  <a:pt x="192" y="48"/>
                </a:lnTo>
                <a:lnTo>
                  <a:pt x="200" y="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0" name="Freeform 28"/>
          <p:cNvSpPr>
            <a:spLocks/>
          </p:cNvSpPr>
          <p:nvPr/>
        </p:nvSpPr>
        <p:spPr bwMode="invGray">
          <a:xfrm>
            <a:off x="7112000" y="2811463"/>
            <a:ext cx="514350" cy="804862"/>
          </a:xfrm>
          <a:custGeom>
            <a:avLst/>
            <a:gdLst>
              <a:gd name="T0" fmla="*/ 2147483646 w 249"/>
              <a:gd name="T1" fmla="*/ 2147483646 h 457"/>
              <a:gd name="T2" fmla="*/ 2147483646 w 249"/>
              <a:gd name="T3" fmla="*/ 2147483646 h 457"/>
              <a:gd name="T4" fmla="*/ 2147483646 w 249"/>
              <a:gd name="T5" fmla="*/ 2147483646 h 457"/>
              <a:gd name="T6" fmla="*/ 2147483646 w 249"/>
              <a:gd name="T7" fmla="*/ 2147483646 h 457"/>
              <a:gd name="T8" fmla="*/ 2147483646 w 249"/>
              <a:gd name="T9" fmla="*/ 2147483646 h 457"/>
              <a:gd name="T10" fmla="*/ 2147483646 w 249"/>
              <a:gd name="T11" fmla="*/ 2147483646 h 457"/>
              <a:gd name="T12" fmla="*/ 2147483646 w 249"/>
              <a:gd name="T13" fmla="*/ 2147483646 h 457"/>
              <a:gd name="T14" fmla="*/ 0 w 249"/>
              <a:gd name="T15" fmla="*/ 2147483646 h 457"/>
              <a:gd name="T16" fmla="*/ 2147483646 w 249"/>
              <a:gd name="T17" fmla="*/ 2147483646 h 457"/>
              <a:gd name="T18" fmla="*/ 2147483646 w 249"/>
              <a:gd name="T19" fmla="*/ 2147483646 h 457"/>
              <a:gd name="T20" fmla="*/ 2147483646 w 249"/>
              <a:gd name="T21" fmla="*/ 2147483646 h 457"/>
              <a:gd name="T22" fmla="*/ 2147483646 w 249"/>
              <a:gd name="T23" fmla="*/ 2147483646 h 457"/>
              <a:gd name="T24" fmla="*/ 2147483646 w 249"/>
              <a:gd name="T25" fmla="*/ 2147483646 h 457"/>
              <a:gd name="T26" fmla="*/ 2147483646 w 249"/>
              <a:gd name="T27" fmla="*/ 2147483646 h 457"/>
              <a:gd name="T28" fmla="*/ 2147483646 w 249"/>
              <a:gd name="T29" fmla="*/ 2147483646 h 457"/>
              <a:gd name="T30" fmla="*/ 2147483646 w 249"/>
              <a:gd name="T31" fmla="*/ 2147483646 h 457"/>
              <a:gd name="T32" fmla="*/ 2147483646 w 249"/>
              <a:gd name="T33" fmla="*/ 2147483646 h 457"/>
              <a:gd name="T34" fmla="*/ 2147483646 w 249"/>
              <a:gd name="T35" fmla="*/ 2147483646 h 457"/>
              <a:gd name="T36" fmla="*/ 2147483646 w 249"/>
              <a:gd name="T37" fmla="*/ 2147483646 h 457"/>
              <a:gd name="T38" fmla="*/ 2147483646 w 249"/>
              <a:gd name="T39" fmla="*/ 2147483646 h 457"/>
              <a:gd name="T40" fmla="*/ 2147483646 w 249"/>
              <a:gd name="T41" fmla="*/ 2147483646 h 457"/>
              <a:gd name="T42" fmla="*/ 2147483646 w 249"/>
              <a:gd name="T43" fmla="*/ 0 h 457"/>
              <a:gd name="T44" fmla="*/ 2147483646 w 249"/>
              <a:gd name="T45" fmla="*/ 2147483646 h 457"/>
              <a:gd name="T46" fmla="*/ 2147483646 w 249"/>
              <a:gd name="T47" fmla="*/ 0 h 457"/>
              <a:gd name="T48" fmla="*/ 2147483646 w 249"/>
              <a:gd name="T49" fmla="*/ 2147483646 h 457"/>
              <a:gd name="T50" fmla="*/ 2147483646 w 249"/>
              <a:gd name="T51" fmla="*/ 2147483646 h 457"/>
              <a:gd name="T52" fmla="*/ 2147483646 w 249"/>
              <a:gd name="T53" fmla="*/ 2147483646 h 457"/>
              <a:gd name="T54" fmla="*/ 2147483646 w 249"/>
              <a:gd name="T55" fmla="*/ 2147483646 h 457"/>
              <a:gd name="T56" fmla="*/ 2147483646 w 249"/>
              <a:gd name="T57" fmla="*/ 2147483646 h 457"/>
              <a:gd name="T58" fmla="*/ 2147483646 w 249"/>
              <a:gd name="T59" fmla="*/ 2147483646 h 457"/>
              <a:gd name="T60" fmla="*/ 2147483646 w 249"/>
              <a:gd name="T61" fmla="*/ 2147483646 h 457"/>
              <a:gd name="T62" fmla="*/ 2147483646 w 249"/>
              <a:gd name="T63" fmla="*/ 2147483646 h 457"/>
              <a:gd name="T64" fmla="*/ 2147483646 w 249"/>
              <a:gd name="T65" fmla="*/ 2147483646 h 457"/>
              <a:gd name="T66" fmla="*/ 2147483646 w 249"/>
              <a:gd name="T67" fmla="*/ 2147483646 h 457"/>
              <a:gd name="T68" fmla="*/ 2147483646 w 249"/>
              <a:gd name="T69" fmla="*/ 2147483646 h 457"/>
              <a:gd name="T70" fmla="*/ 2147483646 w 249"/>
              <a:gd name="T71" fmla="*/ 2147483646 h 457"/>
              <a:gd name="T72" fmla="*/ 2147483646 w 249"/>
              <a:gd name="T73" fmla="*/ 2147483646 h 45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49" h="457">
                <a:moveTo>
                  <a:pt x="208" y="336"/>
                </a:moveTo>
                <a:lnTo>
                  <a:pt x="200" y="376"/>
                </a:lnTo>
                <a:lnTo>
                  <a:pt x="176" y="408"/>
                </a:lnTo>
                <a:lnTo>
                  <a:pt x="136" y="400"/>
                </a:lnTo>
                <a:lnTo>
                  <a:pt x="80" y="432"/>
                </a:lnTo>
                <a:lnTo>
                  <a:pt x="40" y="456"/>
                </a:lnTo>
                <a:lnTo>
                  <a:pt x="8" y="456"/>
                </a:lnTo>
                <a:lnTo>
                  <a:pt x="0" y="448"/>
                </a:lnTo>
                <a:lnTo>
                  <a:pt x="16" y="384"/>
                </a:lnTo>
                <a:lnTo>
                  <a:pt x="24" y="368"/>
                </a:lnTo>
                <a:lnTo>
                  <a:pt x="8" y="328"/>
                </a:lnTo>
                <a:lnTo>
                  <a:pt x="16" y="264"/>
                </a:lnTo>
                <a:lnTo>
                  <a:pt x="24" y="224"/>
                </a:lnTo>
                <a:lnTo>
                  <a:pt x="32" y="208"/>
                </a:lnTo>
                <a:lnTo>
                  <a:pt x="16" y="192"/>
                </a:lnTo>
                <a:lnTo>
                  <a:pt x="32" y="160"/>
                </a:lnTo>
                <a:lnTo>
                  <a:pt x="56" y="112"/>
                </a:lnTo>
                <a:lnTo>
                  <a:pt x="56" y="80"/>
                </a:lnTo>
                <a:lnTo>
                  <a:pt x="72" y="80"/>
                </a:lnTo>
                <a:lnTo>
                  <a:pt x="120" y="24"/>
                </a:lnTo>
                <a:lnTo>
                  <a:pt x="144" y="16"/>
                </a:lnTo>
                <a:lnTo>
                  <a:pt x="168" y="0"/>
                </a:lnTo>
                <a:lnTo>
                  <a:pt x="176" y="8"/>
                </a:lnTo>
                <a:lnTo>
                  <a:pt x="216" y="0"/>
                </a:lnTo>
                <a:lnTo>
                  <a:pt x="240" y="24"/>
                </a:lnTo>
                <a:lnTo>
                  <a:pt x="216" y="32"/>
                </a:lnTo>
                <a:lnTo>
                  <a:pt x="208" y="48"/>
                </a:lnTo>
                <a:lnTo>
                  <a:pt x="240" y="48"/>
                </a:lnTo>
                <a:lnTo>
                  <a:pt x="248" y="88"/>
                </a:lnTo>
                <a:lnTo>
                  <a:pt x="232" y="120"/>
                </a:lnTo>
                <a:lnTo>
                  <a:pt x="216" y="104"/>
                </a:lnTo>
                <a:lnTo>
                  <a:pt x="192" y="120"/>
                </a:lnTo>
                <a:lnTo>
                  <a:pt x="200" y="136"/>
                </a:lnTo>
                <a:lnTo>
                  <a:pt x="184" y="160"/>
                </a:lnTo>
                <a:lnTo>
                  <a:pt x="224" y="216"/>
                </a:lnTo>
                <a:lnTo>
                  <a:pt x="192" y="304"/>
                </a:lnTo>
                <a:lnTo>
                  <a:pt x="208" y="336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1" name="Freeform 29"/>
          <p:cNvSpPr>
            <a:spLocks/>
          </p:cNvSpPr>
          <p:nvPr/>
        </p:nvSpPr>
        <p:spPr bwMode="gray">
          <a:xfrm>
            <a:off x="6565901" y="2951164"/>
            <a:ext cx="663575" cy="1069975"/>
          </a:xfrm>
          <a:custGeom>
            <a:avLst/>
            <a:gdLst>
              <a:gd name="T0" fmla="*/ 2147483646 w 321"/>
              <a:gd name="T1" fmla="*/ 2147483646 h 609"/>
              <a:gd name="T2" fmla="*/ 2147483646 w 321"/>
              <a:gd name="T3" fmla="*/ 2147483646 h 609"/>
              <a:gd name="T4" fmla="*/ 2147483646 w 321"/>
              <a:gd name="T5" fmla="*/ 2147483646 h 609"/>
              <a:gd name="T6" fmla="*/ 2147483646 w 321"/>
              <a:gd name="T7" fmla="*/ 2147483646 h 609"/>
              <a:gd name="T8" fmla="*/ 2147483646 w 321"/>
              <a:gd name="T9" fmla="*/ 2147483646 h 609"/>
              <a:gd name="T10" fmla="*/ 2147483646 w 321"/>
              <a:gd name="T11" fmla="*/ 2147483646 h 609"/>
              <a:gd name="T12" fmla="*/ 2147483646 w 321"/>
              <a:gd name="T13" fmla="*/ 2147483646 h 609"/>
              <a:gd name="T14" fmla="*/ 2147483646 w 321"/>
              <a:gd name="T15" fmla="*/ 2147483646 h 609"/>
              <a:gd name="T16" fmla="*/ 2147483646 w 321"/>
              <a:gd name="T17" fmla="*/ 2147483646 h 609"/>
              <a:gd name="T18" fmla="*/ 2147483646 w 321"/>
              <a:gd name="T19" fmla="*/ 2147483646 h 609"/>
              <a:gd name="T20" fmla="*/ 2147483646 w 321"/>
              <a:gd name="T21" fmla="*/ 2147483646 h 609"/>
              <a:gd name="T22" fmla="*/ 2147483646 w 321"/>
              <a:gd name="T23" fmla="*/ 2147483646 h 609"/>
              <a:gd name="T24" fmla="*/ 2147483646 w 321"/>
              <a:gd name="T25" fmla="*/ 2147483646 h 609"/>
              <a:gd name="T26" fmla="*/ 0 w 321"/>
              <a:gd name="T27" fmla="*/ 2147483646 h 609"/>
              <a:gd name="T28" fmla="*/ 2147483646 w 321"/>
              <a:gd name="T29" fmla="*/ 2147483646 h 609"/>
              <a:gd name="T30" fmla="*/ 2147483646 w 321"/>
              <a:gd name="T31" fmla="*/ 2147483646 h 609"/>
              <a:gd name="T32" fmla="*/ 0 w 321"/>
              <a:gd name="T33" fmla="*/ 2147483646 h 609"/>
              <a:gd name="T34" fmla="*/ 2147483646 w 321"/>
              <a:gd name="T35" fmla="*/ 2147483646 h 609"/>
              <a:gd name="T36" fmla="*/ 2147483646 w 321"/>
              <a:gd name="T37" fmla="*/ 2147483646 h 609"/>
              <a:gd name="T38" fmla="*/ 2147483646 w 321"/>
              <a:gd name="T39" fmla="*/ 2147483646 h 609"/>
              <a:gd name="T40" fmla="*/ 2147483646 w 321"/>
              <a:gd name="T41" fmla="*/ 2147483646 h 609"/>
              <a:gd name="T42" fmla="*/ 2147483646 w 321"/>
              <a:gd name="T43" fmla="*/ 2147483646 h 609"/>
              <a:gd name="T44" fmla="*/ 2147483646 w 321"/>
              <a:gd name="T45" fmla="*/ 2147483646 h 609"/>
              <a:gd name="T46" fmla="*/ 2147483646 w 321"/>
              <a:gd name="T47" fmla="*/ 2147483646 h 609"/>
              <a:gd name="T48" fmla="*/ 2147483646 w 321"/>
              <a:gd name="T49" fmla="*/ 2147483646 h 609"/>
              <a:gd name="T50" fmla="*/ 2147483646 w 321"/>
              <a:gd name="T51" fmla="*/ 2147483646 h 609"/>
              <a:gd name="T52" fmla="*/ 2147483646 w 321"/>
              <a:gd name="T53" fmla="*/ 2147483646 h 609"/>
              <a:gd name="T54" fmla="*/ 2147483646 w 321"/>
              <a:gd name="T55" fmla="*/ 2147483646 h 609"/>
              <a:gd name="T56" fmla="*/ 2147483646 w 321"/>
              <a:gd name="T57" fmla="*/ 2147483646 h 609"/>
              <a:gd name="T58" fmla="*/ 2147483646 w 321"/>
              <a:gd name="T59" fmla="*/ 2147483646 h 609"/>
              <a:gd name="T60" fmla="*/ 2147483646 w 321"/>
              <a:gd name="T61" fmla="*/ 2147483646 h 609"/>
              <a:gd name="T62" fmla="*/ 2147483646 w 321"/>
              <a:gd name="T63" fmla="*/ 2147483646 h 609"/>
              <a:gd name="T64" fmla="*/ 2147483646 w 321"/>
              <a:gd name="T65" fmla="*/ 2147483646 h 609"/>
              <a:gd name="T66" fmla="*/ 2147483646 w 321"/>
              <a:gd name="T67" fmla="*/ 2147483646 h 609"/>
              <a:gd name="T68" fmla="*/ 2147483646 w 321"/>
              <a:gd name="T69" fmla="*/ 2147483646 h 609"/>
              <a:gd name="T70" fmla="*/ 2147483646 w 321"/>
              <a:gd name="T71" fmla="*/ 2147483646 h 609"/>
              <a:gd name="T72" fmla="*/ 2147483646 w 321"/>
              <a:gd name="T73" fmla="*/ 2147483646 h 609"/>
              <a:gd name="T74" fmla="*/ 2147483646 w 321"/>
              <a:gd name="T75" fmla="*/ 2147483646 h 609"/>
              <a:gd name="T76" fmla="*/ 2147483646 w 321"/>
              <a:gd name="T77" fmla="*/ 2147483646 h 609"/>
              <a:gd name="T78" fmla="*/ 2147483646 w 321"/>
              <a:gd name="T79" fmla="*/ 2147483646 h 609"/>
              <a:gd name="T80" fmla="*/ 2147483646 w 321"/>
              <a:gd name="T81" fmla="*/ 2147483646 h 609"/>
              <a:gd name="T82" fmla="*/ 2147483646 w 321"/>
              <a:gd name="T83" fmla="*/ 2147483646 h 609"/>
              <a:gd name="T84" fmla="*/ 2147483646 w 321"/>
              <a:gd name="T85" fmla="*/ 0 h 609"/>
              <a:gd name="T86" fmla="*/ 2147483646 w 321"/>
              <a:gd name="T87" fmla="*/ 2147483646 h 609"/>
              <a:gd name="T88" fmla="*/ 2147483646 w 321"/>
              <a:gd name="T89" fmla="*/ 2147483646 h 609"/>
              <a:gd name="T90" fmla="*/ 2147483646 w 321"/>
              <a:gd name="T91" fmla="*/ 2147483646 h 609"/>
              <a:gd name="T92" fmla="*/ 2147483646 w 321"/>
              <a:gd name="T93" fmla="*/ 2147483646 h 609"/>
              <a:gd name="T94" fmla="*/ 2147483646 w 321"/>
              <a:gd name="T95" fmla="*/ 2147483646 h 609"/>
              <a:gd name="T96" fmla="*/ 2147483646 w 321"/>
              <a:gd name="T97" fmla="*/ 2147483646 h 609"/>
              <a:gd name="T98" fmla="*/ 2147483646 w 321"/>
              <a:gd name="T99" fmla="*/ 2147483646 h 609"/>
              <a:gd name="T100" fmla="*/ 2147483646 w 321"/>
              <a:gd name="T101" fmla="*/ 2147483646 h 609"/>
              <a:gd name="T102" fmla="*/ 2147483646 w 321"/>
              <a:gd name="T103" fmla="*/ 2147483646 h 609"/>
              <a:gd name="T104" fmla="*/ 2147483646 w 321"/>
              <a:gd name="T105" fmla="*/ 2147483646 h 609"/>
              <a:gd name="T106" fmla="*/ 2147483646 w 321"/>
              <a:gd name="T107" fmla="*/ 2147483646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321" h="609">
                <a:moveTo>
                  <a:pt x="320" y="480"/>
                </a:moveTo>
                <a:lnTo>
                  <a:pt x="296" y="496"/>
                </a:lnTo>
                <a:lnTo>
                  <a:pt x="280" y="488"/>
                </a:lnTo>
                <a:lnTo>
                  <a:pt x="224" y="488"/>
                </a:lnTo>
                <a:lnTo>
                  <a:pt x="240" y="520"/>
                </a:lnTo>
                <a:lnTo>
                  <a:pt x="224" y="560"/>
                </a:lnTo>
                <a:lnTo>
                  <a:pt x="232" y="608"/>
                </a:lnTo>
                <a:lnTo>
                  <a:pt x="200" y="600"/>
                </a:lnTo>
                <a:lnTo>
                  <a:pt x="152" y="568"/>
                </a:lnTo>
                <a:lnTo>
                  <a:pt x="96" y="552"/>
                </a:lnTo>
                <a:lnTo>
                  <a:pt x="56" y="520"/>
                </a:lnTo>
                <a:lnTo>
                  <a:pt x="16" y="520"/>
                </a:lnTo>
                <a:lnTo>
                  <a:pt x="16" y="512"/>
                </a:lnTo>
                <a:lnTo>
                  <a:pt x="0" y="504"/>
                </a:lnTo>
                <a:lnTo>
                  <a:pt x="8" y="496"/>
                </a:lnTo>
                <a:lnTo>
                  <a:pt x="8" y="472"/>
                </a:lnTo>
                <a:lnTo>
                  <a:pt x="0" y="464"/>
                </a:lnTo>
                <a:lnTo>
                  <a:pt x="16" y="456"/>
                </a:lnTo>
                <a:lnTo>
                  <a:pt x="48" y="456"/>
                </a:lnTo>
                <a:lnTo>
                  <a:pt x="48" y="344"/>
                </a:lnTo>
                <a:lnTo>
                  <a:pt x="88" y="344"/>
                </a:lnTo>
                <a:lnTo>
                  <a:pt x="88" y="360"/>
                </a:lnTo>
                <a:lnTo>
                  <a:pt x="112" y="360"/>
                </a:lnTo>
                <a:lnTo>
                  <a:pt x="112" y="328"/>
                </a:lnTo>
                <a:lnTo>
                  <a:pt x="160" y="328"/>
                </a:lnTo>
                <a:lnTo>
                  <a:pt x="168" y="280"/>
                </a:lnTo>
                <a:lnTo>
                  <a:pt x="168" y="248"/>
                </a:lnTo>
                <a:lnTo>
                  <a:pt x="144" y="232"/>
                </a:lnTo>
                <a:lnTo>
                  <a:pt x="112" y="208"/>
                </a:lnTo>
                <a:lnTo>
                  <a:pt x="96" y="184"/>
                </a:lnTo>
                <a:lnTo>
                  <a:pt x="104" y="144"/>
                </a:lnTo>
                <a:lnTo>
                  <a:pt x="120" y="128"/>
                </a:lnTo>
                <a:lnTo>
                  <a:pt x="144" y="144"/>
                </a:lnTo>
                <a:lnTo>
                  <a:pt x="176" y="144"/>
                </a:lnTo>
                <a:lnTo>
                  <a:pt x="184" y="120"/>
                </a:lnTo>
                <a:lnTo>
                  <a:pt x="200" y="120"/>
                </a:lnTo>
                <a:lnTo>
                  <a:pt x="192" y="88"/>
                </a:lnTo>
                <a:lnTo>
                  <a:pt x="248" y="32"/>
                </a:lnTo>
                <a:lnTo>
                  <a:pt x="248" y="16"/>
                </a:lnTo>
                <a:lnTo>
                  <a:pt x="280" y="16"/>
                </a:lnTo>
                <a:lnTo>
                  <a:pt x="288" y="24"/>
                </a:lnTo>
                <a:lnTo>
                  <a:pt x="296" y="8"/>
                </a:lnTo>
                <a:lnTo>
                  <a:pt x="304" y="0"/>
                </a:lnTo>
                <a:lnTo>
                  <a:pt x="320" y="24"/>
                </a:lnTo>
                <a:lnTo>
                  <a:pt x="320" y="32"/>
                </a:lnTo>
                <a:lnTo>
                  <a:pt x="280" y="112"/>
                </a:lnTo>
                <a:lnTo>
                  <a:pt x="296" y="128"/>
                </a:lnTo>
                <a:lnTo>
                  <a:pt x="280" y="184"/>
                </a:lnTo>
                <a:lnTo>
                  <a:pt x="272" y="248"/>
                </a:lnTo>
                <a:lnTo>
                  <a:pt x="288" y="288"/>
                </a:lnTo>
                <a:lnTo>
                  <a:pt x="264" y="360"/>
                </a:lnTo>
                <a:lnTo>
                  <a:pt x="272" y="376"/>
                </a:lnTo>
                <a:lnTo>
                  <a:pt x="288" y="432"/>
                </a:lnTo>
                <a:lnTo>
                  <a:pt x="320" y="48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2" name="Freeform 30"/>
          <p:cNvSpPr>
            <a:spLocks/>
          </p:cNvSpPr>
          <p:nvPr/>
        </p:nvSpPr>
        <p:spPr bwMode="invGray">
          <a:xfrm>
            <a:off x="6442075" y="2965451"/>
            <a:ext cx="361950" cy="550863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3" name="Freeform 31"/>
          <p:cNvSpPr>
            <a:spLocks/>
          </p:cNvSpPr>
          <p:nvPr/>
        </p:nvSpPr>
        <p:spPr bwMode="invGray">
          <a:xfrm>
            <a:off x="5143500" y="2417763"/>
            <a:ext cx="1771650" cy="1477962"/>
          </a:xfrm>
          <a:custGeom>
            <a:avLst/>
            <a:gdLst>
              <a:gd name="T0" fmla="*/ 2147483646 w 857"/>
              <a:gd name="T1" fmla="*/ 2147483646 h 841"/>
              <a:gd name="T2" fmla="*/ 2147483646 w 857"/>
              <a:gd name="T3" fmla="*/ 2147483646 h 841"/>
              <a:gd name="T4" fmla="*/ 2147483646 w 857"/>
              <a:gd name="T5" fmla="*/ 2147483646 h 841"/>
              <a:gd name="T6" fmla="*/ 2147483646 w 857"/>
              <a:gd name="T7" fmla="*/ 2147483646 h 841"/>
              <a:gd name="T8" fmla="*/ 2147483646 w 857"/>
              <a:gd name="T9" fmla="*/ 2147483646 h 841"/>
              <a:gd name="T10" fmla="*/ 2147483646 w 857"/>
              <a:gd name="T11" fmla="*/ 2147483646 h 841"/>
              <a:gd name="T12" fmla="*/ 2147483646 w 857"/>
              <a:gd name="T13" fmla="*/ 2147483646 h 841"/>
              <a:gd name="T14" fmla="*/ 2147483646 w 857"/>
              <a:gd name="T15" fmla="*/ 2147483646 h 841"/>
              <a:gd name="T16" fmla="*/ 2147483646 w 857"/>
              <a:gd name="T17" fmla="*/ 2147483646 h 841"/>
              <a:gd name="T18" fmla="*/ 2147483646 w 857"/>
              <a:gd name="T19" fmla="*/ 2147483646 h 841"/>
              <a:gd name="T20" fmla="*/ 2147483646 w 857"/>
              <a:gd name="T21" fmla="*/ 2147483646 h 841"/>
              <a:gd name="T22" fmla="*/ 2147483646 w 857"/>
              <a:gd name="T23" fmla="*/ 2147483646 h 841"/>
              <a:gd name="T24" fmla="*/ 2147483646 w 857"/>
              <a:gd name="T25" fmla="*/ 2147483646 h 841"/>
              <a:gd name="T26" fmla="*/ 2147483646 w 857"/>
              <a:gd name="T27" fmla="*/ 2147483646 h 841"/>
              <a:gd name="T28" fmla="*/ 2147483646 w 857"/>
              <a:gd name="T29" fmla="*/ 2147483646 h 841"/>
              <a:gd name="T30" fmla="*/ 2147483646 w 857"/>
              <a:gd name="T31" fmla="*/ 2147483646 h 841"/>
              <a:gd name="T32" fmla="*/ 2147483646 w 857"/>
              <a:gd name="T33" fmla="*/ 2147483646 h 841"/>
              <a:gd name="T34" fmla="*/ 2147483646 w 857"/>
              <a:gd name="T35" fmla="*/ 2147483646 h 841"/>
              <a:gd name="T36" fmla="*/ 2147483646 w 857"/>
              <a:gd name="T37" fmla="*/ 2147483646 h 841"/>
              <a:gd name="T38" fmla="*/ 2147483646 w 857"/>
              <a:gd name="T39" fmla="*/ 2147483646 h 841"/>
              <a:gd name="T40" fmla="*/ 2147483646 w 857"/>
              <a:gd name="T41" fmla="*/ 2147483646 h 841"/>
              <a:gd name="T42" fmla="*/ 2147483646 w 857"/>
              <a:gd name="T43" fmla="*/ 2147483646 h 841"/>
              <a:gd name="T44" fmla="*/ 2147483646 w 857"/>
              <a:gd name="T45" fmla="*/ 2147483646 h 841"/>
              <a:gd name="T46" fmla="*/ 2147483646 w 857"/>
              <a:gd name="T47" fmla="*/ 2147483646 h 841"/>
              <a:gd name="T48" fmla="*/ 2147483646 w 857"/>
              <a:gd name="T49" fmla="*/ 2147483646 h 841"/>
              <a:gd name="T50" fmla="*/ 2147483646 w 857"/>
              <a:gd name="T51" fmla="*/ 2147483646 h 841"/>
              <a:gd name="T52" fmla="*/ 2147483646 w 857"/>
              <a:gd name="T53" fmla="*/ 2147483646 h 841"/>
              <a:gd name="T54" fmla="*/ 2147483646 w 857"/>
              <a:gd name="T55" fmla="*/ 2147483646 h 841"/>
              <a:gd name="T56" fmla="*/ 2147483646 w 857"/>
              <a:gd name="T57" fmla="*/ 2147483646 h 841"/>
              <a:gd name="T58" fmla="*/ 2147483646 w 857"/>
              <a:gd name="T59" fmla="*/ 2147483646 h 841"/>
              <a:gd name="T60" fmla="*/ 2147483646 w 857"/>
              <a:gd name="T61" fmla="*/ 2147483646 h 841"/>
              <a:gd name="T62" fmla="*/ 2147483646 w 857"/>
              <a:gd name="T63" fmla="*/ 2147483646 h 841"/>
              <a:gd name="T64" fmla="*/ 2147483646 w 857"/>
              <a:gd name="T65" fmla="*/ 2147483646 h 841"/>
              <a:gd name="T66" fmla="*/ 2147483646 w 857"/>
              <a:gd name="T67" fmla="*/ 2147483646 h 841"/>
              <a:gd name="T68" fmla="*/ 2147483646 w 857"/>
              <a:gd name="T69" fmla="*/ 2147483646 h 841"/>
              <a:gd name="T70" fmla="*/ 2147483646 w 857"/>
              <a:gd name="T71" fmla="*/ 2147483646 h 841"/>
              <a:gd name="T72" fmla="*/ 2147483646 w 857"/>
              <a:gd name="T73" fmla="*/ 2147483646 h 841"/>
              <a:gd name="T74" fmla="*/ 2147483646 w 857"/>
              <a:gd name="T75" fmla="*/ 2147483646 h 841"/>
              <a:gd name="T76" fmla="*/ 2147483646 w 857"/>
              <a:gd name="T77" fmla="*/ 2147483646 h 841"/>
              <a:gd name="T78" fmla="*/ 2147483646 w 857"/>
              <a:gd name="T79" fmla="*/ 2147483646 h 841"/>
              <a:gd name="T80" fmla="*/ 2147483646 w 857"/>
              <a:gd name="T81" fmla="*/ 2147483646 h 841"/>
              <a:gd name="T82" fmla="*/ 2147483646 w 857"/>
              <a:gd name="T83" fmla="*/ 2147483646 h 841"/>
              <a:gd name="T84" fmla="*/ 2147483646 w 857"/>
              <a:gd name="T85" fmla="*/ 0 h 841"/>
              <a:gd name="T86" fmla="*/ 2147483646 w 857"/>
              <a:gd name="T87" fmla="*/ 2147483646 h 841"/>
              <a:gd name="T88" fmla="*/ 2147483646 w 857"/>
              <a:gd name="T89" fmla="*/ 2147483646 h 841"/>
              <a:gd name="T90" fmla="*/ 2147483646 w 857"/>
              <a:gd name="T91" fmla="*/ 2147483646 h 841"/>
              <a:gd name="T92" fmla="*/ 2147483646 w 857"/>
              <a:gd name="T93" fmla="*/ 2147483646 h 841"/>
              <a:gd name="T94" fmla="*/ 2147483646 w 857"/>
              <a:gd name="T95" fmla="*/ 2147483646 h 841"/>
              <a:gd name="T96" fmla="*/ 2147483646 w 857"/>
              <a:gd name="T97" fmla="*/ 2147483646 h 841"/>
              <a:gd name="T98" fmla="*/ 2147483646 w 857"/>
              <a:gd name="T99" fmla="*/ 2147483646 h 841"/>
              <a:gd name="T100" fmla="*/ 2147483646 w 857"/>
              <a:gd name="T101" fmla="*/ 2147483646 h 841"/>
              <a:gd name="T102" fmla="*/ 2147483646 w 857"/>
              <a:gd name="T103" fmla="*/ 2147483646 h 841"/>
              <a:gd name="T104" fmla="*/ 2147483646 w 857"/>
              <a:gd name="T105" fmla="*/ 2147483646 h 841"/>
              <a:gd name="T106" fmla="*/ 2147483646 w 857"/>
              <a:gd name="T107" fmla="*/ 2147483646 h 841"/>
              <a:gd name="T108" fmla="*/ 2147483646 w 857"/>
              <a:gd name="T109" fmla="*/ 2147483646 h 841"/>
              <a:gd name="T110" fmla="*/ 2147483646 w 857"/>
              <a:gd name="T111" fmla="*/ 2147483646 h 841"/>
              <a:gd name="T112" fmla="*/ 2147483646 w 857"/>
              <a:gd name="T113" fmla="*/ 2147483646 h 84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857" h="841">
                <a:moveTo>
                  <a:pt x="640" y="456"/>
                </a:moveTo>
                <a:lnTo>
                  <a:pt x="632" y="480"/>
                </a:lnTo>
                <a:lnTo>
                  <a:pt x="680" y="504"/>
                </a:lnTo>
                <a:lnTo>
                  <a:pt x="672" y="536"/>
                </a:lnTo>
                <a:lnTo>
                  <a:pt x="680" y="544"/>
                </a:lnTo>
                <a:lnTo>
                  <a:pt x="672" y="568"/>
                </a:lnTo>
                <a:lnTo>
                  <a:pt x="680" y="592"/>
                </a:lnTo>
                <a:lnTo>
                  <a:pt x="736" y="624"/>
                </a:lnTo>
                <a:lnTo>
                  <a:pt x="744" y="624"/>
                </a:lnTo>
                <a:lnTo>
                  <a:pt x="744" y="600"/>
                </a:lnTo>
                <a:lnTo>
                  <a:pt x="760" y="584"/>
                </a:lnTo>
                <a:lnTo>
                  <a:pt x="752" y="552"/>
                </a:lnTo>
                <a:lnTo>
                  <a:pt x="736" y="544"/>
                </a:lnTo>
                <a:lnTo>
                  <a:pt x="736" y="520"/>
                </a:lnTo>
                <a:lnTo>
                  <a:pt x="752" y="520"/>
                </a:lnTo>
                <a:lnTo>
                  <a:pt x="752" y="488"/>
                </a:lnTo>
                <a:lnTo>
                  <a:pt x="784" y="496"/>
                </a:lnTo>
                <a:lnTo>
                  <a:pt x="800" y="512"/>
                </a:lnTo>
                <a:lnTo>
                  <a:pt x="840" y="536"/>
                </a:lnTo>
                <a:lnTo>
                  <a:pt x="856" y="552"/>
                </a:lnTo>
                <a:lnTo>
                  <a:pt x="848" y="632"/>
                </a:lnTo>
                <a:lnTo>
                  <a:pt x="800" y="632"/>
                </a:lnTo>
                <a:lnTo>
                  <a:pt x="800" y="664"/>
                </a:lnTo>
                <a:lnTo>
                  <a:pt x="776" y="664"/>
                </a:lnTo>
                <a:lnTo>
                  <a:pt x="776" y="648"/>
                </a:lnTo>
                <a:lnTo>
                  <a:pt x="736" y="648"/>
                </a:lnTo>
                <a:lnTo>
                  <a:pt x="736" y="760"/>
                </a:lnTo>
                <a:lnTo>
                  <a:pt x="704" y="752"/>
                </a:lnTo>
                <a:lnTo>
                  <a:pt x="688" y="768"/>
                </a:lnTo>
                <a:lnTo>
                  <a:pt x="696" y="776"/>
                </a:lnTo>
                <a:lnTo>
                  <a:pt x="704" y="800"/>
                </a:lnTo>
                <a:lnTo>
                  <a:pt x="688" y="808"/>
                </a:lnTo>
                <a:lnTo>
                  <a:pt x="664" y="840"/>
                </a:lnTo>
                <a:lnTo>
                  <a:pt x="632" y="840"/>
                </a:lnTo>
                <a:lnTo>
                  <a:pt x="608" y="816"/>
                </a:lnTo>
                <a:lnTo>
                  <a:pt x="592" y="760"/>
                </a:lnTo>
                <a:lnTo>
                  <a:pt x="592" y="752"/>
                </a:lnTo>
                <a:lnTo>
                  <a:pt x="576" y="752"/>
                </a:lnTo>
                <a:lnTo>
                  <a:pt x="544" y="736"/>
                </a:lnTo>
                <a:lnTo>
                  <a:pt x="528" y="696"/>
                </a:lnTo>
                <a:lnTo>
                  <a:pt x="512" y="704"/>
                </a:lnTo>
                <a:lnTo>
                  <a:pt x="496" y="712"/>
                </a:lnTo>
                <a:lnTo>
                  <a:pt x="488" y="712"/>
                </a:lnTo>
                <a:lnTo>
                  <a:pt x="488" y="728"/>
                </a:lnTo>
                <a:lnTo>
                  <a:pt x="496" y="752"/>
                </a:lnTo>
                <a:lnTo>
                  <a:pt x="480" y="776"/>
                </a:lnTo>
                <a:lnTo>
                  <a:pt x="448" y="768"/>
                </a:lnTo>
                <a:lnTo>
                  <a:pt x="464" y="744"/>
                </a:lnTo>
                <a:lnTo>
                  <a:pt x="448" y="736"/>
                </a:lnTo>
                <a:lnTo>
                  <a:pt x="416" y="728"/>
                </a:lnTo>
                <a:lnTo>
                  <a:pt x="400" y="704"/>
                </a:lnTo>
                <a:lnTo>
                  <a:pt x="408" y="688"/>
                </a:lnTo>
                <a:lnTo>
                  <a:pt x="424" y="688"/>
                </a:lnTo>
                <a:lnTo>
                  <a:pt x="456" y="696"/>
                </a:lnTo>
                <a:lnTo>
                  <a:pt x="480" y="680"/>
                </a:lnTo>
                <a:lnTo>
                  <a:pt x="488" y="672"/>
                </a:lnTo>
                <a:lnTo>
                  <a:pt x="464" y="664"/>
                </a:lnTo>
                <a:lnTo>
                  <a:pt x="464" y="640"/>
                </a:lnTo>
                <a:lnTo>
                  <a:pt x="496" y="632"/>
                </a:lnTo>
                <a:lnTo>
                  <a:pt x="504" y="600"/>
                </a:lnTo>
                <a:lnTo>
                  <a:pt x="528" y="600"/>
                </a:lnTo>
                <a:lnTo>
                  <a:pt x="536" y="568"/>
                </a:lnTo>
                <a:lnTo>
                  <a:pt x="520" y="480"/>
                </a:lnTo>
                <a:lnTo>
                  <a:pt x="480" y="408"/>
                </a:lnTo>
                <a:lnTo>
                  <a:pt x="480" y="432"/>
                </a:lnTo>
                <a:lnTo>
                  <a:pt x="408" y="360"/>
                </a:lnTo>
                <a:lnTo>
                  <a:pt x="392" y="368"/>
                </a:lnTo>
                <a:lnTo>
                  <a:pt x="344" y="336"/>
                </a:lnTo>
                <a:lnTo>
                  <a:pt x="336" y="304"/>
                </a:lnTo>
                <a:lnTo>
                  <a:pt x="280" y="312"/>
                </a:lnTo>
                <a:lnTo>
                  <a:pt x="224" y="288"/>
                </a:lnTo>
                <a:lnTo>
                  <a:pt x="208" y="336"/>
                </a:lnTo>
                <a:lnTo>
                  <a:pt x="136" y="280"/>
                </a:lnTo>
                <a:lnTo>
                  <a:pt x="48" y="240"/>
                </a:lnTo>
                <a:lnTo>
                  <a:pt x="0" y="248"/>
                </a:lnTo>
                <a:lnTo>
                  <a:pt x="8" y="160"/>
                </a:lnTo>
                <a:lnTo>
                  <a:pt x="24" y="144"/>
                </a:lnTo>
                <a:lnTo>
                  <a:pt x="48" y="152"/>
                </a:lnTo>
                <a:lnTo>
                  <a:pt x="72" y="112"/>
                </a:lnTo>
                <a:lnTo>
                  <a:pt x="112" y="96"/>
                </a:lnTo>
                <a:lnTo>
                  <a:pt x="136" y="80"/>
                </a:lnTo>
                <a:lnTo>
                  <a:pt x="136" y="64"/>
                </a:lnTo>
                <a:lnTo>
                  <a:pt x="200" y="64"/>
                </a:lnTo>
                <a:lnTo>
                  <a:pt x="216" y="32"/>
                </a:lnTo>
                <a:lnTo>
                  <a:pt x="216" y="8"/>
                </a:lnTo>
                <a:lnTo>
                  <a:pt x="232" y="0"/>
                </a:lnTo>
                <a:lnTo>
                  <a:pt x="272" y="8"/>
                </a:lnTo>
                <a:lnTo>
                  <a:pt x="288" y="72"/>
                </a:lnTo>
                <a:lnTo>
                  <a:pt x="288" y="104"/>
                </a:lnTo>
                <a:lnTo>
                  <a:pt x="296" y="128"/>
                </a:lnTo>
                <a:lnTo>
                  <a:pt x="312" y="152"/>
                </a:lnTo>
                <a:lnTo>
                  <a:pt x="312" y="176"/>
                </a:lnTo>
                <a:lnTo>
                  <a:pt x="320" y="192"/>
                </a:lnTo>
                <a:lnTo>
                  <a:pt x="336" y="192"/>
                </a:lnTo>
                <a:lnTo>
                  <a:pt x="336" y="168"/>
                </a:lnTo>
                <a:lnTo>
                  <a:pt x="408" y="176"/>
                </a:lnTo>
                <a:lnTo>
                  <a:pt x="408" y="200"/>
                </a:lnTo>
                <a:lnTo>
                  <a:pt x="408" y="216"/>
                </a:lnTo>
                <a:lnTo>
                  <a:pt x="384" y="240"/>
                </a:lnTo>
                <a:lnTo>
                  <a:pt x="384" y="256"/>
                </a:lnTo>
                <a:lnTo>
                  <a:pt x="432" y="304"/>
                </a:lnTo>
                <a:lnTo>
                  <a:pt x="432" y="328"/>
                </a:lnTo>
                <a:lnTo>
                  <a:pt x="488" y="352"/>
                </a:lnTo>
                <a:lnTo>
                  <a:pt x="496" y="344"/>
                </a:lnTo>
                <a:lnTo>
                  <a:pt x="488" y="312"/>
                </a:lnTo>
                <a:lnTo>
                  <a:pt x="528" y="320"/>
                </a:lnTo>
                <a:lnTo>
                  <a:pt x="536" y="320"/>
                </a:lnTo>
                <a:lnTo>
                  <a:pt x="584" y="320"/>
                </a:lnTo>
                <a:lnTo>
                  <a:pt x="608" y="312"/>
                </a:lnTo>
                <a:lnTo>
                  <a:pt x="624" y="336"/>
                </a:lnTo>
                <a:lnTo>
                  <a:pt x="584" y="368"/>
                </a:lnTo>
                <a:lnTo>
                  <a:pt x="576" y="392"/>
                </a:lnTo>
                <a:lnTo>
                  <a:pt x="568" y="416"/>
                </a:lnTo>
                <a:lnTo>
                  <a:pt x="600" y="456"/>
                </a:lnTo>
                <a:lnTo>
                  <a:pt x="640" y="456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4" name="Freeform 32"/>
          <p:cNvSpPr>
            <a:spLocks/>
          </p:cNvSpPr>
          <p:nvPr/>
        </p:nvSpPr>
        <p:spPr bwMode="invGray">
          <a:xfrm>
            <a:off x="5705476" y="1052513"/>
            <a:ext cx="2943225" cy="2182812"/>
          </a:xfrm>
          <a:custGeom>
            <a:avLst/>
            <a:gdLst>
              <a:gd name="T0" fmla="*/ 2147483646 w 1425"/>
              <a:gd name="T1" fmla="*/ 2147483646 h 1241"/>
              <a:gd name="T2" fmla="*/ 2147483646 w 1425"/>
              <a:gd name="T3" fmla="*/ 2147483646 h 1241"/>
              <a:gd name="T4" fmla="*/ 2147483646 w 1425"/>
              <a:gd name="T5" fmla="*/ 2147483646 h 1241"/>
              <a:gd name="T6" fmla="*/ 2147483646 w 1425"/>
              <a:gd name="T7" fmla="*/ 2147483646 h 1241"/>
              <a:gd name="T8" fmla="*/ 2147483646 w 1425"/>
              <a:gd name="T9" fmla="*/ 2147483646 h 1241"/>
              <a:gd name="T10" fmla="*/ 2147483646 w 1425"/>
              <a:gd name="T11" fmla="*/ 2147483646 h 1241"/>
              <a:gd name="T12" fmla="*/ 2147483646 w 1425"/>
              <a:gd name="T13" fmla="*/ 2147483646 h 1241"/>
              <a:gd name="T14" fmla="*/ 2147483646 w 1425"/>
              <a:gd name="T15" fmla="*/ 2147483646 h 1241"/>
              <a:gd name="T16" fmla="*/ 2147483646 w 1425"/>
              <a:gd name="T17" fmla="*/ 2147483646 h 1241"/>
              <a:gd name="T18" fmla="*/ 2147483646 w 1425"/>
              <a:gd name="T19" fmla="*/ 2147483646 h 1241"/>
              <a:gd name="T20" fmla="*/ 2147483646 w 1425"/>
              <a:gd name="T21" fmla="*/ 2147483646 h 1241"/>
              <a:gd name="T22" fmla="*/ 2147483646 w 1425"/>
              <a:gd name="T23" fmla="*/ 2147483646 h 1241"/>
              <a:gd name="T24" fmla="*/ 2147483646 w 1425"/>
              <a:gd name="T25" fmla="*/ 2147483646 h 1241"/>
              <a:gd name="T26" fmla="*/ 2147483646 w 1425"/>
              <a:gd name="T27" fmla="*/ 2147483646 h 1241"/>
              <a:gd name="T28" fmla="*/ 2147483646 w 1425"/>
              <a:gd name="T29" fmla="*/ 2147483646 h 1241"/>
              <a:gd name="T30" fmla="*/ 2147483646 w 1425"/>
              <a:gd name="T31" fmla="*/ 2147483646 h 1241"/>
              <a:gd name="T32" fmla="*/ 2147483646 w 1425"/>
              <a:gd name="T33" fmla="*/ 2147483646 h 1241"/>
              <a:gd name="T34" fmla="*/ 2147483646 w 1425"/>
              <a:gd name="T35" fmla="*/ 2147483646 h 1241"/>
              <a:gd name="T36" fmla="*/ 2147483646 w 1425"/>
              <a:gd name="T37" fmla="*/ 2147483646 h 1241"/>
              <a:gd name="T38" fmla="*/ 2147483646 w 1425"/>
              <a:gd name="T39" fmla="*/ 2147483646 h 1241"/>
              <a:gd name="T40" fmla="*/ 2147483646 w 1425"/>
              <a:gd name="T41" fmla="*/ 2147483646 h 1241"/>
              <a:gd name="T42" fmla="*/ 2147483646 w 1425"/>
              <a:gd name="T43" fmla="*/ 2147483646 h 1241"/>
              <a:gd name="T44" fmla="*/ 2147483646 w 1425"/>
              <a:gd name="T45" fmla="*/ 2147483646 h 1241"/>
              <a:gd name="T46" fmla="*/ 2147483646 w 1425"/>
              <a:gd name="T47" fmla="*/ 2147483646 h 1241"/>
              <a:gd name="T48" fmla="*/ 2147483646 w 1425"/>
              <a:gd name="T49" fmla="*/ 2147483646 h 1241"/>
              <a:gd name="T50" fmla="*/ 2147483646 w 1425"/>
              <a:gd name="T51" fmla="*/ 2147483646 h 1241"/>
              <a:gd name="T52" fmla="*/ 2147483646 w 1425"/>
              <a:gd name="T53" fmla="*/ 2147483646 h 1241"/>
              <a:gd name="T54" fmla="*/ 2147483646 w 1425"/>
              <a:gd name="T55" fmla="*/ 2147483646 h 1241"/>
              <a:gd name="T56" fmla="*/ 2147483646 w 1425"/>
              <a:gd name="T57" fmla="*/ 2147483646 h 1241"/>
              <a:gd name="T58" fmla="*/ 2147483646 w 1425"/>
              <a:gd name="T59" fmla="*/ 2147483646 h 1241"/>
              <a:gd name="T60" fmla="*/ 2147483646 w 1425"/>
              <a:gd name="T61" fmla="*/ 2147483646 h 1241"/>
              <a:gd name="T62" fmla="*/ 2147483646 w 1425"/>
              <a:gd name="T63" fmla="*/ 2147483646 h 1241"/>
              <a:gd name="T64" fmla="*/ 2147483646 w 1425"/>
              <a:gd name="T65" fmla="*/ 2147483646 h 1241"/>
              <a:gd name="T66" fmla="*/ 2147483646 w 1425"/>
              <a:gd name="T67" fmla="*/ 2147483646 h 1241"/>
              <a:gd name="T68" fmla="*/ 2147483646 w 1425"/>
              <a:gd name="T69" fmla="*/ 2147483646 h 1241"/>
              <a:gd name="T70" fmla="*/ 2147483646 w 1425"/>
              <a:gd name="T71" fmla="*/ 2147483646 h 1241"/>
              <a:gd name="T72" fmla="*/ 2147483646 w 1425"/>
              <a:gd name="T73" fmla="*/ 0 h 1241"/>
              <a:gd name="T74" fmla="*/ 2147483646 w 1425"/>
              <a:gd name="T75" fmla="*/ 2147483646 h 1241"/>
              <a:gd name="T76" fmla="*/ 2147483646 w 1425"/>
              <a:gd name="T77" fmla="*/ 2147483646 h 1241"/>
              <a:gd name="T78" fmla="*/ 2147483646 w 1425"/>
              <a:gd name="T79" fmla="*/ 2147483646 h 1241"/>
              <a:gd name="T80" fmla="*/ 2147483646 w 1425"/>
              <a:gd name="T81" fmla="*/ 2147483646 h 1241"/>
              <a:gd name="T82" fmla="*/ 2147483646 w 1425"/>
              <a:gd name="T83" fmla="*/ 2147483646 h 1241"/>
              <a:gd name="T84" fmla="*/ 2147483646 w 1425"/>
              <a:gd name="T85" fmla="*/ 2147483646 h 1241"/>
              <a:gd name="T86" fmla="*/ 2147483646 w 1425"/>
              <a:gd name="T87" fmla="*/ 2147483646 h 1241"/>
              <a:gd name="T88" fmla="*/ 2147483646 w 1425"/>
              <a:gd name="T89" fmla="*/ 2147483646 h 1241"/>
              <a:gd name="T90" fmla="*/ 2147483646 w 1425"/>
              <a:gd name="T91" fmla="*/ 2147483646 h 1241"/>
              <a:gd name="T92" fmla="*/ 2147483646 w 1425"/>
              <a:gd name="T93" fmla="*/ 2147483646 h 1241"/>
              <a:gd name="T94" fmla="*/ 2147483646 w 1425"/>
              <a:gd name="T95" fmla="*/ 2147483646 h 1241"/>
              <a:gd name="T96" fmla="*/ 2147483646 w 1425"/>
              <a:gd name="T97" fmla="*/ 2147483646 h 1241"/>
              <a:gd name="T98" fmla="*/ 2147483646 w 1425"/>
              <a:gd name="T99" fmla="*/ 2147483646 h 1241"/>
              <a:gd name="T100" fmla="*/ 2147483646 w 1425"/>
              <a:gd name="T101" fmla="*/ 2147483646 h 1241"/>
              <a:gd name="T102" fmla="*/ 2147483646 w 1425"/>
              <a:gd name="T103" fmla="*/ 2147483646 h 1241"/>
              <a:gd name="T104" fmla="*/ 2147483646 w 1425"/>
              <a:gd name="T105" fmla="*/ 2147483646 h 1241"/>
              <a:gd name="T106" fmla="*/ 2147483646 w 1425"/>
              <a:gd name="T107" fmla="*/ 2147483646 h 1241"/>
              <a:gd name="T108" fmla="*/ 2147483646 w 1425"/>
              <a:gd name="T109" fmla="*/ 2147483646 h 1241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425" h="1241">
                <a:moveTo>
                  <a:pt x="0" y="784"/>
                </a:moveTo>
                <a:lnTo>
                  <a:pt x="16" y="848"/>
                </a:lnTo>
                <a:lnTo>
                  <a:pt x="16" y="896"/>
                </a:lnTo>
                <a:lnTo>
                  <a:pt x="40" y="928"/>
                </a:lnTo>
                <a:lnTo>
                  <a:pt x="48" y="968"/>
                </a:lnTo>
                <a:lnTo>
                  <a:pt x="64" y="968"/>
                </a:lnTo>
                <a:lnTo>
                  <a:pt x="64" y="944"/>
                </a:lnTo>
                <a:lnTo>
                  <a:pt x="136" y="952"/>
                </a:lnTo>
                <a:lnTo>
                  <a:pt x="136" y="976"/>
                </a:lnTo>
                <a:lnTo>
                  <a:pt x="136" y="992"/>
                </a:lnTo>
                <a:lnTo>
                  <a:pt x="112" y="1016"/>
                </a:lnTo>
                <a:lnTo>
                  <a:pt x="112" y="1032"/>
                </a:lnTo>
                <a:lnTo>
                  <a:pt x="160" y="1080"/>
                </a:lnTo>
                <a:lnTo>
                  <a:pt x="160" y="1104"/>
                </a:lnTo>
                <a:lnTo>
                  <a:pt x="216" y="1128"/>
                </a:lnTo>
                <a:lnTo>
                  <a:pt x="224" y="1120"/>
                </a:lnTo>
                <a:lnTo>
                  <a:pt x="216" y="1088"/>
                </a:lnTo>
                <a:lnTo>
                  <a:pt x="256" y="1096"/>
                </a:lnTo>
                <a:lnTo>
                  <a:pt x="264" y="1096"/>
                </a:lnTo>
                <a:lnTo>
                  <a:pt x="336" y="1088"/>
                </a:lnTo>
                <a:lnTo>
                  <a:pt x="352" y="1104"/>
                </a:lnTo>
                <a:lnTo>
                  <a:pt x="312" y="1144"/>
                </a:lnTo>
                <a:lnTo>
                  <a:pt x="296" y="1192"/>
                </a:lnTo>
                <a:lnTo>
                  <a:pt x="328" y="1240"/>
                </a:lnTo>
                <a:lnTo>
                  <a:pt x="376" y="1232"/>
                </a:lnTo>
                <a:lnTo>
                  <a:pt x="400" y="1208"/>
                </a:lnTo>
                <a:lnTo>
                  <a:pt x="424" y="1200"/>
                </a:lnTo>
                <a:lnTo>
                  <a:pt x="432" y="1136"/>
                </a:lnTo>
                <a:lnTo>
                  <a:pt x="488" y="1088"/>
                </a:lnTo>
                <a:lnTo>
                  <a:pt x="496" y="1112"/>
                </a:lnTo>
                <a:lnTo>
                  <a:pt x="480" y="1176"/>
                </a:lnTo>
                <a:lnTo>
                  <a:pt x="520" y="1192"/>
                </a:lnTo>
                <a:lnTo>
                  <a:pt x="560" y="1224"/>
                </a:lnTo>
                <a:lnTo>
                  <a:pt x="576" y="1224"/>
                </a:lnTo>
                <a:lnTo>
                  <a:pt x="592" y="1224"/>
                </a:lnTo>
                <a:lnTo>
                  <a:pt x="600" y="1200"/>
                </a:lnTo>
                <a:lnTo>
                  <a:pt x="616" y="1200"/>
                </a:lnTo>
                <a:lnTo>
                  <a:pt x="608" y="1168"/>
                </a:lnTo>
                <a:lnTo>
                  <a:pt x="664" y="1112"/>
                </a:lnTo>
                <a:lnTo>
                  <a:pt x="664" y="1096"/>
                </a:lnTo>
                <a:lnTo>
                  <a:pt x="696" y="1096"/>
                </a:lnTo>
                <a:lnTo>
                  <a:pt x="704" y="1096"/>
                </a:lnTo>
                <a:lnTo>
                  <a:pt x="712" y="1080"/>
                </a:lnTo>
                <a:lnTo>
                  <a:pt x="720" y="1080"/>
                </a:lnTo>
                <a:lnTo>
                  <a:pt x="736" y="1096"/>
                </a:lnTo>
                <a:lnTo>
                  <a:pt x="736" y="1072"/>
                </a:lnTo>
                <a:lnTo>
                  <a:pt x="760" y="1080"/>
                </a:lnTo>
                <a:lnTo>
                  <a:pt x="800" y="1024"/>
                </a:lnTo>
                <a:lnTo>
                  <a:pt x="832" y="1016"/>
                </a:lnTo>
                <a:lnTo>
                  <a:pt x="848" y="1000"/>
                </a:lnTo>
                <a:lnTo>
                  <a:pt x="864" y="1008"/>
                </a:lnTo>
                <a:lnTo>
                  <a:pt x="896" y="1000"/>
                </a:lnTo>
                <a:lnTo>
                  <a:pt x="872" y="928"/>
                </a:lnTo>
                <a:lnTo>
                  <a:pt x="896" y="920"/>
                </a:lnTo>
                <a:lnTo>
                  <a:pt x="896" y="888"/>
                </a:lnTo>
                <a:lnTo>
                  <a:pt x="928" y="872"/>
                </a:lnTo>
                <a:lnTo>
                  <a:pt x="944" y="912"/>
                </a:lnTo>
                <a:lnTo>
                  <a:pt x="984" y="888"/>
                </a:lnTo>
                <a:lnTo>
                  <a:pt x="1000" y="896"/>
                </a:lnTo>
                <a:lnTo>
                  <a:pt x="1008" y="872"/>
                </a:lnTo>
                <a:lnTo>
                  <a:pt x="1040" y="880"/>
                </a:lnTo>
                <a:lnTo>
                  <a:pt x="1040" y="840"/>
                </a:lnTo>
                <a:lnTo>
                  <a:pt x="1088" y="824"/>
                </a:lnTo>
                <a:lnTo>
                  <a:pt x="1112" y="864"/>
                </a:lnTo>
                <a:lnTo>
                  <a:pt x="1112" y="904"/>
                </a:lnTo>
                <a:lnTo>
                  <a:pt x="1128" y="920"/>
                </a:lnTo>
                <a:lnTo>
                  <a:pt x="1160" y="912"/>
                </a:lnTo>
                <a:lnTo>
                  <a:pt x="1176" y="912"/>
                </a:lnTo>
                <a:lnTo>
                  <a:pt x="1176" y="888"/>
                </a:lnTo>
                <a:lnTo>
                  <a:pt x="1176" y="864"/>
                </a:lnTo>
                <a:lnTo>
                  <a:pt x="1160" y="832"/>
                </a:lnTo>
                <a:lnTo>
                  <a:pt x="1176" y="840"/>
                </a:lnTo>
                <a:lnTo>
                  <a:pt x="1200" y="872"/>
                </a:lnTo>
                <a:lnTo>
                  <a:pt x="1328" y="776"/>
                </a:lnTo>
                <a:lnTo>
                  <a:pt x="1352" y="784"/>
                </a:lnTo>
                <a:lnTo>
                  <a:pt x="1392" y="752"/>
                </a:lnTo>
                <a:lnTo>
                  <a:pt x="1392" y="728"/>
                </a:lnTo>
                <a:lnTo>
                  <a:pt x="1376" y="728"/>
                </a:lnTo>
                <a:lnTo>
                  <a:pt x="1376" y="688"/>
                </a:lnTo>
                <a:lnTo>
                  <a:pt x="1352" y="640"/>
                </a:lnTo>
                <a:lnTo>
                  <a:pt x="1312" y="672"/>
                </a:lnTo>
                <a:lnTo>
                  <a:pt x="1288" y="616"/>
                </a:lnTo>
                <a:lnTo>
                  <a:pt x="1296" y="592"/>
                </a:lnTo>
                <a:lnTo>
                  <a:pt x="1264" y="560"/>
                </a:lnTo>
                <a:lnTo>
                  <a:pt x="1272" y="536"/>
                </a:lnTo>
                <a:lnTo>
                  <a:pt x="1312" y="560"/>
                </a:lnTo>
                <a:lnTo>
                  <a:pt x="1336" y="560"/>
                </a:lnTo>
                <a:lnTo>
                  <a:pt x="1328" y="512"/>
                </a:lnTo>
                <a:lnTo>
                  <a:pt x="1328" y="488"/>
                </a:lnTo>
                <a:lnTo>
                  <a:pt x="1352" y="472"/>
                </a:lnTo>
                <a:lnTo>
                  <a:pt x="1352" y="456"/>
                </a:lnTo>
                <a:lnTo>
                  <a:pt x="1320" y="472"/>
                </a:lnTo>
                <a:lnTo>
                  <a:pt x="1296" y="432"/>
                </a:lnTo>
                <a:lnTo>
                  <a:pt x="1368" y="336"/>
                </a:lnTo>
                <a:lnTo>
                  <a:pt x="1384" y="360"/>
                </a:lnTo>
                <a:lnTo>
                  <a:pt x="1392" y="296"/>
                </a:lnTo>
                <a:lnTo>
                  <a:pt x="1408" y="272"/>
                </a:lnTo>
                <a:lnTo>
                  <a:pt x="1400" y="216"/>
                </a:lnTo>
                <a:lnTo>
                  <a:pt x="1424" y="128"/>
                </a:lnTo>
                <a:lnTo>
                  <a:pt x="1384" y="88"/>
                </a:lnTo>
                <a:lnTo>
                  <a:pt x="1360" y="120"/>
                </a:lnTo>
                <a:lnTo>
                  <a:pt x="1344" y="128"/>
                </a:lnTo>
                <a:lnTo>
                  <a:pt x="1296" y="144"/>
                </a:lnTo>
                <a:lnTo>
                  <a:pt x="1280" y="120"/>
                </a:lnTo>
                <a:lnTo>
                  <a:pt x="1264" y="72"/>
                </a:lnTo>
                <a:lnTo>
                  <a:pt x="1240" y="56"/>
                </a:lnTo>
                <a:lnTo>
                  <a:pt x="1224" y="72"/>
                </a:lnTo>
                <a:lnTo>
                  <a:pt x="1192" y="64"/>
                </a:lnTo>
                <a:lnTo>
                  <a:pt x="1208" y="32"/>
                </a:lnTo>
                <a:lnTo>
                  <a:pt x="1200" y="0"/>
                </a:lnTo>
                <a:lnTo>
                  <a:pt x="1168" y="0"/>
                </a:lnTo>
                <a:lnTo>
                  <a:pt x="1128" y="40"/>
                </a:lnTo>
                <a:lnTo>
                  <a:pt x="1128" y="56"/>
                </a:lnTo>
                <a:lnTo>
                  <a:pt x="1160" y="64"/>
                </a:lnTo>
                <a:lnTo>
                  <a:pt x="1168" y="88"/>
                </a:lnTo>
                <a:lnTo>
                  <a:pt x="1136" y="136"/>
                </a:lnTo>
                <a:lnTo>
                  <a:pt x="1128" y="168"/>
                </a:lnTo>
                <a:lnTo>
                  <a:pt x="1112" y="200"/>
                </a:lnTo>
                <a:lnTo>
                  <a:pt x="1112" y="232"/>
                </a:lnTo>
                <a:lnTo>
                  <a:pt x="1120" y="240"/>
                </a:lnTo>
                <a:lnTo>
                  <a:pt x="1056" y="288"/>
                </a:lnTo>
                <a:lnTo>
                  <a:pt x="1016" y="280"/>
                </a:lnTo>
                <a:lnTo>
                  <a:pt x="992" y="280"/>
                </a:lnTo>
                <a:lnTo>
                  <a:pt x="944" y="416"/>
                </a:lnTo>
                <a:lnTo>
                  <a:pt x="960" y="432"/>
                </a:lnTo>
                <a:lnTo>
                  <a:pt x="992" y="432"/>
                </a:lnTo>
                <a:lnTo>
                  <a:pt x="1032" y="432"/>
                </a:lnTo>
                <a:lnTo>
                  <a:pt x="1040" y="440"/>
                </a:lnTo>
                <a:lnTo>
                  <a:pt x="1056" y="416"/>
                </a:lnTo>
                <a:lnTo>
                  <a:pt x="1080" y="408"/>
                </a:lnTo>
                <a:lnTo>
                  <a:pt x="1104" y="416"/>
                </a:lnTo>
                <a:lnTo>
                  <a:pt x="1136" y="448"/>
                </a:lnTo>
                <a:lnTo>
                  <a:pt x="1160" y="480"/>
                </a:lnTo>
                <a:lnTo>
                  <a:pt x="1160" y="512"/>
                </a:lnTo>
                <a:lnTo>
                  <a:pt x="1136" y="504"/>
                </a:lnTo>
                <a:lnTo>
                  <a:pt x="1088" y="520"/>
                </a:lnTo>
                <a:lnTo>
                  <a:pt x="1048" y="520"/>
                </a:lnTo>
                <a:lnTo>
                  <a:pt x="1040" y="536"/>
                </a:lnTo>
                <a:lnTo>
                  <a:pt x="1016" y="536"/>
                </a:lnTo>
                <a:lnTo>
                  <a:pt x="992" y="560"/>
                </a:lnTo>
                <a:lnTo>
                  <a:pt x="992" y="592"/>
                </a:lnTo>
                <a:lnTo>
                  <a:pt x="968" y="608"/>
                </a:lnTo>
                <a:lnTo>
                  <a:pt x="912" y="616"/>
                </a:lnTo>
                <a:lnTo>
                  <a:pt x="864" y="664"/>
                </a:lnTo>
                <a:lnTo>
                  <a:pt x="800" y="664"/>
                </a:lnTo>
                <a:lnTo>
                  <a:pt x="784" y="648"/>
                </a:lnTo>
                <a:lnTo>
                  <a:pt x="760" y="648"/>
                </a:lnTo>
                <a:lnTo>
                  <a:pt x="752" y="680"/>
                </a:lnTo>
                <a:lnTo>
                  <a:pt x="728" y="704"/>
                </a:lnTo>
                <a:lnTo>
                  <a:pt x="768" y="752"/>
                </a:lnTo>
                <a:lnTo>
                  <a:pt x="720" y="784"/>
                </a:lnTo>
                <a:lnTo>
                  <a:pt x="696" y="824"/>
                </a:lnTo>
                <a:lnTo>
                  <a:pt x="640" y="848"/>
                </a:lnTo>
                <a:lnTo>
                  <a:pt x="560" y="856"/>
                </a:lnTo>
                <a:lnTo>
                  <a:pt x="496" y="864"/>
                </a:lnTo>
                <a:lnTo>
                  <a:pt x="456" y="880"/>
                </a:lnTo>
                <a:lnTo>
                  <a:pt x="408" y="912"/>
                </a:lnTo>
                <a:lnTo>
                  <a:pt x="384" y="912"/>
                </a:lnTo>
                <a:lnTo>
                  <a:pt x="352" y="888"/>
                </a:lnTo>
                <a:lnTo>
                  <a:pt x="312" y="888"/>
                </a:lnTo>
                <a:lnTo>
                  <a:pt x="280" y="864"/>
                </a:lnTo>
                <a:lnTo>
                  <a:pt x="248" y="864"/>
                </a:lnTo>
                <a:lnTo>
                  <a:pt x="224" y="824"/>
                </a:lnTo>
                <a:lnTo>
                  <a:pt x="160" y="816"/>
                </a:lnTo>
                <a:lnTo>
                  <a:pt x="96" y="816"/>
                </a:lnTo>
                <a:lnTo>
                  <a:pt x="64" y="792"/>
                </a:lnTo>
                <a:lnTo>
                  <a:pt x="0" y="78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5" name="Freeform 33"/>
          <p:cNvSpPr>
            <a:spLocks/>
          </p:cNvSpPr>
          <p:nvPr/>
        </p:nvSpPr>
        <p:spPr bwMode="invGray">
          <a:xfrm>
            <a:off x="2994025" y="1419225"/>
            <a:ext cx="2630488" cy="1816100"/>
          </a:xfrm>
          <a:custGeom>
            <a:avLst/>
            <a:gdLst>
              <a:gd name="T0" fmla="*/ 2147483646 w 1273"/>
              <a:gd name="T1" fmla="*/ 2147483646 h 1033"/>
              <a:gd name="T2" fmla="*/ 2147483646 w 1273"/>
              <a:gd name="T3" fmla="*/ 2147483646 h 1033"/>
              <a:gd name="T4" fmla="*/ 2147483646 w 1273"/>
              <a:gd name="T5" fmla="*/ 2147483646 h 1033"/>
              <a:gd name="T6" fmla="*/ 2147483646 w 1273"/>
              <a:gd name="T7" fmla="*/ 2147483646 h 1033"/>
              <a:gd name="T8" fmla="*/ 2147483646 w 1273"/>
              <a:gd name="T9" fmla="*/ 2147483646 h 1033"/>
              <a:gd name="T10" fmla="*/ 2147483646 w 1273"/>
              <a:gd name="T11" fmla="*/ 2147483646 h 1033"/>
              <a:gd name="T12" fmla="*/ 2147483646 w 1273"/>
              <a:gd name="T13" fmla="*/ 2147483646 h 1033"/>
              <a:gd name="T14" fmla="*/ 2147483646 w 1273"/>
              <a:gd name="T15" fmla="*/ 2147483646 h 1033"/>
              <a:gd name="T16" fmla="*/ 2147483646 w 1273"/>
              <a:gd name="T17" fmla="*/ 2147483646 h 1033"/>
              <a:gd name="T18" fmla="*/ 2147483646 w 1273"/>
              <a:gd name="T19" fmla="*/ 2147483646 h 1033"/>
              <a:gd name="T20" fmla="*/ 2147483646 w 1273"/>
              <a:gd name="T21" fmla="*/ 2147483646 h 1033"/>
              <a:gd name="T22" fmla="*/ 2147483646 w 1273"/>
              <a:gd name="T23" fmla="*/ 2147483646 h 1033"/>
              <a:gd name="T24" fmla="*/ 2147483646 w 1273"/>
              <a:gd name="T25" fmla="*/ 2147483646 h 1033"/>
              <a:gd name="T26" fmla="*/ 2147483646 w 1273"/>
              <a:gd name="T27" fmla="*/ 2147483646 h 1033"/>
              <a:gd name="T28" fmla="*/ 2147483646 w 1273"/>
              <a:gd name="T29" fmla="*/ 2147483646 h 1033"/>
              <a:gd name="T30" fmla="*/ 2147483646 w 1273"/>
              <a:gd name="T31" fmla="*/ 2147483646 h 1033"/>
              <a:gd name="T32" fmla="*/ 2147483646 w 1273"/>
              <a:gd name="T33" fmla="*/ 2147483646 h 1033"/>
              <a:gd name="T34" fmla="*/ 2147483646 w 1273"/>
              <a:gd name="T35" fmla="*/ 2147483646 h 1033"/>
              <a:gd name="T36" fmla="*/ 2147483646 w 1273"/>
              <a:gd name="T37" fmla="*/ 2147483646 h 1033"/>
              <a:gd name="T38" fmla="*/ 2147483646 w 1273"/>
              <a:gd name="T39" fmla="*/ 2147483646 h 1033"/>
              <a:gd name="T40" fmla="*/ 2147483646 w 1273"/>
              <a:gd name="T41" fmla="*/ 2147483646 h 1033"/>
              <a:gd name="T42" fmla="*/ 2147483646 w 1273"/>
              <a:gd name="T43" fmla="*/ 2147483646 h 1033"/>
              <a:gd name="T44" fmla="*/ 2147483646 w 1273"/>
              <a:gd name="T45" fmla="*/ 2147483646 h 1033"/>
              <a:gd name="T46" fmla="*/ 2147483646 w 1273"/>
              <a:gd name="T47" fmla="*/ 2147483646 h 1033"/>
              <a:gd name="T48" fmla="*/ 2147483646 w 1273"/>
              <a:gd name="T49" fmla="*/ 2147483646 h 1033"/>
              <a:gd name="T50" fmla="*/ 0 w 1273"/>
              <a:gd name="T51" fmla="*/ 2147483646 h 1033"/>
              <a:gd name="T52" fmla="*/ 2147483646 w 1273"/>
              <a:gd name="T53" fmla="*/ 2147483646 h 1033"/>
              <a:gd name="T54" fmla="*/ 2147483646 w 1273"/>
              <a:gd name="T55" fmla="*/ 2147483646 h 1033"/>
              <a:gd name="T56" fmla="*/ 2147483646 w 1273"/>
              <a:gd name="T57" fmla="*/ 2147483646 h 1033"/>
              <a:gd name="T58" fmla="*/ 0 w 1273"/>
              <a:gd name="T59" fmla="*/ 2147483646 h 1033"/>
              <a:gd name="T60" fmla="*/ 2147483646 w 1273"/>
              <a:gd name="T61" fmla="*/ 2147483646 h 1033"/>
              <a:gd name="T62" fmla="*/ 2147483646 w 1273"/>
              <a:gd name="T63" fmla="*/ 2147483646 h 1033"/>
              <a:gd name="T64" fmla="*/ 2147483646 w 1273"/>
              <a:gd name="T65" fmla="*/ 2147483646 h 1033"/>
              <a:gd name="T66" fmla="*/ 2147483646 w 1273"/>
              <a:gd name="T67" fmla="*/ 2147483646 h 1033"/>
              <a:gd name="T68" fmla="*/ 2147483646 w 1273"/>
              <a:gd name="T69" fmla="*/ 2147483646 h 1033"/>
              <a:gd name="T70" fmla="*/ 2147483646 w 1273"/>
              <a:gd name="T71" fmla="*/ 2147483646 h 1033"/>
              <a:gd name="T72" fmla="*/ 2147483646 w 1273"/>
              <a:gd name="T73" fmla="*/ 2147483646 h 1033"/>
              <a:gd name="T74" fmla="*/ 2147483646 w 1273"/>
              <a:gd name="T75" fmla="*/ 2147483646 h 1033"/>
              <a:gd name="T76" fmla="*/ 2147483646 w 1273"/>
              <a:gd name="T77" fmla="*/ 2147483646 h 1033"/>
              <a:gd name="T78" fmla="*/ 2147483646 w 1273"/>
              <a:gd name="T79" fmla="*/ 2147483646 h 1033"/>
              <a:gd name="T80" fmla="*/ 2147483646 w 1273"/>
              <a:gd name="T81" fmla="*/ 2147483646 h 1033"/>
              <a:gd name="T82" fmla="*/ 2147483646 w 1273"/>
              <a:gd name="T83" fmla="*/ 2147483646 h 1033"/>
              <a:gd name="T84" fmla="*/ 2147483646 w 1273"/>
              <a:gd name="T85" fmla="*/ 2147483646 h 1033"/>
              <a:gd name="T86" fmla="*/ 2147483646 w 1273"/>
              <a:gd name="T87" fmla="*/ 2147483646 h 1033"/>
              <a:gd name="T88" fmla="*/ 2147483646 w 1273"/>
              <a:gd name="T89" fmla="*/ 0 h 1033"/>
              <a:gd name="T90" fmla="*/ 2147483646 w 1273"/>
              <a:gd name="T91" fmla="*/ 2147483646 h 1033"/>
              <a:gd name="T92" fmla="*/ 2147483646 w 1273"/>
              <a:gd name="T93" fmla="*/ 2147483646 h 1033"/>
              <a:gd name="T94" fmla="*/ 2147483646 w 1273"/>
              <a:gd name="T95" fmla="*/ 2147483646 h 1033"/>
              <a:gd name="T96" fmla="*/ 2147483646 w 1273"/>
              <a:gd name="T97" fmla="*/ 2147483646 h 1033"/>
              <a:gd name="T98" fmla="*/ 2147483646 w 1273"/>
              <a:gd name="T99" fmla="*/ 2147483646 h 1033"/>
              <a:gd name="T100" fmla="*/ 2147483646 w 1273"/>
              <a:gd name="T101" fmla="*/ 2147483646 h 1033"/>
              <a:gd name="T102" fmla="*/ 2147483646 w 1273"/>
              <a:gd name="T103" fmla="*/ 2147483646 h 1033"/>
              <a:gd name="T104" fmla="*/ 2147483646 w 1273"/>
              <a:gd name="T105" fmla="*/ 2147483646 h 1033"/>
              <a:gd name="T106" fmla="*/ 2147483646 w 1273"/>
              <a:gd name="T107" fmla="*/ 2147483646 h 1033"/>
              <a:gd name="T108" fmla="*/ 2147483646 w 1273"/>
              <a:gd name="T109" fmla="*/ 2147483646 h 10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273" h="1033">
                <a:moveTo>
                  <a:pt x="1272" y="568"/>
                </a:moveTo>
                <a:lnTo>
                  <a:pt x="1256" y="576"/>
                </a:lnTo>
                <a:lnTo>
                  <a:pt x="1256" y="600"/>
                </a:lnTo>
                <a:lnTo>
                  <a:pt x="1240" y="632"/>
                </a:lnTo>
                <a:lnTo>
                  <a:pt x="1208" y="632"/>
                </a:lnTo>
                <a:lnTo>
                  <a:pt x="1176" y="632"/>
                </a:lnTo>
                <a:lnTo>
                  <a:pt x="1176" y="648"/>
                </a:lnTo>
                <a:lnTo>
                  <a:pt x="1152" y="664"/>
                </a:lnTo>
                <a:lnTo>
                  <a:pt x="1112" y="680"/>
                </a:lnTo>
                <a:lnTo>
                  <a:pt x="1080" y="720"/>
                </a:lnTo>
                <a:lnTo>
                  <a:pt x="1064" y="712"/>
                </a:lnTo>
                <a:lnTo>
                  <a:pt x="1048" y="728"/>
                </a:lnTo>
                <a:lnTo>
                  <a:pt x="1040" y="816"/>
                </a:lnTo>
                <a:lnTo>
                  <a:pt x="936" y="824"/>
                </a:lnTo>
                <a:lnTo>
                  <a:pt x="888" y="840"/>
                </a:lnTo>
                <a:lnTo>
                  <a:pt x="880" y="880"/>
                </a:lnTo>
                <a:lnTo>
                  <a:pt x="920" y="928"/>
                </a:lnTo>
                <a:lnTo>
                  <a:pt x="920" y="944"/>
                </a:lnTo>
                <a:lnTo>
                  <a:pt x="888" y="968"/>
                </a:lnTo>
                <a:lnTo>
                  <a:pt x="888" y="992"/>
                </a:lnTo>
                <a:lnTo>
                  <a:pt x="896" y="1000"/>
                </a:lnTo>
                <a:lnTo>
                  <a:pt x="896" y="1032"/>
                </a:lnTo>
                <a:lnTo>
                  <a:pt x="840" y="1008"/>
                </a:lnTo>
                <a:lnTo>
                  <a:pt x="840" y="1016"/>
                </a:lnTo>
                <a:lnTo>
                  <a:pt x="816" y="1016"/>
                </a:lnTo>
                <a:lnTo>
                  <a:pt x="808" y="1000"/>
                </a:lnTo>
                <a:lnTo>
                  <a:pt x="760" y="976"/>
                </a:lnTo>
                <a:lnTo>
                  <a:pt x="736" y="960"/>
                </a:lnTo>
                <a:lnTo>
                  <a:pt x="624" y="968"/>
                </a:lnTo>
                <a:lnTo>
                  <a:pt x="600" y="984"/>
                </a:lnTo>
                <a:lnTo>
                  <a:pt x="528" y="984"/>
                </a:lnTo>
                <a:lnTo>
                  <a:pt x="512" y="992"/>
                </a:lnTo>
                <a:lnTo>
                  <a:pt x="440" y="984"/>
                </a:lnTo>
                <a:lnTo>
                  <a:pt x="432" y="952"/>
                </a:lnTo>
                <a:lnTo>
                  <a:pt x="384" y="944"/>
                </a:lnTo>
                <a:lnTo>
                  <a:pt x="368" y="960"/>
                </a:lnTo>
                <a:lnTo>
                  <a:pt x="296" y="928"/>
                </a:lnTo>
                <a:lnTo>
                  <a:pt x="272" y="928"/>
                </a:lnTo>
                <a:lnTo>
                  <a:pt x="248" y="968"/>
                </a:lnTo>
                <a:lnTo>
                  <a:pt x="216" y="984"/>
                </a:lnTo>
                <a:lnTo>
                  <a:pt x="176" y="976"/>
                </a:lnTo>
                <a:lnTo>
                  <a:pt x="152" y="944"/>
                </a:lnTo>
                <a:lnTo>
                  <a:pt x="152" y="872"/>
                </a:lnTo>
                <a:lnTo>
                  <a:pt x="104" y="864"/>
                </a:lnTo>
                <a:lnTo>
                  <a:pt x="72" y="816"/>
                </a:lnTo>
                <a:lnTo>
                  <a:pt x="56" y="800"/>
                </a:lnTo>
                <a:lnTo>
                  <a:pt x="48" y="784"/>
                </a:lnTo>
                <a:lnTo>
                  <a:pt x="64" y="776"/>
                </a:lnTo>
                <a:lnTo>
                  <a:pt x="64" y="752"/>
                </a:lnTo>
                <a:lnTo>
                  <a:pt x="40" y="712"/>
                </a:lnTo>
                <a:lnTo>
                  <a:pt x="16" y="704"/>
                </a:lnTo>
                <a:lnTo>
                  <a:pt x="0" y="688"/>
                </a:lnTo>
                <a:lnTo>
                  <a:pt x="16" y="680"/>
                </a:lnTo>
                <a:lnTo>
                  <a:pt x="32" y="688"/>
                </a:lnTo>
                <a:lnTo>
                  <a:pt x="40" y="672"/>
                </a:lnTo>
                <a:lnTo>
                  <a:pt x="32" y="616"/>
                </a:lnTo>
                <a:lnTo>
                  <a:pt x="48" y="592"/>
                </a:lnTo>
                <a:lnTo>
                  <a:pt x="24" y="568"/>
                </a:lnTo>
                <a:lnTo>
                  <a:pt x="0" y="568"/>
                </a:lnTo>
                <a:lnTo>
                  <a:pt x="0" y="520"/>
                </a:lnTo>
                <a:lnTo>
                  <a:pt x="48" y="464"/>
                </a:lnTo>
                <a:lnTo>
                  <a:pt x="88" y="464"/>
                </a:lnTo>
                <a:lnTo>
                  <a:pt x="112" y="448"/>
                </a:lnTo>
                <a:lnTo>
                  <a:pt x="136" y="456"/>
                </a:lnTo>
                <a:lnTo>
                  <a:pt x="144" y="448"/>
                </a:lnTo>
                <a:lnTo>
                  <a:pt x="152" y="480"/>
                </a:lnTo>
                <a:lnTo>
                  <a:pt x="168" y="472"/>
                </a:lnTo>
                <a:lnTo>
                  <a:pt x="200" y="480"/>
                </a:lnTo>
                <a:lnTo>
                  <a:pt x="208" y="456"/>
                </a:lnTo>
                <a:lnTo>
                  <a:pt x="304" y="456"/>
                </a:lnTo>
                <a:lnTo>
                  <a:pt x="320" y="432"/>
                </a:lnTo>
                <a:lnTo>
                  <a:pt x="416" y="424"/>
                </a:lnTo>
                <a:lnTo>
                  <a:pt x="424" y="408"/>
                </a:lnTo>
                <a:lnTo>
                  <a:pt x="424" y="376"/>
                </a:lnTo>
                <a:lnTo>
                  <a:pt x="464" y="352"/>
                </a:lnTo>
                <a:lnTo>
                  <a:pt x="472" y="232"/>
                </a:lnTo>
                <a:lnTo>
                  <a:pt x="456" y="224"/>
                </a:lnTo>
                <a:lnTo>
                  <a:pt x="456" y="200"/>
                </a:lnTo>
                <a:lnTo>
                  <a:pt x="576" y="208"/>
                </a:lnTo>
                <a:lnTo>
                  <a:pt x="592" y="224"/>
                </a:lnTo>
                <a:lnTo>
                  <a:pt x="608" y="176"/>
                </a:lnTo>
                <a:lnTo>
                  <a:pt x="664" y="96"/>
                </a:lnTo>
                <a:lnTo>
                  <a:pt x="744" y="136"/>
                </a:lnTo>
                <a:lnTo>
                  <a:pt x="784" y="128"/>
                </a:lnTo>
                <a:lnTo>
                  <a:pt x="792" y="104"/>
                </a:lnTo>
                <a:lnTo>
                  <a:pt x="784" y="80"/>
                </a:lnTo>
                <a:lnTo>
                  <a:pt x="816" y="48"/>
                </a:lnTo>
                <a:lnTo>
                  <a:pt x="840" y="40"/>
                </a:lnTo>
                <a:lnTo>
                  <a:pt x="872" y="24"/>
                </a:lnTo>
                <a:lnTo>
                  <a:pt x="880" y="0"/>
                </a:lnTo>
                <a:lnTo>
                  <a:pt x="928" y="8"/>
                </a:lnTo>
                <a:lnTo>
                  <a:pt x="928" y="16"/>
                </a:lnTo>
                <a:lnTo>
                  <a:pt x="912" y="32"/>
                </a:lnTo>
                <a:lnTo>
                  <a:pt x="928" y="48"/>
                </a:lnTo>
                <a:lnTo>
                  <a:pt x="936" y="72"/>
                </a:lnTo>
                <a:lnTo>
                  <a:pt x="960" y="112"/>
                </a:lnTo>
                <a:lnTo>
                  <a:pt x="984" y="120"/>
                </a:lnTo>
                <a:lnTo>
                  <a:pt x="1024" y="144"/>
                </a:lnTo>
                <a:lnTo>
                  <a:pt x="1024" y="200"/>
                </a:lnTo>
                <a:lnTo>
                  <a:pt x="1040" y="248"/>
                </a:lnTo>
                <a:lnTo>
                  <a:pt x="1008" y="304"/>
                </a:lnTo>
                <a:lnTo>
                  <a:pt x="1016" y="336"/>
                </a:lnTo>
                <a:lnTo>
                  <a:pt x="1048" y="360"/>
                </a:lnTo>
                <a:lnTo>
                  <a:pt x="1112" y="368"/>
                </a:lnTo>
                <a:lnTo>
                  <a:pt x="1160" y="392"/>
                </a:lnTo>
                <a:lnTo>
                  <a:pt x="1208" y="440"/>
                </a:lnTo>
                <a:lnTo>
                  <a:pt x="1232" y="440"/>
                </a:lnTo>
                <a:lnTo>
                  <a:pt x="1232" y="480"/>
                </a:lnTo>
                <a:lnTo>
                  <a:pt x="1248" y="520"/>
                </a:lnTo>
                <a:lnTo>
                  <a:pt x="1272" y="56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6" name="Freeform 34"/>
          <p:cNvSpPr>
            <a:spLocks/>
          </p:cNvSpPr>
          <p:nvPr/>
        </p:nvSpPr>
        <p:spPr bwMode="invGray">
          <a:xfrm>
            <a:off x="8467726" y="4752976"/>
            <a:ext cx="263525" cy="454025"/>
          </a:xfrm>
          <a:custGeom>
            <a:avLst/>
            <a:gdLst>
              <a:gd name="T0" fmla="*/ 2147483646 w 129"/>
              <a:gd name="T1" fmla="*/ 2147483646 h 257"/>
              <a:gd name="T2" fmla="*/ 2147483646 w 129"/>
              <a:gd name="T3" fmla="*/ 2147483646 h 257"/>
              <a:gd name="T4" fmla="*/ 2147483646 w 129"/>
              <a:gd name="T5" fmla="*/ 2147483646 h 257"/>
              <a:gd name="T6" fmla="*/ 2147483646 w 129"/>
              <a:gd name="T7" fmla="*/ 2147483646 h 257"/>
              <a:gd name="T8" fmla="*/ 2147483646 w 129"/>
              <a:gd name="T9" fmla="*/ 2147483646 h 257"/>
              <a:gd name="T10" fmla="*/ 2147483646 w 129"/>
              <a:gd name="T11" fmla="*/ 2147483646 h 257"/>
              <a:gd name="T12" fmla="*/ 2147483646 w 129"/>
              <a:gd name="T13" fmla="*/ 2147483646 h 257"/>
              <a:gd name="T14" fmla="*/ 2147483646 w 129"/>
              <a:gd name="T15" fmla="*/ 2147483646 h 257"/>
              <a:gd name="T16" fmla="*/ 2147483646 w 129"/>
              <a:gd name="T17" fmla="*/ 2147483646 h 257"/>
              <a:gd name="T18" fmla="*/ 2147483646 w 129"/>
              <a:gd name="T19" fmla="*/ 0 h 257"/>
              <a:gd name="T20" fmla="*/ 2147483646 w 129"/>
              <a:gd name="T21" fmla="*/ 2147483646 h 257"/>
              <a:gd name="T22" fmla="*/ 2147483646 w 129"/>
              <a:gd name="T23" fmla="*/ 2147483646 h 257"/>
              <a:gd name="T24" fmla="*/ 2147483646 w 129"/>
              <a:gd name="T25" fmla="*/ 2147483646 h 257"/>
              <a:gd name="T26" fmla="*/ 2147483646 w 129"/>
              <a:gd name="T27" fmla="*/ 2147483646 h 257"/>
              <a:gd name="T28" fmla="*/ 2147483646 w 129"/>
              <a:gd name="T29" fmla="*/ 2147483646 h 257"/>
              <a:gd name="T30" fmla="*/ 0 w 129"/>
              <a:gd name="T31" fmla="*/ 2147483646 h 257"/>
              <a:gd name="T32" fmla="*/ 2147483646 w 129"/>
              <a:gd name="T33" fmla="*/ 2147483646 h 257"/>
              <a:gd name="T34" fmla="*/ 2147483646 w 129"/>
              <a:gd name="T35" fmla="*/ 2147483646 h 257"/>
              <a:gd name="T36" fmla="*/ 2147483646 w 129"/>
              <a:gd name="T37" fmla="*/ 2147483646 h 25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9" h="257">
                <a:moveTo>
                  <a:pt x="24" y="232"/>
                </a:moveTo>
                <a:lnTo>
                  <a:pt x="32" y="248"/>
                </a:lnTo>
                <a:lnTo>
                  <a:pt x="56" y="256"/>
                </a:lnTo>
                <a:lnTo>
                  <a:pt x="64" y="224"/>
                </a:lnTo>
                <a:lnTo>
                  <a:pt x="104" y="184"/>
                </a:lnTo>
                <a:lnTo>
                  <a:pt x="104" y="128"/>
                </a:lnTo>
                <a:lnTo>
                  <a:pt x="120" y="96"/>
                </a:lnTo>
                <a:lnTo>
                  <a:pt x="128" y="72"/>
                </a:lnTo>
                <a:lnTo>
                  <a:pt x="112" y="56"/>
                </a:lnTo>
                <a:lnTo>
                  <a:pt x="104" y="0"/>
                </a:lnTo>
                <a:lnTo>
                  <a:pt x="64" y="24"/>
                </a:lnTo>
                <a:lnTo>
                  <a:pt x="48" y="24"/>
                </a:lnTo>
                <a:lnTo>
                  <a:pt x="56" y="40"/>
                </a:lnTo>
                <a:lnTo>
                  <a:pt x="24" y="72"/>
                </a:lnTo>
                <a:lnTo>
                  <a:pt x="24" y="112"/>
                </a:lnTo>
                <a:lnTo>
                  <a:pt x="0" y="136"/>
                </a:lnTo>
                <a:lnTo>
                  <a:pt x="8" y="168"/>
                </a:lnTo>
                <a:lnTo>
                  <a:pt x="16" y="224"/>
                </a:lnTo>
                <a:lnTo>
                  <a:pt x="24" y="232"/>
                </a:lnTo>
              </a:path>
            </a:pathLst>
          </a:custGeom>
          <a:solidFill>
            <a:srgbClr val="3333FF"/>
          </a:solidFill>
          <a:ln w="254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 b="1">
              <a:solidFill>
                <a:srgbClr val="000000"/>
              </a:solidFill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white">
          <a:xfrm>
            <a:off x="8777289" y="1684339"/>
            <a:ext cx="7778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黑龙江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white">
          <a:xfrm>
            <a:off x="8631238" y="2176463"/>
            <a:ext cx="450850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吉林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white">
          <a:xfrm>
            <a:off x="8089901" y="2493963"/>
            <a:ext cx="881063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辽宁</a:t>
            </a:r>
            <a:endParaRPr lang="zh-CN" altLang="zh-CN" sz="900" b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invGray">
          <a:xfrm>
            <a:off x="7589839" y="3059114"/>
            <a:ext cx="5746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河北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invGray">
          <a:xfrm>
            <a:off x="7904163" y="3303588"/>
            <a:ext cx="1077912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山东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white">
          <a:xfrm>
            <a:off x="7926388" y="4640263"/>
            <a:ext cx="557212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福建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invGray">
          <a:xfrm>
            <a:off x="7699375" y="4368800"/>
            <a:ext cx="711200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江西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white">
          <a:xfrm>
            <a:off x="7874000" y="3940176"/>
            <a:ext cx="6096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安徽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invGray">
          <a:xfrm>
            <a:off x="7161213" y="4048126"/>
            <a:ext cx="588962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湖北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invGray">
          <a:xfrm>
            <a:off x="7094539" y="4513263"/>
            <a:ext cx="6429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湖南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invGray">
          <a:xfrm>
            <a:off x="7442200" y="4960939"/>
            <a:ext cx="407988" cy="1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广东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white">
          <a:xfrm>
            <a:off x="6829426" y="4964114"/>
            <a:ext cx="8159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广西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white">
          <a:xfrm>
            <a:off x="7342189" y="3649663"/>
            <a:ext cx="642937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河南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invGray">
          <a:xfrm>
            <a:off x="7189788" y="3281364"/>
            <a:ext cx="6604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山西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invGray">
          <a:xfrm>
            <a:off x="6365876" y="2730500"/>
            <a:ext cx="8858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内蒙古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invGray">
          <a:xfrm>
            <a:off x="6738939" y="3621089"/>
            <a:ext cx="795337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陕西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invGray">
          <a:xfrm>
            <a:off x="6507164" y="3154364"/>
            <a:ext cx="744537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宁夏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invGray">
          <a:xfrm>
            <a:off x="5208589" y="2682876"/>
            <a:ext cx="623887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甘肃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invGray">
          <a:xfrm>
            <a:off x="5127626" y="3275013"/>
            <a:ext cx="765175" cy="16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青海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invGray">
          <a:xfrm>
            <a:off x="5903913" y="4062413"/>
            <a:ext cx="79375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四川</a:t>
            </a:r>
          </a:p>
          <a:p>
            <a:pPr algn="ctr"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900" b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invGray">
          <a:xfrm>
            <a:off x="6475414" y="4632325"/>
            <a:ext cx="79692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贵州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invGray">
          <a:xfrm>
            <a:off x="5699125" y="4822826"/>
            <a:ext cx="744538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云南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invGray">
          <a:xfrm>
            <a:off x="4152901" y="3752851"/>
            <a:ext cx="557213" cy="16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西藏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invGray">
          <a:xfrm>
            <a:off x="4086226" y="2403476"/>
            <a:ext cx="7969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新疆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invGray">
          <a:xfrm>
            <a:off x="8102600" y="3673476"/>
            <a:ext cx="1200150" cy="15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江苏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invGray">
          <a:xfrm>
            <a:off x="8223251" y="4254501"/>
            <a:ext cx="708025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浙江</a:t>
            </a:r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invGray">
          <a:xfrm rot="-3078897">
            <a:off x="8427245" y="4680745"/>
            <a:ext cx="668337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4863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ts val="1138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b="0">
                <a:solidFill>
                  <a:srgbClr val="FFFFFF"/>
                </a:solidFill>
                <a:latin typeface="宋体" panose="02010600030101010101" pitchFamily="2" charset="-122"/>
              </a:rPr>
              <a:t>台湾</a:t>
            </a:r>
          </a:p>
        </p:txBody>
      </p:sp>
      <p:sp>
        <p:nvSpPr>
          <p:cNvPr id="64" name="Text Box 65"/>
          <p:cNvSpPr txBox="1">
            <a:spLocks noChangeArrowheads="1"/>
          </p:cNvSpPr>
          <p:nvPr/>
        </p:nvSpPr>
        <p:spPr bwMode="auto">
          <a:xfrm>
            <a:off x="8023225" y="2944813"/>
            <a:ext cx="254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 b="0"/>
              <a:t>北京</a:t>
            </a:r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8575675" y="3992563"/>
            <a:ext cx="254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00" b="0"/>
              <a:t>上海</a:t>
            </a:r>
          </a:p>
        </p:txBody>
      </p:sp>
    </p:spTree>
    <p:extLst>
      <p:ext uri="{BB962C8B-B14F-4D97-AF65-F5344CB8AC3E}">
        <p14:creationId xmlns:p14="http://schemas.microsoft.com/office/powerpoint/2010/main" val="42867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地图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invGray">
          <a:xfrm>
            <a:off x="6748373" y="6113414"/>
            <a:ext cx="403860" cy="339090"/>
          </a:xfrm>
          <a:custGeom>
            <a:avLst/>
            <a:gdLst>
              <a:gd name="T0" fmla="*/ 91268 w 177"/>
              <a:gd name="T1" fmla="*/ 28082 h 161"/>
              <a:gd name="T2" fmla="*/ 121690 w 177"/>
              <a:gd name="T3" fmla="*/ 28082 h 161"/>
              <a:gd name="T4" fmla="*/ 152113 w 177"/>
              <a:gd name="T5" fmla="*/ 14041 h 161"/>
              <a:gd name="T6" fmla="*/ 182536 w 177"/>
              <a:gd name="T7" fmla="*/ 28082 h 161"/>
              <a:gd name="T8" fmla="*/ 228169 w 177"/>
              <a:gd name="T9" fmla="*/ 0 h 161"/>
              <a:gd name="T10" fmla="*/ 289015 w 177"/>
              <a:gd name="T11" fmla="*/ 14041 h 161"/>
              <a:gd name="T12" fmla="*/ 319437 w 177"/>
              <a:gd name="T13" fmla="*/ 0 h 161"/>
              <a:gd name="T14" fmla="*/ 334649 w 177"/>
              <a:gd name="T15" fmla="*/ 56164 h 161"/>
              <a:gd name="T16" fmla="*/ 289015 w 177"/>
              <a:gd name="T17" fmla="*/ 84246 h 161"/>
              <a:gd name="T18" fmla="*/ 273803 w 177"/>
              <a:gd name="T19" fmla="*/ 182533 h 161"/>
              <a:gd name="T20" fmla="*/ 243381 w 177"/>
              <a:gd name="T21" fmla="*/ 210615 h 161"/>
              <a:gd name="T22" fmla="*/ 243381 w 177"/>
              <a:gd name="T23" fmla="*/ 252738 h 161"/>
              <a:gd name="T24" fmla="*/ 197747 w 177"/>
              <a:gd name="T25" fmla="*/ 238697 h 161"/>
              <a:gd name="T26" fmla="*/ 182536 w 177"/>
              <a:gd name="T27" fmla="*/ 252738 h 161"/>
              <a:gd name="T28" fmla="*/ 182536 w 177"/>
              <a:gd name="T29" fmla="*/ 280820 h 161"/>
              <a:gd name="T30" fmla="*/ 152113 w 177"/>
              <a:gd name="T31" fmla="*/ 280820 h 161"/>
              <a:gd name="T32" fmla="*/ 91268 w 177"/>
              <a:gd name="T33" fmla="*/ 252738 h 161"/>
              <a:gd name="T34" fmla="*/ 15211 w 177"/>
              <a:gd name="T35" fmla="*/ 238697 h 161"/>
              <a:gd name="T36" fmla="*/ 0 w 177"/>
              <a:gd name="T37" fmla="*/ 154451 h 161"/>
              <a:gd name="T38" fmla="*/ 0 w 177"/>
              <a:gd name="T39" fmla="*/ 112328 h 161"/>
              <a:gd name="T40" fmla="*/ 76056 w 177"/>
              <a:gd name="T41" fmla="*/ 56164 h 161"/>
              <a:gd name="T42" fmla="*/ 91268 w 177"/>
              <a:gd name="T43" fmla="*/ 28082 h 16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77"/>
              <a:gd name="T67" fmla="*/ 0 h 161"/>
              <a:gd name="T68" fmla="*/ 177 w 177"/>
              <a:gd name="T69" fmla="*/ 161 h 161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77" h="161">
                <a:moveTo>
                  <a:pt x="48" y="16"/>
                </a:moveTo>
                <a:lnTo>
                  <a:pt x="64" y="16"/>
                </a:lnTo>
                <a:lnTo>
                  <a:pt x="80" y="8"/>
                </a:lnTo>
                <a:lnTo>
                  <a:pt x="96" y="16"/>
                </a:lnTo>
                <a:lnTo>
                  <a:pt x="120" y="0"/>
                </a:lnTo>
                <a:lnTo>
                  <a:pt x="152" y="8"/>
                </a:lnTo>
                <a:lnTo>
                  <a:pt x="168" y="0"/>
                </a:lnTo>
                <a:lnTo>
                  <a:pt x="176" y="32"/>
                </a:lnTo>
                <a:lnTo>
                  <a:pt x="152" y="48"/>
                </a:lnTo>
                <a:lnTo>
                  <a:pt x="144" y="104"/>
                </a:lnTo>
                <a:lnTo>
                  <a:pt x="128" y="120"/>
                </a:lnTo>
                <a:lnTo>
                  <a:pt x="128" y="144"/>
                </a:lnTo>
                <a:lnTo>
                  <a:pt x="104" y="136"/>
                </a:lnTo>
                <a:lnTo>
                  <a:pt x="96" y="144"/>
                </a:lnTo>
                <a:lnTo>
                  <a:pt x="96" y="160"/>
                </a:lnTo>
                <a:lnTo>
                  <a:pt x="80" y="160"/>
                </a:lnTo>
                <a:lnTo>
                  <a:pt x="48" y="144"/>
                </a:lnTo>
                <a:lnTo>
                  <a:pt x="8" y="136"/>
                </a:lnTo>
                <a:lnTo>
                  <a:pt x="0" y="88"/>
                </a:lnTo>
                <a:lnTo>
                  <a:pt x="0" y="64"/>
                </a:lnTo>
                <a:lnTo>
                  <a:pt x="40" y="32"/>
                </a:lnTo>
                <a:lnTo>
                  <a:pt x="48" y="16"/>
                </a:lnTo>
              </a:path>
            </a:pathLst>
          </a:custGeom>
          <a:solidFill>
            <a:srgbClr val="3333FF"/>
          </a:solidFill>
          <a:ln w="254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invGray">
          <a:xfrm>
            <a:off x="6788379" y="6218188"/>
            <a:ext cx="409574" cy="21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海南</a:t>
            </a:r>
          </a:p>
        </p:txBody>
      </p:sp>
      <p:sp>
        <p:nvSpPr>
          <p:cNvPr id="6" name="Freeform 7"/>
          <p:cNvSpPr>
            <a:spLocks/>
          </p:cNvSpPr>
          <p:nvPr/>
        </p:nvSpPr>
        <p:spPr bwMode="invGray">
          <a:xfrm>
            <a:off x="8199983" y="577483"/>
            <a:ext cx="1611630" cy="1470660"/>
          </a:xfrm>
          <a:custGeom>
            <a:avLst/>
            <a:gdLst>
              <a:gd name="T0" fmla="*/ 30480 w 705"/>
              <a:gd name="T1" fmla="*/ 112533 h 697"/>
              <a:gd name="T2" fmla="*/ 60960 w 705"/>
              <a:gd name="T3" fmla="*/ 182865 h 697"/>
              <a:gd name="T4" fmla="*/ 137160 w 705"/>
              <a:gd name="T5" fmla="*/ 182865 h 697"/>
              <a:gd name="T6" fmla="*/ 198120 w 705"/>
              <a:gd name="T7" fmla="*/ 309465 h 697"/>
              <a:gd name="T8" fmla="*/ 304800 w 705"/>
              <a:gd name="T9" fmla="*/ 281331 h 697"/>
              <a:gd name="T10" fmla="*/ 441960 w 705"/>
              <a:gd name="T11" fmla="*/ 295398 h 697"/>
              <a:gd name="T12" fmla="*/ 411480 w 705"/>
              <a:gd name="T13" fmla="*/ 548596 h 697"/>
              <a:gd name="T14" fmla="*/ 365760 w 705"/>
              <a:gd name="T15" fmla="*/ 689262 h 697"/>
              <a:gd name="T16" fmla="*/ 198120 w 705"/>
              <a:gd name="T17" fmla="*/ 815861 h 697"/>
              <a:gd name="T18" fmla="*/ 289560 w 705"/>
              <a:gd name="T19" fmla="*/ 858061 h 697"/>
              <a:gd name="T20" fmla="*/ 259080 w 705"/>
              <a:gd name="T21" fmla="*/ 914327 h 697"/>
              <a:gd name="T22" fmla="*/ 335280 w 705"/>
              <a:gd name="T23" fmla="*/ 956527 h 697"/>
              <a:gd name="T24" fmla="*/ 365760 w 705"/>
              <a:gd name="T25" fmla="*/ 1012793 h 697"/>
              <a:gd name="T26" fmla="*/ 548640 w 705"/>
              <a:gd name="T27" fmla="*/ 1026860 h 697"/>
              <a:gd name="T28" fmla="*/ 609600 w 705"/>
              <a:gd name="T29" fmla="*/ 1040926 h 697"/>
              <a:gd name="T30" fmla="*/ 731520 w 705"/>
              <a:gd name="T31" fmla="*/ 1125326 h 697"/>
              <a:gd name="T32" fmla="*/ 807720 w 705"/>
              <a:gd name="T33" fmla="*/ 1167525 h 697"/>
              <a:gd name="T34" fmla="*/ 822960 w 705"/>
              <a:gd name="T35" fmla="*/ 1097193 h 697"/>
              <a:gd name="T36" fmla="*/ 914400 w 705"/>
              <a:gd name="T37" fmla="*/ 1223792 h 697"/>
              <a:gd name="T38" fmla="*/ 944880 w 705"/>
              <a:gd name="T39" fmla="*/ 1195659 h 697"/>
              <a:gd name="T40" fmla="*/ 1051560 w 705"/>
              <a:gd name="T41" fmla="*/ 1195659 h 697"/>
              <a:gd name="T42" fmla="*/ 1127760 w 705"/>
              <a:gd name="T43" fmla="*/ 1111259 h 697"/>
              <a:gd name="T44" fmla="*/ 1143000 w 705"/>
              <a:gd name="T45" fmla="*/ 928394 h 697"/>
              <a:gd name="T46" fmla="*/ 1264920 w 705"/>
              <a:gd name="T47" fmla="*/ 942460 h 697"/>
              <a:gd name="T48" fmla="*/ 1295400 w 705"/>
              <a:gd name="T49" fmla="*/ 604863 h 697"/>
              <a:gd name="T50" fmla="*/ 1325880 w 705"/>
              <a:gd name="T51" fmla="*/ 520463 h 697"/>
              <a:gd name="T52" fmla="*/ 1341120 w 705"/>
              <a:gd name="T53" fmla="*/ 450130 h 697"/>
              <a:gd name="T54" fmla="*/ 1158240 w 705"/>
              <a:gd name="T55" fmla="*/ 562663 h 697"/>
              <a:gd name="T56" fmla="*/ 1066800 w 705"/>
              <a:gd name="T57" fmla="*/ 632996 h 697"/>
              <a:gd name="T58" fmla="*/ 929640 w 705"/>
              <a:gd name="T59" fmla="*/ 534530 h 697"/>
              <a:gd name="T60" fmla="*/ 838200 w 705"/>
              <a:gd name="T61" fmla="*/ 492330 h 697"/>
              <a:gd name="T62" fmla="*/ 716280 w 705"/>
              <a:gd name="T63" fmla="*/ 450130 h 697"/>
              <a:gd name="T64" fmla="*/ 685800 w 705"/>
              <a:gd name="T65" fmla="*/ 421997 h 697"/>
              <a:gd name="T66" fmla="*/ 640080 w 705"/>
              <a:gd name="T67" fmla="*/ 436064 h 697"/>
              <a:gd name="T68" fmla="*/ 502920 w 705"/>
              <a:gd name="T69" fmla="*/ 225065 h 697"/>
              <a:gd name="T70" fmla="*/ 472440 w 705"/>
              <a:gd name="T71" fmla="*/ 154732 h 697"/>
              <a:gd name="T72" fmla="*/ 274320 w 705"/>
              <a:gd name="T73" fmla="*/ 42200 h 697"/>
              <a:gd name="T74" fmla="*/ 30480 w 705"/>
              <a:gd name="T75" fmla="*/ 28133 h 6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05"/>
              <a:gd name="T115" fmla="*/ 0 h 697"/>
              <a:gd name="T116" fmla="*/ 705 w 705"/>
              <a:gd name="T117" fmla="*/ 697 h 69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05" h="697">
                <a:moveTo>
                  <a:pt x="8" y="32"/>
                </a:moveTo>
                <a:lnTo>
                  <a:pt x="16" y="64"/>
                </a:lnTo>
                <a:lnTo>
                  <a:pt x="0" y="96"/>
                </a:lnTo>
                <a:lnTo>
                  <a:pt x="32" y="104"/>
                </a:lnTo>
                <a:lnTo>
                  <a:pt x="48" y="88"/>
                </a:lnTo>
                <a:lnTo>
                  <a:pt x="72" y="104"/>
                </a:lnTo>
                <a:lnTo>
                  <a:pt x="88" y="152"/>
                </a:lnTo>
                <a:lnTo>
                  <a:pt x="104" y="176"/>
                </a:lnTo>
                <a:lnTo>
                  <a:pt x="144" y="160"/>
                </a:lnTo>
                <a:lnTo>
                  <a:pt x="160" y="160"/>
                </a:lnTo>
                <a:lnTo>
                  <a:pt x="192" y="128"/>
                </a:lnTo>
                <a:lnTo>
                  <a:pt x="232" y="168"/>
                </a:lnTo>
                <a:lnTo>
                  <a:pt x="208" y="248"/>
                </a:lnTo>
                <a:lnTo>
                  <a:pt x="216" y="312"/>
                </a:lnTo>
                <a:lnTo>
                  <a:pt x="192" y="336"/>
                </a:lnTo>
                <a:lnTo>
                  <a:pt x="192" y="392"/>
                </a:lnTo>
                <a:lnTo>
                  <a:pt x="176" y="368"/>
                </a:lnTo>
                <a:lnTo>
                  <a:pt x="104" y="464"/>
                </a:lnTo>
                <a:lnTo>
                  <a:pt x="128" y="504"/>
                </a:lnTo>
                <a:lnTo>
                  <a:pt x="152" y="488"/>
                </a:lnTo>
                <a:lnTo>
                  <a:pt x="160" y="504"/>
                </a:lnTo>
                <a:lnTo>
                  <a:pt x="136" y="520"/>
                </a:lnTo>
                <a:lnTo>
                  <a:pt x="136" y="544"/>
                </a:lnTo>
                <a:lnTo>
                  <a:pt x="176" y="544"/>
                </a:lnTo>
                <a:lnTo>
                  <a:pt x="192" y="536"/>
                </a:lnTo>
                <a:lnTo>
                  <a:pt x="192" y="576"/>
                </a:lnTo>
                <a:lnTo>
                  <a:pt x="232" y="600"/>
                </a:lnTo>
                <a:lnTo>
                  <a:pt x="288" y="584"/>
                </a:lnTo>
                <a:lnTo>
                  <a:pt x="288" y="608"/>
                </a:lnTo>
                <a:lnTo>
                  <a:pt x="320" y="592"/>
                </a:lnTo>
                <a:lnTo>
                  <a:pt x="368" y="640"/>
                </a:lnTo>
                <a:lnTo>
                  <a:pt x="384" y="640"/>
                </a:lnTo>
                <a:lnTo>
                  <a:pt x="400" y="672"/>
                </a:lnTo>
                <a:lnTo>
                  <a:pt x="424" y="664"/>
                </a:lnTo>
                <a:lnTo>
                  <a:pt x="424" y="632"/>
                </a:lnTo>
                <a:lnTo>
                  <a:pt x="432" y="624"/>
                </a:lnTo>
                <a:lnTo>
                  <a:pt x="432" y="664"/>
                </a:lnTo>
                <a:lnTo>
                  <a:pt x="480" y="696"/>
                </a:lnTo>
                <a:lnTo>
                  <a:pt x="488" y="672"/>
                </a:lnTo>
                <a:lnTo>
                  <a:pt x="496" y="680"/>
                </a:lnTo>
                <a:lnTo>
                  <a:pt x="528" y="648"/>
                </a:lnTo>
                <a:lnTo>
                  <a:pt x="552" y="680"/>
                </a:lnTo>
                <a:lnTo>
                  <a:pt x="600" y="680"/>
                </a:lnTo>
                <a:lnTo>
                  <a:pt x="592" y="632"/>
                </a:lnTo>
                <a:lnTo>
                  <a:pt x="568" y="576"/>
                </a:lnTo>
                <a:lnTo>
                  <a:pt x="600" y="528"/>
                </a:lnTo>
                <a:lnTo>
                  <a:pt x="632" y="520"/>
                </a:lnTo>
                <a:lnTo>
                  <a:pt x="664" y="536"/>
                </a:lnTo>
                <a:lnTo>
                  <a:pt x="688" y="424"/>
                </a:lnTo>
                <a:lnTo>
                  <a:pt x="680" y="344"/>
                </a:lnTo>
                <a:lnTo>
                  <a:pt x="696" y="328"/>
                </a:lnTo>
                <a:lnTo>
                  <a:pt x="696" y="296"/>
                </a:lnTo>
                <a:lnTo>
                  <a:pt x="680" y="288"/>
                </a:lnTo>
                <a:lnTo>
                  <a:pt x="704" y="256"/>
                </a:lnTo>
                <a:lnTo>
                  <a:pt x="680" y="256"/>
                </a:lnTo>
                <a:lnTo>
                  <a:pt x="608" y="320"/>
                </a:lnTo>
                <a:lnTo>
                  <a:pt x="608" y="336"/>
                </a:lnTo>
                <a:lnTo>
                  <a:pt x="560" y="360"/>
                </a:lnTo>
                <a:lnTo>
                  <a:pt x="520" y="360"/>
                </a:lnTo>
                <a:lnTo>
                  <a:pt x="488" y="304"/>
                </a:lnTo>
                <a:lnTo>
                  <a:pt x="488" y="280"/>
                </a:lnTo>
                <a:lnTo>
                  <a:pt x="440" y="280"/>
                </a:lnTo>
                <a:lnTo>
                  <a:pt x="416" y="256"/>
                </a:lnTo>
                <a:lnTo>
                  <a:pt x="376" y="256"/>
                </a:lnTo>
                <a:lnTo>
                  <a:pt x="376" y="240"/>
                </a:lnTo>
                <a:lnTo>
                  <a:pt x="360" y="240"/>
                </a:lnTo>
                <a:lnTo>
                  <a:pt x="360" y="256"/>
                </a:lnTo>
                <a:lnTo>
                  <a:pt x="336" y="248"/>
                </a:lnTo>
                <a:lnTo>
                  <a:pt x="296" y="176"/>
                </a:lnTo>
                <a:lnTo>
                  <a:pt x="264" y="128"/>
                </a:lnTo>
                <a:lnTo>
                  <a:pt x="248" y="104"/>
                </a:lnTo>
                <a:lnTo>
                  <a:pt x="248" y="88"/>
                </a:lnTo>
                <a:lnTo>
                  <a:pt x="200" y="24"/>
                </a:lnTo>
                <a:lnTo>
                  <a:pt x="144" y="24"/>
                </a:lnTo>
                <a:lnTo>
                  <a:pt x="104" y="0"/>
                </a:lnTo>
                <a:lnTo>
                  <a:pt x="16" y="16"/>
                </a:lnTo>
                <a:lnTo>
                  <a:pt x="8" y="32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invGray">
          <a:xfrm>
            <a:off x="8361909" y="1709054"/>
            <a:ext cx="1209674" cy="847724"/>
          </a:xfrm>
          <a:custGeom>
            <a:avLst/>
            <a:gdLst>
              <a:gd name="T0" fmla="*/ 1006156 w 529"/>
              <a:gd name="T1" fmla="*/ 253683 h 401"/>
              <a:gd name="T2" fmla="*/ 914687 w 529"/>
              <a:gd name="T3" fmla="*/ 253683 h 401"/>
              <a:gd name="T4" fmla="*/ 868953 w 529"/>
              <a:gd name="T5" fmla="*/ 211403 h 401"/>
              <a:gd name="T6" fmla="*/ 807974 w 529"/>
              <a:gd name="T7" fmla="*/ 267777 h 401"/>
              <a:gd name="T8" fmla="*/ 792729 w 529"/>
              <a:gd name="T9" fmla="*/ 239590 h 401"/>
              <a:gd name="T10" fmla="*/ 777484 w 529"/>
              <a:gd name="T11" fmla="*/ 281870 h 401"/>
              <a:gd name="T12" fmla="*/ 686016 w 529"/>
              <a:gd name="T13" fmla="*/ 225496 h 401"/>
              <a:gd name="T14" fmla="*/ 686016 w 529"/>
              <a:gd name="T15" fmla="*/ 155029 h 401"/>
              <a:gd name="T16" fmla="*/ 655526 w 529"/>
              <a:gd name="T17" fmla="*/ 169122 h 401"/>
              <a:gd name="T18" fmla="*/ 670771 w 529"/>
              <a:gd name="T19" fmla="*/ 225496 h 401"/>
              <a:gd name="T20" fmla="*/ 625036 w 529"/>
              <a:gd name="T21" fmla="*/ 225496 h 401"/>
              <a:gd name="T22" fmla="*/ 594547 w 529"/>
              <a:gd name="T23" fmla="*/ 183216 h 401"/>
              <a:gd name="T24" fmla="*/ 564057 w 529"/>
              <a:gd name="T25" fmla="*/ 183216 h 401"/>
              <a:gd name="T26" fmla="*/ 472589 w 529"/>
              <a:gd name="T27" fmla="*/ 98655 h 401"/>
              <a:gd name="T28" fmla="*/ 411609 w 529"/>
              <a:gd name="T29" fmla="*/ 126842 h 401"/>
              <a:gd name="T30" fmla="*/ 411609 w 529"/>
              <a:gd name="T31" fmla="*/ 98655 h 401"/>
              <a:gd name="T32" fmla="*/ 304896 w 529"/>
              <a:gd name="T33" fmla="*/ 112748 h 401"/>
              <a:gd name="T34" fmla="*/ 228672 w 529"/>
              <a:gd name="T35" fmla="*/ 70468 h 401"/>
              <a:gd name="T36" fmla="*/ 228672 w 529"/>
              <a:gd name="T37" fmla="*/ 0 h 401"/>
              <a:gd name="T38" fmla="*/ 198182 w 529"/>
              <a:gd name="T39" fmla="*/ 14094 h 401"/>
              <a:gd name="T40" fmla="*/ 121958 w 529"/>
              <a:gd name="T41" fmla="*/ 14094 h 401"/>
              <a:gd name="T42" fmla="*/ 137203 w 529"/>
              <a:gd name="T43" fmla="*/ 98655 h 401"/>
              <a:gd name="T44" fmla="*/ 91469 w 529"/>
              <a:gd name="T45" fmla="*/ 98655 h 401"/>
              <a:gd name="T46" fmla="*/ 15245 w 529"/>
              <a:gd name="T47" fmla="*/ 56374 h 401"/>
              <a:gd name="T48" fmla="*/ 0 w 529"/>
              <a:gd name="T49" fmla="*/ 98655 h 401"/>
              <a:gd name="T50" fmla="*/ 60979 w 529"/>
              <a:gd name="T51" fmla="*/ 155029 h 401"/>
              <a:gd name="T52" fmla="*/ 45734 w 529"/>
              <a:gd name="T53" fmla="*/ 211403 h 401"/>
              <a:gd name="T54" fmla="*/ 91469 w 529"/>
              <a:gd name="T55" fmla="*/ 281870 h 401"/>
              <a:gd name="T56" fmla="*/ 167693 w 529"/>
              <a:gd name="T57" fmla="*/ 239590 h 401"/>
              <a:gd name="T58" fmla="*/ 213427 w 529"/>
              <a:gd name="T59" fmla="*/ 324151 h 401"/>
              <a:gd name="T60" fmla="*/ 213427 w 529"/>
              <a:gd name="T61" fmla="*/ 394618 h 401"/>
              <a:gd name="T62" fmla="*/ 289651 w 529"/>
              <a:gd name="T63" fmla="*/ 394618 h 401"/>
              <a:gd name="T64" fmla="*/ 320141 w 529"/>
              <a:gd name="T65" fmla="*/ 465086 h 401"/>
              <a:gd name="T66" fmla="*/ 335385 w 529"/>
              <a:gd name="T67" fmla="*/ 408712 h 401"/>
              <a:gd name="T68" fmla="*/ 396365 w 529"/>
              <a:gd name="T69" fmla="*/ 493273 h 401"/>
              <a:gd name="T70" fmla="*/ 442099 w 529"/>
              <a:gd name="T71" fmla="*/ 563740 h 401"/>
              <a:gd name="T72" fmla="*/ 442099 w 529"/>
              <a:gd name="T73" fmla="*/ 606021 h 401"/>
              <a:gd name="T74" fmla="*/ 503078 w 529"/>
              <a:gd name="T75" fmla="*/ 704675 h 401"/>
              <a:gd name="T76" fmla="*/ 548813 w 529"/>
              <a:gd name="T77" fmla="*/ 662395 h 401"/>
              <a:gd name="T78" fmla="*/ 579302 w 529"/>
              <a:gd name="T79" fmla="*/ 577834 h 401"/>
              <a:gd name="T80" fmla="*/ 609792 w 529"/>
              <a:gd name="T81" fmla="*/ 563740 h 401"/>
              <a:gd name="T82" fmla="*/ 640281 w 529"/>
              <a:gd name="T83" fmla="*/ 577834 h 401"/>
              <a:gd name="T84" fmla="*/ 625036 w 529"/>
              <a:gd name="T85" fmla="*/ 606021 h 401"/>
              <a:gd name="T86" fmla="*/ 716505 w 529"/>
              <a:gd name="T87" fmla="*/ 606021 h 401"/>
              <a:gd name="T88" fmla="*/ 746995 w 529"/>
              <a:gd name="T89" fmla="*/ 577834 h 401"/>
              <a:gd name="T90" fmla="*/ 746995 w 529"/>
              <a:gd name="T91" fmla="*/ 549647 h 401"/>
              <a:gd name="T92" fmla="*/ 731750 w 529"/>
              <a:gd name="T93" fmla="*/ 521460 h 401"/>
              <a:gd name="T94" fmla="*/ 823219 w 529"/>
              <a:gd name="T95" fmla="*/ 479179 h 401"/>
              <a:gd name="T96" fmla="*/ 838464 w 529"/>
              <a:gd name="T97" fmla="*/ 465086 h 401"/>
              <a:gd name="T98" fmla="*/ 838464 w 529"/>
              <a:gd name="T99" fmla="*/ 436899 h 401"/>
              <a:gd name="T100" fmla="*/ 868953 w 529"/>
              <a:gd name="T101" fmla="*/ 422805 h 401"/>
              <a:gd name="T102" fmla="*/ 868953 w 529"/>
              <a:gd name="T103" fmla="*/ 338244 h 401"/>
              <a:gd name="T104" fmla="*/ 899443 w 529"/>
              <a:gd name="T105" fmla="*/ 338244 h 401"/>
              <a:gd name="T106" fmla="*/ 914687 w 529"/>
              <a:gd name="T107" fmla="*/ 380525 h 401"/>
              <a:gd name="T108" fmla="*/ 960422 w 529"/>
              <a:gd name="T109" fmla="*/ 408712 h 401"/>
              <a:gd name="T110" fmla="*/ 975667 w 529"/>
              <a:gd name="T111" fmla="*/ 394618 h 401"/>
              <a:gd name="T112" fmla="*/ 960422 w 529"/>
              <a:gd name="T113" fmla="*/ 366431 h 401"/>
              <a:gd name="T114" fmla="*/ 960422 w 529"/>
              <a:gd name="T115" fmla="*/ 338244 h 401"/>
              <a:gd name="T116" fmla="*/ 1006156 w 529"/>
              <a:gd name="T117" fmla="*/ 324151 h 401"/>
              <a:gd name="T118" fmla="*/ 1006156 w 529"/>
              <a:gd name="T119" fmla="*/ 253683 h 4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529"/>
              <a:gd name="T181" fmla="*/ 0 h 401"/>
              <a:gd name="T182" fmla="*/ 529 w 529"/>
              <a:gd name="T183" fmla="*/ 401 h 4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529" h="401">
                <a:moveTo>
                  <a:pt x="528" y="144"/>
                </a:moveTo>
                <a:lnTo>
                  <a:pt x="480" y="144"/>
                </a:lnTo>
                <a:lnTo>
                  <a:pt x="456" y="120"/>
                </a:lnTo>
                <a:lnTo>
                  <a:pt x="424" y="152"/>
                </a:lnTo>
                <a:lnTo>
                  <a:pt x="416" y="136"/>
                </a:lnTo>
                <a:lnTo>
                  <a:pt x="408" y="160"/>
                </a:lnTo>
                <a:lnTo>
                  <a:pt x="360" y="128"/>
                </a:lnTo>
                <a:lnTo>
                  <a:pt x="360" y="88"/>
                </a:lnTo>
                <a:lnTo>
                  <a:pt x="344" y="96"/>
                </a:lnTo>
                <a:lnTo>
                  <a:pt x="352" y="128"/>
                </a:lnTo>
                <a:lnTo>
                  <a:pt x="328" y="128"/>
                </a:lnTo>
                <a:lnTo>
                  <a:pt x="312" y="104"/>
                </a:lnTo>
                <a:lnTo>
                  <a:pt x="296" y="104"/>
                </a:lnTo>
                <a:lnTo>
                  <a:pt x="248" y="56"/>
                </a:lnTo>
                <a:lnTo>
                  <a:pt x="216" y="72"/>
                </a:lnTo>
                <a:lnTo>
                  <a:pt x="216" y="56"/>
                </a:lnTo>
                <a:lnTo>
                  <a:pt x="160" y="64"/>
                </a:lnTo>
                <a:lnTo>
                  <a:pt x="120" y="40"/>
                </a:lnTo>
                <a:lnTo>
                  <a:pt x="120" y="0"/>
                </a:lnTo>
                <a:lnTo>
                  <a:pt x="104" y="8"/>
                </a:lnTo>
                <a:lnTo>
                  <a:pt x="64" y="8"/>
                </a:lnTo>
                <a:lnTo>
                  <a:pt x="72" y="56"/>
                </a:lnTo>
                <a:lnTo>
                  <a:pt x="48" y="56"/>
                </a:lnTo>
                <a:lnTo>
                  <a:pt x="8" y="32"/>
                </a:lnTo>
                <a:lnTo>
                  <a:pt x="0" y="56"/>
                </a:lnTo>
                <a:lnTo>
                  <a:pt x="32" y="88"/>
                </a:lnTo>
                <a:lnTo>
                  <a:pt x="24" y="120"/>
                </a:lnTo>
                <a:lnTo>
                  <a:pt x="48" y="160"/>
                </a:lnTo>
                <a:lnTo>
                  <a:pt x="88" y="136"/>
                </a:lnTo>
                <a:lnTo>
                  <a:pt x="112" y="184"/>
                </a:lnTo>
                <a:lnTo>
                  <a:pt x="112" y="224"/>
                </a:lnTo>
                <a:lnTo>
                  <a:pt x="152" y="224"/>
                </a:lnTo>
                <a:lnTo>
                  <a:pt x="168" y="264"/>
                </a:lnTo>
                <a:lnTo>
                  <a:pt x="176" y="232"/>
                </a:lnTo>
                <a:lnTo>
                  <a:pt x="208" y="280"/>
                </a:lnTo>
                <a:lnTo>
                  <a:pt x="232" y="320"/>
                </a:lnTo>
                <a:lnTo>
                  <a:pt x="232" y="344"/>
                </a:lnTo>
                <a:lnTo>
                  <a:pt x="264" y="400"/>
                </a:lnTo>
                <a:lnTo>
                  <a:pt x="288" y="376"/>
                </a:lnTo>
                <a:lnTo>
                  <a:pt x="304" y="328"/>
                </a:lnTo>
                <a:lnTo>
                  <a:pt x="320" y="320"/>
                </a:lnTo>
                <a:lnTo>
                  <a:pt x="336" y="328"/>
                </a:lnTo>
                <a:lnTo>
                  <a:pt x="328" y="344"/>
                </a:lnTo>
                <a:lnTo>
                  <a:pt x="376" y="344"/>
                </a:lnTo>
                <a:lnTo>
                  <a:pt x="392" y="328"/>
                </a:lnTo>
                <a:lnTo>
                  <a:pt x="392" y="312"/>
                </a:lnTo>
                <a:lnTo>
                  <a:pt x="384" y="296"/>
                </a:lnTo>
                <a:lnTo>
                  <a:pt x="432" y="272"/>
                </a:lnTo>
                <a:lnTo>
                  <a:pt x="440" y="264"/>
                </a:lnTo>
                <a:lnTo>
                  <a:pt x="440" y="248"/>
                </a:lnTo>
                <a:lnTo>
                  <a:pt x="456" y="240"/>
                </a:lnTo>
                <a:lnTo>
                  <a:pt x="456" y="192"/>
                </a:lnTo>
                <a:lnTo>
                  <a:pt x="472" y="192"/>
                </a:lnTo>
                <a:lnTo>
                  <a:pt x="480" y="216"/>
                </a:lnTo>
                <a:lnTo>
                  <a:pt x="504" y="232"/>
                </a:lnTo>
                <a:lnTo>
                  <a:pt x="512" y="224"/>
                </a:lnTo>
                <a:lnTo>
                  <a:pt x="504" y="208"/>
                </a:lnTo>
                <a:lnTo>
                  <a:pt x="504" y="192"/>
                </a:lnTo>
                <a:lnTo>
                  <a:pt x="528" y="184"/>
                </a:lnTo>
                <a:lnTo>
                  <a:pt x="528" y="14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gray">
          <a:xfrm>
            <a:off x="8106639" y="2179587"/>
            <a:ext cx="862964" cy="832486"/>
          </a:xfrm>
          <a:custGeom>
            <a:avLst/>
            <a:gdLst>
              <a:gd name="T0" fmla="*/ 717229 w 377"/>
              <a:gd name="T1" fmla="*/ 310682 h 393"/>
              <a:gd name="T2" fmla="*/ 640928 w 377"/>
              <a:gd name="T3" fmla="*/ 211828 h 393"/>
              <a:gd name="T4" fmla="*/ 656189 w 377"/>
              <a:gd name="T5" fmla="*/ 169463 h 393"/>
              <a:gd name="T6" fmla="*/ 595148 w 377"/>
              <a:gd name="T7" fmla="*/ 70609 h 393"/>
              <a:gd name="T8" fmla="*/ 549367 w 377"/>
              <a:gd name="T9" fmla="*/ 14122 h 393"/>
              <a:gd name="T10" fmla="*/ 534107 w 377"/>
              <a:gd name="T11" fmla="*/ 70609 h 393"/>
              <a:gd name="T12" fmla="*/ 503587 w 377"/>
              <a:gd name="T13" fmla="*/ 0 h 393"/>
              <a:gd name="T14" fmla="*/ 442546 w 377"/>
              <a:gd name="T15" fmla="*/ 0 h 393"/>
              <a:gd name="T16" fmla="*/ 457806 w 377"/>
              <a:gd name="T17" fmla="*/ 42366 h 393"/>
              <a:gd name="T18" fmla="*/ 381505 w 377"/>
              <a:gd name="T19" fmla="*/ 98853 h 393"/>
              <a:gd name="T20" fmla="*/ 335724 w 377"/>
              <a:gd name="T21" fmla="*/ 98853 h 393"/>
              <a:gd name="T22" fmla="*/ 91561 w 377"/>
              <a:gd name="T23" fmla="*/ 254194 h 393"/>
              <a:gd name="T24" fmla="*/ 45781 w 377"/>
              <a:gd name="T25" fmla="*/ 197706 h 393"/>
              <a:gd name="T26" fmla="*/ 15260 w 377"/>
              <a:gd name="T27" fmla="*/ 197706 h 393"/>
              <a:gd name="T28" fmla="*/ 30520 w 377"/>
              <a:gd name="T29" fmla="*/ 240072 h 393"/>
              <a:gd name="T30" fmla="*/ 30520 w 377"/>
              <a:gd name="T31" fmla="*/ 282438 h 393"/>
              <a:gd name="T32" fmla="*/ 45781 w 377"/>
              <a:gd name="T33" fmla="*/ 324804 h 393"/>
              <a:gd name="T34" fmla="*/ 15260 w 377"/>
              <a:gd name="T35" fmla="*/ 324804 h 393"/>
              <a:gd name="T36" fmla="*/ 15260 w 377"/>
              <a:gd name="T37" fmla="*/ 381291 h 393"/>
              <a:gd name="T38" fmla="*/ 0 w 377"/>
              <a:gd name="T39" fmla="*/ 409535 h 393"/>
              <a:gd name="T40" fmla="*/ 61041 w 377"/>
              <a:gd name="T41" fmla="*/ 423657 h 393"/>
              <a:gd name="T42" fmla="*/ 122082 w 377"/>
              <a:gd name="T43" fmla="*/ 522510 h 393"/>
              <a:gd name="T44" fmla="*/ 198383 w 377"/>
              <a:gd name="T45" fmla="*/ 423657 h 393"/>
              <a:gd name="T46" fmla="*/ 228903 w 377"/>
              <a:gd name="T47" fmla="*/ 367169 h 393"/>
              <a:gd name="T48" fmla="*/ 305204 w 377"/>
              <a:gd name="T49" fmla="*/ 353047 h 393"/>
              <a:gd name="T50" fmla="*/ 350985 w 377"/>
              <a:gd name="T51" fmla="*/ 381291 h 393"/>
              <a:gd name="T52" fmla="*/ 350985 w 377"/>
              <a:gd name="T53" fmla="*/ 395413 h 393"/>
              <a:gd name="T54" fmla="*/ 366245 w 377"/>
              <a:gd name="T55" fmla="*/ 395413 h 393"/>
              <a:gd name="T56" fmla="*/ 320464 w 377"/>
              <a:gd name="T57" fmla="*/ 494266 h 393"/>
              <a:gd name="T58" fmla="*/ 289944 w 377"/>
              <a:gd name="T59" fmla="*/ 494266 h 393"/>
              <a:gd name="T60" fmla="*/ 305204 w 377"/>
              <a:gd name="T61" fmla="*/ 550754 h 393"/>
              <a:gd name="T62" fmla="*/ 289944 w 377"/>
              <a:gd name="T63" fmla="*/ 564876 h 393"/>
              <a:gd name="T64" fmla="*/ 320464 w 377"/>
              <a:gd name="T65" fmla="*/ 564876 h 393"/>
              <a:gd name="T66" fmla="*/ 259423 w 377"/>
              <a:gd name="T67" fmla="*/ 663729 h 393"/>
              <a:gd name="T68" fmla="*/ 274684 w 377"/>
              <a:gd name="T69" fmla="*/ 691973 h 393"/>
              <a:gd name="T70" fmla="*/ 305204 w 377"/>
              <a:gd name="T71" fmla="*/ 663729 h 393"/>
              <a:gd name="T72" fmla="*/ 320464 w 377"/>
              <a:gd name="T73" fmla="*/ 621363 h 393"/>
              <a:gd name="T74" fmla="*/ 350985 w 377"/>
              <a:gd name="T75" fmla="*/ 621363 h 393"/>
              <a:gd name="T76" fmla="*/ 381505 w 377"/>
              <a:gd name="T77" fmla="*/ 593120 h 393"/>
              <a:gd name="T78" fmla="*/ 381505 w 377"/>
              <a:gd name="T79" fmla="*/ 550754 h 393"/>
              <a:gd name="T80" fmla="*/ 488327 w 377"/>
              <a:gd name="T81" fmla="*/ 494266 h 393"/>
              <a:gd name="T82" fmla="*/ 579888 w 377"/>
              <a:gd name="T83" fmla="*/ 466023 h 393"/>
              <a:gd name="T84" fmla="*/ 595148 w 377"/>
              <a:gd name="T85" fmla="*/ 395413 h 393"/>
              <a:gd name="T86" fmla="*/ 656189 w 377"/>
              <a:gd name="T87" fmla="*/ 353047 h 393"/>
              <a:gd name="T88" fmla="*/ 701969 w 377"/>
              <a:gd name="T89" fmla="*/ 338925 h 393"/>
              <a:gd name="T90" fmla="*/ 717229 w 377"/>
              <a:gd name="T91" fmla="*/ 310682 h 39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77"/>
              <a:gd name="T139" fmla="*/ 0 h 393"/>
              <a:gd name="T140" fmla="*/ 377 w 377"/>
              <a:gd name="T141" fmla="*/ 393 h 39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77" h="393">
                <a:moveTo>
                  <a:pt x="376" y="176"/>
                </a:moveTo>
                <a:lnTo>
                  <a:pt x="336" y="120"/>
                </a:lnTo>
                <a:lnTo>
                  <a:pt x="344" y="96"/>
                </a:lnTo>
                <a:lnTo>
                  <a:pt x="312" y="40"/>
                </a:lnTo>
                <a:lnTo>
                  <a:pt x="288" y="8"/>
                </a:lnTo>
                <a:lnTo>
                  <a:pt x="280" y="40"/>
                </a:lnTo>
                <a:lnTo>
                  <a:pt x="264" y="0"/>
                </a:lnTo>
                <a:lnTo>
                  <a:pt x="232" y="0"/>
                </a:lnTo>
                <a:lnTo>
                  <a:pt x="240" y="24"/>
                </a:lnTo>
                <a:lnTo>
                  <a:pt x="200" y="56"/>
                </a:lnTo>
                <a:lnTo>
                  <a:pt x="176" y="56"/>
                </a:lnTo>
                <a:lnTo>
                  <a:pt x="48" y="144"/>
                </a:lnTo>
                <a:lnTo>
                  <a:pt x="24" y="112"/>
                </a:lnTo>
                <a:lnTo>
                  <a:pt x="8" y="112"/>
                </a:lnTo>
                <a:lnTo>
                  <a:pt x="16" y="136"/>
                </a:lnTo>
                <a:lnTo>
                  <a:pt x="16" y="160"/>
                </a:lnTo>
                <a:lnTo>
                  <a:pt x="24" y="184"/>
                </a:lnTo>
                <a:lnTo>
                  <a:pt x="8" y="184"/>
                </a:lnTo>
                <a:lnTo>
                  <a:pt x="8" y="216"/>
                </a:lnTo>
                <a:lnTo>
                  <a:pt x="0" y="232"/>
                </a:lnTo>
                <a:lnTo>
                  <a:pt x="32" y="240"/>
                </a:lnTo>
                <a:lnTo>
                  <a:pt x="64" y="296"/>
                </a:lnTo>
                <a:lnTo>
                  <a:pt x="104" y="240"/>
                </a:lnTo>
                <a:lnTo>
                  <a:pt x="120" y="208"/>
                </a:lnTo>
                <a:lnTo>
                  <a:pt x="160" y="200"/>
                </a:lnTo>
                <a:lnTo>
                  <a:pt x="184" y="216"/>
                </a:lnTo>
                <a:lnTo>
                  <a:pt x="184" y="224"/>
                </a:lnTo>
                <a:lnTo>
                  <a:pt x="192" y="224"/>
                </a:lnTo>
                <a:lnTo>
                  <a:pt x="168" y="280"/>
                </a:lnTo>
                <a:lnTo>
                  <a:pt x="152" y="280"/>
                </a:lnTo>
                <a:lnTo>
                  <a:pt x="160" y="312"/>
                </a:lnTo>
                <a:lnTo>
                  <a:pt x="152" y="320"/>
                </a:lnTo>
                <a:lnTo>
                  <a:pt x="168" y="320"/>
                </a:lnTo>
                <a:lnTo>
                  <a:pt x="136" y="376"/>
                </a:lnTo>
                <a:lnTo>
                  <a:pt x="144" y="392"/>
                </a:lnTo>
                <a:lnTo>
                  <a:pt x="160" y="376"/>
                </a:lnTo>
                <a:lnTo>
                  <a:pt x="168" y="352"/>
                </a:lnTo>
                <a:lnTo>
                  <a:pt x="184" y="352"/>
                </a:lnTo>
                <a:lnTo>
                  <a:pt x="200" y="336"/>
                </a:lnTo>
                <a:lnTo>
                  <a:pt x="200" y="312"/>
                </a:lnTo>
                <a:lnTo>
                  <a:pt x="256" y="280"/>
                </a:lnTo>
                <a:lnTo>
                  <a:pt x="304" y="264"/>
                </a:lnTo>
                <a:lnTo>
                  <a:pt x="312" y="224"/>
                </a:lnTo>
                <a:lnTo>
                  <a:pt x="344" y="200"/>
                </a:lnTo>
                <a:lnTo>
                  <a:pt x="368" y="192"/>
                </a:lnTo>
                <a:lnTo>
                  <a:pt x="376" y="176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gray">
          <a:xfrm>
            <a:off x="7449413" y="2368183"/>
            <a:ext cx="805816" cy="1133474"/>
          </a:xfrm>
          <a:custGeom>
            <a:avLst/>
            <a:gdLst>
              <a:gd name="T0" fmla="*/ 608737 w 353"/>
              <a:gd name="T1" fmla="*/ 281434 h 537"/>
              <a:gd name="T2" fmla="*/ 563082 w 353"/>
              <a:gd name="T3" fmla="*/ 168860 h 537"/>
              <a:gd name="T4" fmla="*/ 471771 w 353"/>
              <a:gd name="T5" fmla="*/ 154789 h 537"/>
              <a:gd name="T6" fmla="*/ 426116 w 353"/>
              <a:gd name="T7" fmla="*/ 0 h 537"/>
              <a:gd name="T8" fmla="*/ 334805 w 353"/>
              <a:gd name="T9" fmla="*/ 112573 h 537"/>
              <a:gd name="T10" fmla="*/ 258713 w 353"/>
              <a:gd name="T11" fmla="*/ 140717 h 537"/>
              <a:gd name="T12" fmla="*/ 152184 w 353"/>
              <a:gd name="T13" fmla="*/ 182932 h 537"/>
              <a:gd name="T14" fmla="*/ 60874 w 353"/>
              <a:gd name="T15" fmla="*/ 126645 h 537"/>
              <a:gd name="T16" fmla="*/ 15218 w 353"/>
              <a:gd name="T17" fmla="*/ 211075 h 537"/>
              <a:gd name="T18" fmla="*/ 106529 w 353"/>
              <a:gd name="T19" fmla="*/ 351792 h 537"/>
              <a:gd name="T20" fmla="*/ 45655 w 353"/>
              <a:gd name="T21" fmla="*/ 408079 h 537"/>
              <a:gd name="T22" fmla="*/ 121747 w 353"/>
              <a:gd name="T23" fmla="*/ 478437 h 537"/>
              <a:gd name="T24" fmla="*/ 60874 w 353"/>
              <a:gd name="T25" fmla="*/ 506581 h 537"/>
              <a:gd name="T26" fmla="*/ 30437 w 353"/>
              <a:gd name="T27" fmla="*/ 576939 h 537"/>
              <a:gd name="T28" fmla="*/ 60874 w 353"/>
              <a:gd name="T29" fmla="*/ 703584 h 537"/>
              <a:gd name="T30" fmla="*/ 45655 w 353"/>
              <a:gd name="T31" fmla="*/ 900588 h 537"/>
              <a:gd name="T32" fmla="*/ 167403 w 353"/>
              <a:gd name="T33" fmla="*/ 928731 h 537"/>
              <a:gd name="T34" fmla="*/ 213058 w 353"/>
              <a:gd name="T35" fmla="*/ 900588 h 537"/>
              <a:gd name="T36" fmla="*/ 289150 w 353"/>
              <a:gd name="T37" fmla="*/ 745799 h 537"/>
              <a:gd name="T38" fmla="*/ 441334 w 353"/>
              <a:gd name="T39" fmla="*/ 661369 h 537"/>
              <a:gd name="T40" fmla="*/ 456553 w 353"/>
              <a:gd name="T41" fmla="*/ 605082 h 537"/>
              <a:gd name="T42" fmla="*/ 365242 w 353"/>
              <a:gd name="T43" fmla="*/ 562867 h 537"/>
              <a:gd name="T44" fmla="*/ 350024 w 353"/>
              <a:gd name="T45" fmla="*/ 506581 h 537"/>
              <a:gd name="T46" fmla="*/ 304369 w 353"/>
              <a:gd name="T47" fmla="*/ 464366 h 537"/>
              <a:gd name="T48" fmla="*/ 197840 w 353"/>
              <a:gd name="T49" fmla="*/ 450294 h 537"/>
              <a:gd name="T50" fmla="*/ 258713 w 353"/>
              <a:gd name="T51" fmla="*/ 295505 h 537"/>
              <a:gd name="T52" fmla="*/ 304369 w 353"/>
              <a:gd name="T53" fmla="*/ 239219 h 537"/>
              <a:gd name="T54" fmla="*/ 365242 w 353"/>
              <a:gd name="T55" fmla="*/ 267362 h 537"/>
              <a:gd name="T56" fmla="*/ 395679 w 353"/>
              <a:gd name="T57" fmla="*/ 323649 h 537"/>
              <a:gd name="T58" fmla="*/ 426116 w 353"/>
              <a:gd name="T59" fmla="*/ 351792 h 537"/>
              <a:gd name="T60" fmla="*/ 486990 w 353"/>
              <a:gd name="T61" fmla="*/ 450294 h 537"/>
              <a:gd name="T62" fmla="*/ 517427 w 353"/>
              <a:gd name="T63" fmla="*/ 506581 h 537"/>
              <a:gd name="T64" fmla="*/ 623955 w 353"/>
              <a:gd name="T65" fmla="*/ 379935 h 53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53"/>
              <a:gd name="T100" fmla="*/ 0 h 537"/>
              <a:gd name="T101" fmla="*/ 353 w 353"/>
              <a:gd name="T102" fmla="*/ 537 h 53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53" h="537">
                <a:moveTo>
                  <a:pt x="352" y="208"/>
                </a:moveTo>
                <a:lnTo>
                  <a:pt x="320" y="160"/>
                </a:lnTo>
                <a:lnTo>
                  <a:pt x="288" y="152"/>
                </a:lnTo>
                <a:lnTo>
                  <a:pt x="296" y="96"/>
                </a:lnTo>
                <a:lnTo>
                  <a:pt x="264" y="104"/>
                </a:lnTo>
                <a:lnTo>
                  <a:pt x="248" y="88"/>
                </a:lnTo>
                <a:lnTo>
                  <a:pt x="248" y="48"/>
                </a:lnTo>
                <a:lnTo>
                  <a:pt x="224" y="0"/>
                </a:lnTo>
                <a:lnTo>
                  <a:pt x="176" y="24"/>
                </a:lnTo>
                <a:lnTo>
                  <a:pt x="176" y="64"/>
                </a:lnTo>
                <a:lnTo>
                  <a:pt x="144" y="56"/>
                </a:lnTo>
                <a:lnTo>
                  <a:pt x="136" y="80"/>
                </a:lnTo>
                <a:lnTo>
                  <a:pt x="112" y="72"/>
                </a:lnTo>
                <a:lnTo>
                  <a:pt x="80" y="104"/>
                </a:lnTo>
                <a:lnTo>
                  <a:pt x="56" y="56"/>
                </a:lnTo>
                <a:lnTo>
                  <a:pt x="32" y="72"/>
                </a:lnTo>
                <a:lnTo>
                  <a:pt x="24" y="112"/>
                </a:lnTo>
                <a:lnTo>
                  <a:pt x="8" y="120"/>
                </a:lnTo>
                <a:lnTo>
                  <a:pt x="32" y="184"/>
                </a:lnTo>
                <a:lnTo>
                  <a:pt x="56" y="200"/>
                </a:lnTo>
                <a:lnTo>
                  <a:pt x="32" y="216"/>
                </a:lnTo>
                <a:lnTo>
                  <a:pt x="24" y="232"/>
                </a:lnTo>
                <a:lnTo>
                  <a:pt x="56" y="232"/>
                </a:lnTo>
                <a:lnTo>
                  <a:pt x="64" y="272"/>
                </a:lnTo>
                <a:lnTo>
                  <a:pt x="48" y="304"/>
                </a:lnTo>
                <a:lnTo>
                  <a:pt x="32" y="288"/>
                </a:lnTo>
                <a:lnTo>
                  <a:pt x="16" y="304"/>
                </a:lnTo>
                <a:lnTo>
                  <a:pt x="16" y="328"/>
                </a:lnTo>
                <a:lnTo>
                  <a:pt x="0" y="344"/>
                </a:lnTo>
                <a:lnTo>
                  <a:pt x="32" y="400"/>
                </a:lnTo>
                <a:lnTo>
                  <a:pt x="8" y="488"/>
                </a:lnTo>
                <a:lnTo>
                  <a:pt x="24" y="512"/>
                </a:lnTo>
                <a:lnTo>
                  <a:pt x="72" y="512"/>
                </a:lnTo>
                <a:lnTo>
                  <a:pt x="88" y="528"/>
                </a:lnTo>
                <a:lnTo>
                  <a:pt x="128" y="536"/>
                </a:lnTo>
                <a:lnTo>
                  <a:pt x="112" y="512"/>
                </a:lnTo>
                <a:lnTo>
                  <a:pt x="120" y="480"/>
                </a:lnTo>
                <a:lnTo>
                  <a:pt x="152" y="424"/>
                </a:lnTo>
                <a:lnTo>
                  <a:pt x="192" y="384"/>
                </a:lnTo>
                <a:lnTo>
                  <a:pt x="232" y="376"/>
                </a:lnTo>
                <a:lnTo>
                  <a:pt x="248" y="360"/>
                </a:lnTo>
                <a:lnTo>
                  <a:pt x="240" y="344"/>
                </a:lnTo>
                <a:lnTo>
                  <a:pt x="224" y="312"/>
                </a:lnTo>
                <a:lnTo>
                  <a:pt x="192" y="320"/>
                </a:lnTo>
                <a:lnTo>
                  <a:pt x="176" y="312"/>
                </a:lnTo>
                <a:lnTo>
                  <a:pt x="184" y="288"/>
                </a:lnTo>
                <a:lnTo>
                  <a:pt x="184" y="248"/>
                </a:lnTo>
                <a:lnTo>
                  <a:pt x="160" y="264"/>
                </a:lnTo>
                <a:lnTo>
                  <a:pt x="128" y="256"/>
                </a:lnTo>
                <a:lnTo>
                  <a:pt x="104" y="256"/>
                </a:lnTo>
                <a:lnTo>
                  <a:pt x="104" y="224"/>
                </a:lnTo>
                <a:lnTo>
                  <a:pt x="136" y="168"/>
                </a:lnTo>
                <a:lnTo>
                  <a:pt x="152" y="168"/>
                </a:lnTo>
                <a:lnTo>
                  <a:pt x="160" y="136"/>
                </a:lnTo>
                <a:lnTo>
                  <a:pt x="176" y="136"/>
                </a:lnTo>
                <a:lnTo>
                  <a:pt x="192" y="152"/>
                </a:lnTo>
                <a:lnTo>
                  <a:pt x="216" y="152"/>
                </a:lnTo>
                <a:lnTo>
                  <a:pt x="208" y="184"/>
                </a:lnTo>
                <a:lnTo>
                  <a:pt x="208" y="200"/>
                </a:lnTo>
                <a:lnTo>
                  <a:pt x="224" y="200"/>
                </a:lnTo>
                <a:lnTo>
                  <a:pt x="224" y="232"/>
                </a:lnTo>
                <a:lnTo>
                  <a:pt x="256" y="256"/>
                </a:lnTo>
                <a:lnTo>
                  <a:pt x="264" y="280"/>
                </a:lnTo>
                <a:lnTo>
                  <a:pt x="272" y="288"/>
                </a:lnTo>
                <a:lnTo>
                  <a:pt x="312" y="256"/>
                </a:lnTo>
                <a:lnTo>
                  <a:pt x="328" y="216"/>
                </a:lnTo>
                <a:lnTo>
                  <a:pt x="352" y="208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gray">
          <a:xfrm>
            <a:off x="7683728" y="2655838"/>
            <a:ext cx="259080" cy="270510"/>
          </a:xfrm>
          <a:custGeom>
            <a:avLst/>
            <a:gdLst>
              <a:gd name="T0" fmla="*/ 213989 w 113"/>
              <a:gd name="T1" fmla="*/ 111839 h 129"/>
              <a:gd name="T2" fmla="*/ 183419 w 113"/>
              <a:gd name="T3" fmla="*/ 69899 h 129"/>
              <a:gd name="T4" fmla="*/ 213989 w 113"/>
              <a:gd name="T5" fmla="*/ 27960 h 129"/>
              <a:gd name="T6" fmla="*/ 152850 w 113"/>
              <a:gd name="T7" fmla="*/ 27960 h 129"/>
              <a:gd name="T8" fmla="*/ 137565 w 113"/>
              <a:gd name="T9" fmla="*/ 0 h 129"/>
              <a:gd name="T10" fmla="*/ 106995 w 113"/>
              <a:gd name="T11" fmla="*/ 0 h 129"/>
              <a:gd name="T12" fmla="*/ 91710 w 113"/>
              <a:gd name="T13" fmla="*/ 55919 h 129"/>
              <a:gd name="T14" fmla="*/ 61140 w 113"/>
              <a:gd name="T15" fmla="*/ 55919 h 129"/>
              <a:gd name="T16" fmla="*/ 0 w 113"/>
              <a:gd name="T17" fmla="*/ 153778 h 129"/>
              <a:gd name="T18" fmla="*/ 0 w 113"/>
              <a:gd name="T19" fmla="*/ 209698 h 129"/>
              <a:gd name="T20" fmla="*/ 61140 w 113"/>
              <a:gd name="T21" fmla="*/ 209698 h 129"/>
              <a:gd name="T22" fmla="*/ 91710 w 113"/>
              <a:gd name="T23" fmla="*/ 223678 h 129"/>
              <a:gd name="T24" fmla="*/ 152850 w 113"/>
              <a:gd name="T25" fmla="*/ 195718 h 129"/>
              <a:gd name="T26" fmla="*/ 152850 w 113"/>
              <a:gd name="T27" fmla="*/ 167758 h 129"/>
              <a:gd name="T28" fmla="*/ 137565 w 113"/>
              <a:gd name="T29" fmla="*/ 139798 h 129"/>
              <a:gd name="T30" fmla="*/ 183419 w 113"/>
              <a:gd name="T31" fmla="*/ 139798 h 129"/>
              <a:gd name="T32" fmla="*/ 213989 w 113"/>
              <a:gd name="T33" fmla="*/ 111839 h 12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3"/>
              <a:gd name="T52" fmla="*/ 0 h 129"/>
              <a:gd name="T53" fmla="*/ 113 w 113"/>
              <a:gd name="T54" fmla="*/ 129 h 12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3" h="129">
                <a:moveTo>
                  <a:pt x="112" y="64"/>
                </a:moveTo>
                <a:lnTo>
                  <a:pt x="96" y="40"/>
                </a:lnTo>
                <a:lnTo>
                  <a:pt x="112" y="16"/>
                </a:lnTo>
                <a:lnTo>
                  <a:pt x="80" y="16"/>
                </a:lnTo>
                <a:lnTo>
                  <a:pt x="72" y="0"/>
                </a:lnTo>
                <a:lnTo>
                  <a:pt x="56" y="0"/>
                </a:lnTo>
                <a:lnTo>
                  <a:pt x="48" y="32"/>
                </a:lnTo>
                <a:lnTo>
                  <a:pt x="32" y="32"/>
                </a:lnTo>
                <a:lnTo>
                  <a:pt x="0" y="88"/>
                </a:lnTo>
                <a:lnTo>
                  <a:pt x="0" y="120"/>
                </a:lnTo>
                <a:lnTo>
                  <a:pt x="32" y="120"/>
                </a:lnTo>
                <a:lnTo>
                  <a:pt x="48" y="128"/>
                </a:lnTo>
                <a:lnTo>
                  <a:pt x="80" y="112"/>
                </a:lnTo>
                <a:lnTo>
                  <a:pt x="80" y="96"/>
                </a:lnTo>
                <a:lnTo>
                  <a:pt x="72" y="80"/>
                </a:lnTo>
                <a:lnTo>
                  <a:pt x="96" y="80"/>
                </a:lnTo>
                <a:lnTo>
                  <a:pt x="112" y="6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12"/>
          <p:cNvSpPr>
            <a:spLocks/>
          </p:cNvSpPr>
          <p:nvPr/>
        </p:nvSpPr>
        <p:spPr bwMode="gray">
          <a:xfrm>
            <a:off x="7849463" y="2789188"/>
            <a:ext cx="203836" cy="255270"/>
          </a:xfrm>
          <a:custGeom>
            <a:avLst/>
            <a:gdLst>
              <a:gd name="T0" fmla="*/ 167954 w 89"/>
              <a:gd name="T1" fmla="*/ 140645 h 121"/>
              <a:gd name="T2" fmla="*/ 152686 w 89"/>
              <a:gd name="T3" fmla="*/ 98451 h 121"/>
              <a:gd name="T4" fmla="*/ 106880 w 89"/>
              <a:gd name="T5" fmla="*/ 70322 h 121"/>
              <a:gd name="T6" fmla="*/ 91612 w 89"/>
              <a:gd name="T7" fmla="*/ 14064 h 121"/>
              <a:gd name="T8" fmla="*/ 61074 w 89"/>
              <a:gd name="T9" fmla="*/ 0 h 121"/>
              <a:gd name="T10" fmla="*/ 45806 w 89"/>
              <a:gd name="T11" fmla="*/ 14064 h 121"/>
              <a:gd name="T12" fmla="*/ 61074 w 89"/>
              <a:gd name="T13" fmla="*/ 84387 h 121"/>
              <a:gd name="T14" fmla="*/ 15269 w 89"/>
              <a:gd name="T15" fmla="*/ 84387 h 121"/>
              <a:gd name="T16" fmla="*/ 0 w 89"/>
              <a:gd name="T17" fmla="*/ 196902 h 121"/>
              <a:gd name="T18" fmla="*/ 30537 w 89"/>
              <a:gd name="T19" fmla="*/ 210967 h 121"/>
              <a:gd name="T20" fmla="*/ 106880 w 89"/>
              <a:gd name="T21" fmla="*/ 196902 h 121"/>
              <a:gd name="T22" fmla="*/ 106880 w 89"/>
              <a:gd name="T23" fmla="*/ 140645 h 121"/>
              <a:gd name="T24" fmla="*/ 167954 w 89"/>
              <a:gd name="T25" fmla="*/ 140645 h 12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121"/>
              <a:gd name="T41" fmla="*/ 89 w 89"/>
              <a:gd name="T42" fmla="*/ 121 h 12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121">
                <a:moveTo>
                  <a:pt x="88" y="80"/>
                </a:moveTo>
                <a:lnTo>
                  <a:pt x="80" y="56"/>
                </a:lnTo>
                <a:lnTo>
                  <a:pt x="56" y="40"/>
                </a:lnTo>
                <a:lnTo>
                  <a:pt x="48" y="8"/>
                </a:lnTo>
                <a:lnTo>
                  <a:pt x="32" y="0"/>
                </a:lnTo>
                <a:lnTo>
                  <a:pt x="24" y="8"/>
                </a:lnTo>
                <a:lnTo>
                  <a:pt x="32" y="48"/>
                </a:lnTo>
                <a:lnTo>
                  <a:pt x="8" y="48"/>
                </a:lnTo>
                <a:lnTo>
                  <a:pt x="0" y="112"/>
                </a:lnTo>
                <a:lnTo>
                  <a:pt x="16" y="120"/>
                </a:lnTo>
                <a:lnTo>
                  <a:pt x="56" y="112"/>
                </a:lnTo>
                <a:lnTo>
                  <a:pt x="56" y="80"/>
                </a:lnTo>
                <a:lnTo>
                  <a:pt x="88" y="8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gray">
          <a:xfrm>
            <a:off x="7849463" y="2806334"/>
            <a:ext cx="78106" cy="85724"/>
          </a:xfrm>
          <a:custGeom>
            <a:avLst/>
            <a:gdLst>
              <a:gd name="T0" fmla="*/ 63116 w 33"/>
              <a:gd name="T1" fmla="*/ 69695 h 41"/>
              <a:gd name="T2" fmla="*/ 15779 w 33"/>
              <a:gd name="T3" fmla="*/ 69695 h 41"/>
              <a:gd name="T4" fmla="*/ 15779 w 33"/>
              <a:gd name="T5" fmla="*/ 41817 h 41"/>
              <a:gd name="T6" fmla="*/ 0 w 33"/>
              <a:gd name="T7" fmla="*/ 0 h 41"/>
              <a:gd name="T8" fmla="*/ 47337 w 33"/>
              <a:gd name="T9" fmla="*/ 13939 h 41"/>
              <a:gd name="T10" fmla="*/ 63116 w 33"/>
              <a:gd name="T11" fmla="*/ 69695 h 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"/>
              <a:gd name="T19" fmla="*/ 0 h 41"/>
              <a:gd name="T20" fmla="*/ 33 w 33"/>
              <a:gd name="T21" fmla="*/ 41 h 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" h="41">
                <a:moveTo>
                  <a:pt x="32" y="40"/>
                </a:moveTo>
                <a:lnTo>
                  <a:pt x="8" y="40"/>
                </a:lnTo>
                <a:lnTo>
                  <a:pt x="8" y="24"/>
                </a:lnTo>
                <a:lnTo>
                  <a:pt x="0" y="0"/>
                </a:lnTo>
                <a:lnTo>
                  <a:pt x="24" y="8"/>
                </a:lnTo>
                <a:lnTo>
                  <a:pt x="32" y="4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4"/>
          <p:cNvSpPr>
            <a:spLocks/>
          </p:cNvSpPr>
          <p:nvPr/>
        </p:nvSpPr>
        <p:spPr bwMode="gray">
          <a:xfrm>
            <a:off x="7666583" y="3111134"/>
            <a:ext cx="992506" cy="611504"/>
          </a:xfrm>
          <a:custGeom>
            <a:avLst/>
            <a:gdLst>
              <a:gd name="T0" fmla="*/ 290340 w 433"/>
              <a:gd name="T1" fmla="*/ 14106 h 289"/>
              <a:gd name="T2" fmla="*/ 259778 w 433"/>
              <a:gd name="T3" fmla="*/ 42319 h 289"/>
              <a:gd name="T4" fmla="*/ 183373 w 433"/>
              <a:gd name="T5" fmla="*/ 56425 h 289"/>
              <a:gd name="T6" fmla="*/ 106968 w 433"/>
              <a:gd name="T7" fmla="*/ 126956 h 289"/>
              <a:gd name="T8" fmla="*/ 30562 w 433"/>
              <a:gd name="T9" fmla="*/ 225699 h 289"/>
              <a:gd name="T10" fmla="*/ 30562 w 433"/>
              <a:gd name="T11" fmla="*/ 282124 h 289"/>
              <a:gd name="T12" fmla="*/ 61124 w 433"/>
              <a:gd name="T13" fmla="*/ 324443 h 289"/>
              <a:gd name="T14" fmla="*/ 91686 w 433"/>
              <a:gd name="T15" fmla="*/ 310337 h 289"/>
              <a:gd name="T16" fmla="*/ 122249 w 433"/>
              <a:gd name="T17" fmla="*/ 310337 h 289"/>
              <a:gd name="T18" fmla="*/ 15281 w 433"/>
              <a:gd name="T19" fmla="*/ 394974 h 289"/>
              <a:gd name="T20" fmla="*/ 0 w 433"/>
              <a:gd name="T21" fmla="*/ 437293 h 289"/>
              <a:gd name="T22" fmla="*/ 30562 w 433"/>
              <a:gd name="T23" fmla="*/ 451399 h 289"/>
              <a:gd name="T24" fmla="*/ 91686 w 433"/>
              <a:gd name="T25" fmla="*/ 507824 h 289"/>
              <a:gd name="T26" fmla="*/ 152811 w 433"/>
              <a:gd name="T27" fmla="*/ 507824 h 289"/>
              <a:gd name="T28" fmla="*/ 183373 w 433"/>
              <a:gd name="T29" fmla="*/ 479611 h 289"/>
              <a:gd name="T30" fmla="*/ 183373 w 433"/>
              <a:gd name="T31" fmla="*/ 451399 h 289"/>
              <a:gd name="T32" fmla="*/ 213935 w 433"/>
              <a:gd name="T33" fmla="*/ 465505 h 289"/>
              <a:gd name="T34" fmla="*/ 229216 w 433"/>
              <a:gd name="T35" fmla="*/ 479611 h 289"/>
              <a:gd name="T36" fmla="*/ 290340 w 433"/>
              <a:gd name="T37" fmla="*/ 507824 h 289"/>
              <a:gd name="T38" fmla="*/ 320903 w 433"/>
              <a:gd name="T39" fmla="*/ 479611 h 289"/>
              <a:gd name="T40" fmla="*/ 366746 w 433"/>
              <a:gd name="T41" fmla="*/ 479611 h 289"/>
              <a:gd name="T42" fmla="*/ 366746 w 433"/>
              <a:gd name="T43" fmla="*/ 507824 h 289"/>
              <a:gd name="T44" fmla="*/ 397308 w 433"/>
              <a:gd name="T45" fmla="*/ 493718 h 289"/>
              <a:gd name="T46" fmla="*/ 458432 w 433"/>
              <a:gd name="T47" fmla="*/ 409080 h 289"/>
              <a:gd name="T48" fmla="*/ 488994 w 433"/>
              <a:gd name="T49" fmla="*/ 409080 h 289"/>
              <a:gd name="T50" fmla="*/ 565400 w 433"/>
              <a:gd name="T51" fmla="*/ 296230 h 289"/>
              <a:gd name="T52" fmla="*/ 565400 w 433"/>
              <a:gd name="T53" fmla="*/ 253912 h 289"/>
              <a:gd name="T54" fmla="*/ 580681 w 433"/>
              <a:gd name="T55" fmla="*/ 239806 h 289"/>
              <a:gd name="T56" fmla="*/ 595962 w 433"/>
              <a:gd name="T57" fmla="*/ 268018 h 289"/>
              <a:gd name="T58" fmla="*/ 657086 w 433"/>
              <a:gd name="T59" fmla="*/ 169275 h 289"/>
              <a:gd name="T60" fmla="*/ 718210 w 433"/>
              <a:gd name="T61" fmla="*/ 141062 h 289"/>
              <a:gd name="T62" fmla="*/ 718210 w 433"/>
              <a:gd name="T63" fmla="*/ 155168 h 289"/>
              <a:gd name="T64" fmla="*/ 764054 w 433"/>
              <a:gd name="T65" fmla="*/ 112850 h 289"/>
              <a:gd name="T66" fmla="*/ 794616 w 433"/>
              <a:gd name="T67" fmla="*/ 126956 h 289"/>
              <a:gd name="T68" fmla="*/ 825178 w 433"/>
              <a:gd name="T69" fmla="*/ 42319 h 289"/>
              <a:gd name="T70" fmla="*/ 809897 w 433"/>
              <a:gd name="T71" fmla="*/ 28212 h 289"/>
              <a:gd name="T72" fmla="*/ 764054 w 433"/>
              <a:gd name="T73" fmla="*/ 28212 h 289"/>
              <a:gd name="T74" fmla="*/ 733491 w 433"/>
              <a:gd name="T75" fmla="*/ 42319 h 289"/>
              <a:gd name="T76" fmla="*/ 657086 w 433"/>
              <a:gd name="T77" fmla="*/ 42319 h 289"/>
              <a:gd name="T78" fmla="*/ 626524 w 433"/>
              <a:gd name="T79" fmla="*/ 0 h 289"/>
              <a:gd name="T80" fmla="*/ 519557 w 433"/>
              <a:gd name="T81" fmla="*/ 70531 h 289"/>
              <a:gd name="T82" fmla="*/ 504275 w 433"/>
              <a:gd name="T83" fmla="*/ 112850 h 289"/>
              <a:gd name="T84" fmla="*/ 473713 w 433"/>
              <a:gd name="T85" fmla="*/ 112850 h 289"/>
              <a:gd name="T86" fmla="*/ 382027 w 433"/>
              <a:gd name="T87" fmla="*/ 112850 h 289"/>
              <a:gd name="T88" fmla="*/ 382027 w 433"/>
              <a:gd name="T89" fmla="*/ 84637 h 289"/>
              <a:gd name="T90" fmla="*/ 412589 w 433"/>
              <a:gd name="T91" fmla="*/ 56425 h 289"/>
              <a:gd name="T92" fmla="*/ 382027 w 433"/>
              <a:gd name="T93" fmla="*/ 0 h 289"/>
              <a:gd name="T94" fmla="*/ 336184 w 433"/>
              <a:gd name="T95" fmla="*/ 0 h 289"/>
              <a:gd name="T96" fmla="*/ 320903 w 433"/>
              <a:gd name="T97" fmla="*/ 0 h 289"/>
              <a:gd name="T98" fmla="*/ 305621 w 433"/>
              <a:gd name="T99" fmla="*/ 28212 h 289"/>
              <a:gd name="T100" fmla="*/ 290340 w 433"/>
              <a:gd name="T101" fmla="*/ 1410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433"/>
              <a:gd name="T154" fmla="*/ 0 h 289"/>
              <a:gd name="T155" fmla="*/ 433 w 433"/>
              <a:gd name="T156" fmla="*/ 289 h 289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rgbClr val="FFC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gray">
          <a:xfrm>
            <a:off x="7870418" y="3600718"/>
            <a:ext cx="822960" cy="676276"/>
          </a:xfrm>
          <a:custGeom>
            <a:avLst/>
            <a:gdLst>
              <a:gd name="T0" fmla="*/ 319153 w 361"/>
              <a:gd name="T1" fmla="*/ 0 h 321"/>
              <a:gd name="T2" fmla="*/ 288758 w 361"/>
              <a:gd name="T3" fmla="*/ 0 h 321"/>
              <a:gd name="T4" fmla="*/ 227967 w 361"/>
              <a:gd name="T5" fmla="*/ 84271 h 321"/>
              <a:gd name="T6" fmla="*/ 182373 w 361"/>
              <a:gd name="T7" fmla="*/ 98316 h 321"/>
              <a:gd name="T8" fmla="*/ 182373 w 361"/>
              <a:gd name="T9" fmla="*/ 70226 h 321"/>
              <a:gd name="T10" fmla="*/ 151978 w 361"/>
              <a:gd name="T11" fmla="*/ 70226 h 321"/>
              <a:gd name="T12" fmla="*/ 121582 w 361"/>
              <a:gd name="T13" fmla="*/ 98316 h 321"/>
              <a:gd name="T14" fmla="*/ 60791 w 361"/>
              <a:gd name="T15" fmla="*/ 70226 h 321"/>
              <a:gd name="T16" fmla="*/ 45593 w 361"/>
              <a:gd name="T17" fmla="*/ 56181 h 321"/>
              <a:gd name="T18" fmla="*/ 15198 w 361"/>
              <a:gd name="T19" fmla="*/ 42136 h 321"/>
              <a:gd name="T20" fmla="*/ 15198 w 361"/>
              <a:gd name="T21" fmla="*/ 70226 h 321"/>
              <a:gd name="T22" fmla="*/ 0 w 361"/>
              <a:gd name="T23" fmla="*/ 84271 h 321"/>
              <a:gd name="T24" fmla="*/ 60791 w 361"/>
              <a:gd name="T25" fmla="*/ 98316 h 321"/>
              <a:gd name="T26" fmla="*/ 75989 w 361"/>
              <a:gd name="T27" fmla="*/ 140452 h 321"/>
              <a:gd name="T28" fmla="*/ 106384 w 361"/>
              <a:gd name="T29" fmla="*/ 140452 h 321"/>
              <a:gd name="T30" fmla="*/ 151978 w 361"/>
              <a:gd name="T31" fmla="*/ 196633 h 321"/>
              <a:gd name="T32" fmla="*/ 197571 w 361"/>
              <a:gd name="T33" fmla="*/ 182587 h 321"/>
              <a:gd name="T34" fmla="*/ 197571 w 361"/>
              <a:gd name="T35" fmla="*/ 252813 h 321"/>
              <a:gd name="T36" fmla="*/ 258362 w 361"/>
              <a:gd name="T37" fmla="*/ 323039 h 321"/>
              <a:gd name="T38" fmla="*/ 288758 w 361"/>
              <a:gd name="T39" fmla="*/ 323039 h 321"/>
              <a:gd name="T40" fmla="*/ 303956 w 361"/>
              <a:gd name="T41" fmla="*/ 294949 h 321"/>
              <a:gd name="T42" fmla="*/ 349549 w 361"/>
              <a:gd name="T43" fmla="*/ 337084 h 321"/>
              <a:gd name="T44" fmla="*/ 319153 w 361"/>
              <a:gd name="T45" fmla="*/ 365175 h 321"/>
              <a:gd name="T46" fmla="*/ 303956 w 361"/>
              <a:gd name="T47" fmla="*/ 351130 h 321"/>
              <a:gd name="T48" fmla="*/ 273560 w 361"/>
              <a:gd name="T49" fmla="*/ 337084 h 321"/>
              <a:gd name="T50" fmla="*/ 273560 w 361"/>
              <a:gd name="T51" fmla="*/ 393265 h 321"/>
              <a:gd name="T52" fmla="*/ 258362 w 361"/>
              <a:gd name="T53" fmla="*/ 421355 h 321"/>
              <a:gd name="T54" fmla="*/ 303956 w 361"/>
              <a:gd name="T55" fmla="*/ 477536 h 321"/>
              <a:gd name="T56" fmla="*/ 303956 w 361"/>
              <a:gd name="T57" fmla="*/ 519672 h 321"/>
              <a:gd name="T58" fmla="*/ 379945 w 361"/>
              <a:gd name="T59" fmla="*/ 519672 h 321"/>
              <a:gd name="T60" fmla="*/ 410340 w 361"/>
              <a:gd name="T61" fmla="*/ 547762 h 321"/>
              <a:gd name="T62" fmla="*/ 455933 w 361"/>
              <a:gd name="T63" fmla="*/ 533717 h 321"/>
              <a:gd name="T64" fmla="*/ 516725 w 361"/>
              <a:gd name="T65" fmla="*/ 561807 h 321"/>
              <a:gd name="T66" fmla="*/ 562318 w 361"/>
              <a:gd name="T67" fmla="*/ 519672 h 321"/>
              <a:gd name="T68" fmla="*/ 607911 w 361"/>
              <a:gd name="T69" fmla="*/ 449446 h 321"/>
              <a:gd name="T70" fmla="*/ 547120 w 361"/>
              <a:gd name="T71" fmla="*/ 421355 h 321"/>
              <a:gd name="T72" fmla="*/ 607911 w 361"/>
              <a:gd name="T73" fmla="*/ 407310 h 321"/>
              <a:gd name="T74" fmla="*/ 623109 w 361"/>
              <a:gd name="T75" fmla="*/ 421355 h 321"/>
              <a:gd name="T76" fmla="*/ 683900 w 361"/>
              <a:gd name="T77" fmla="*/ 407310 h 321"/>
              <a:gd name="T78" fmla="*/ 683900 w 361"/>
              <a:gd name="T79" fmla="*/ 393265 h 321"/>
              <a:gd name="T80" fmla="*/ 607911 w 361"/>
              <a:gd name="T81" fmla="*/ 351130 h 321"/>
              <a:gd name="T82" fmla="*/ 607911 w 361"/>
              <a:gd name="T83" fmla="*/ 323039 h 321"/>
              <a:gd name="T84" fmla="*/ 577516 w 361"/>
              <a:gd name="T85" fmla="*/ 308994 h 321"/>
              <a:gd name="T86" fmla="*/ 547120 w 361"/>
              <a:gd name="T87" fmla="*/ 294949 h 321"/>
              <a:gd name="T88" fmla="*/ 516725 w 361"/>
              <a:gd name="T89" fmla="*/ 224723 h 321"/>
              <a:gd name="T90" fmla="*/ 440736 w 361"/>
              <a:gd name="T91" fmla="*/ 112361 h 321"/>
              <a:gd name="T92" fmla="*/ 440736 w 361"/>
              <a:gd name="T93" fmla="*/ 70226 h 321"/>
              <a:gd name="T94" fmla="*/ 364747 w 361"/>
              <a:gd name="T95" fmla="*/ 56181 h 321"/>
              <a:gd name="T96" fmla="*/ 334351 w 361"/>
              <a:gd name="T97" fmla="*/ 42136 h 321"/>
              <a:gd name="T98" fmla="*/ 319153 w 361"/>
              <a:gd name="T99" fmla="*/ 0 h 3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61"/>
              <a:gd name="T151" fmla="*/ 0 h 321"/>
              <a:gd name="T152" fmla="*/ 361 w 361"/>
              <a:gd name="T153" fmla="*/ 321 h 32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61" h="321">
                <a:moveTo>
                  <a:pt x="168" y="0"/>
                </a:moveTo>
                <a:lnTo>
                  <a:pt x="152" y="0"/>
                </a:lnTo>
                <a:lnTo>
                  <a:pt x="120" y="48"/>
                </a:lnTo>
                <a:lnTo>
                  <a:pt x="96" y="56"/>
                </a:lnTo>
                <a:lnTo>
                  <a:pt x="96" y="40"/>
                </a:lnTo>
                <a:lnTo>
                  <a:pt x="80" y="40"/>
                </a:lnTo>
                <a:lnTo>
                  <a:pt x="64" y="56"/>
                </a:lnTo>
                <a:lnTo>
                  <a:pt x="32" y="40"/>
                </a:lnTo>
                <a:lnTo>
                  <a:pt x="24" y="32"/>
                </a:lnTo>
                <a:lnTo>
                  <a:pt x="8" y="24"/>
                </a:lnTo>
                <a:lnTo>
                  <a:pt x="8" y="40"/>
                </a:lnTo>
                <a:lnTo>
                  <a:pt x="0" y="48"/>
                </a:lnTo>
                <a:lnTo>
                  <a:pt x="32" y="56"/>
                </a:lnTo>
                <a:lnTo>
                  <a:pt x="40" y="80"/>
                </a:lnTo>
                <a:lnTo>
                  <a:pt x="56" y="80"/>
                </a:lnTo>
                <a:lnTo>
                  <a:pt x="80" y="112"/>
                </a:lnTo>
                <a:lnTo>
                  <a:pt x="104" y="104"/>
                </a:lnTo>
                <a:lnTo>
                  <a:pt x="104" y="144"/>
                </a:lnTo>
                <a:lnTo>
                  <a:pt x="136" y="184"/>
                </a:lnTo>
                <a:lnTo>
                  <a:pt x="152" y="184"/>
                </a:lnTo>
                <a:lnTo>
                  <a:pt x="160" y="168"/>
                </a:lnTo>
                <a:lnTo>
                  <a:pt x="184" y="192"/>
                </a:lnTo>
                <a:lnTo>
                  <a:pt x="168" y="208"/>
                </a:lnTo>
                <a:lnTo>
                  <a:pt x="160" y="200"/>
                </a:lnTo>
                <a:lnTo>
                  <a:pt x="144" y="192"/>
                </a:lnTo>
                <a:lnTo>
                  <a:pt x="144" y="224"/>
                </a:lnTo>
                <a:lnTo>
                  <a:pt x="136" y="240"/>
                </a:lnTo>
                <a:lnTo>
                  <a:pt x="160" y="272"/>
                </a:lnTo>
                <a:lnTo>
                  <a:pt x="160" y="296"/>
                </a:lnTo>
                <a:lnTo>
                  <a:pt x="200" y="296"/>
                </a:lnTo>
                <a:lnTo>
                  <a:pt x="216" y="312"/>
                </a:lnTo>
                <a:lnTo>
                  <a:pt x="240" y="304"/>
                </a:lnTo>
                <a:lnTo>
                  <a:pt x="272" y="320"/>
                </a:lnTo>
                <a:lnTo>
                  <a:pt x="296" y="296"/>
                </a:lnTo>
                <a:lnTo>
                  <a:pt x="320" y="256"/>
                </a:lnTo>
                <a:lnTo>
                  <a:pt x="288" y="240"/>
                </a:lnTo>
                <a:lnTo>
                  <a:pt x="320" y="232"/>
                </a:lnTo>
                <a:lnTo>
                  <a:pt x="328" y="240"/>
                </a:lnTo>
                <a:lnTo>
                  <a:pt x="360" y="232"/>
                </a:lnTo>
                <a:lnTo>
                  <a:pt x="360" y="224"/>
                </a:lnTo>
                <a:lnTo>
                  <a:pt x="320" y="200"/>
                </a:lnTo>
                <a:lnTo>
                  <a:pt x="320" y="184"/>
                </a:lnTo>
                <a:lnTo>
                  <a:pt x="304" y="176"/>
                </a:lnTo>
                <a:lnTo>
                  <a:pt x="288" y="168"/>
                </a:lnTo>
                <a:lnTo>
                  <a:pt x="272" y="128"/>
                </a:lnTo>
                <a:lnTo>
                  <a:pt x="232" y="64"/>
                </a:lnTo>
                <a:lnTo>
                  <a:pt x="232" y="40"/>
                </a:lnTo>
                <a:lnTo>
                  <a:pt x="192" y="32"/>
                </a:lnTo>
                <a:lnTo>
                  <a:pt x="176" y="24"/>
                </a:lnTo>
                <a:lnTo>
                  <a:pt x="168" y="0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6"/>
          <p:cNvSpPr>
            <a:spLocks/>
          </p:cNvSpPr>
          <p:nvPr/>
        </p:nvSpPr>
        <p:spPr bwMode="invGray">
          <a:xfrm>
            <a:off x="8546693" y="4141737"/>
            <a:ext cx="146686" cy="116206"/>
          </a:xfrm>
          <a:custGeom>
            <a:avLst/>
            <a:gdLst>
              <a:gd name="T0" fmla="*/ 45134 w 65"/>
              <a:gd name="T1" fmla="*/ 0 h 57"/>
              <a:gd name="T2" fmla="*/ 0 w 65"/>
              <a:gd name="T3" fmla="*/ 67956 h 57"/>
              <a:gd name="T4" fmla="*/ 45134 w 65"/>
              <a:gd name="T5" fmla="*/ 95139 h 57"/>
              <a:gd name="T6" fmla="*/ 120357 w 65"/>
              <a:gd name="T7" fmla="*/ 67956 h 57"/>
              <a:gd name="T8" fmla="*/ 120357 w 65"/>
              <a:gd name="T9" fmla="*/ 40774 h 57"/>
              <a:gd name="T10" fmla="*/ 45134 w 65"/>
              <a:gd name="T11" fmla="*/ 0 h 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5"/>
              <a:gd name="T19" fmla="*/ 0 h 57"/>
              <a:gd name="T20" fmla="*/ 65 w 65"/>
              <a:gd name="T21" fmla="*/ 57 h 5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5" h="57">
                <a:moveTo>
                  <a:pt x="24" y="0"/>
                </a:moveTo>
                <a:lnTo>
                  <a:pt x="0" y="40"/>
                </a:lnTo>
                <a:lnTo>
                  <a:pt x="24" y="56"/>
                </a:lnTo>
                <a:lnTo>
                  <a:pt x="64" y="40"/>
                </a:lnTo>
                <a:lnTo>
                  <a:pt x="64" y="24"/>
                </a:lnTo>
                <a:lnTo>
                  <a:pt x="24" y="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gray">
          <a:xfrm>
            <a:off x="8180933" y="4223654"/>
            <a:ext cx="548640" cy="626744"/>
          </a:xfrm>
          <a:custGeom>
            <a:avLst/>
            <a:gdLst>
              <a:gd name="T0" fmla="*/ 349066 w 241"/>
              <a:gd name="T1" fmla="*/ 28137 h 297"/>
              <a:gd name="T2" fmla="*/ 303535 w 241"/>
              <a:gd name="T3" fmla="*/ 0 h 297"/>
              <a:gd name="T4" fmla="*/ 258005 w 241"/>
              <a:gd name="T5" fmla="*/ 42205 h 297"/>
              <a:gd name="T6" fmla="*/ 197298 w 241"/>
              <a:gd name="T7" fmla="*/ 14068 h 297"/>
              <a:gd name="T8" fmla="*/ 151768 w 241"/>
              <a:gd name="T9" fmla="*/ 28137 h 297"/>
              <a:gd name="T10" fmla="*/ 136591 w 241"/>
              <a:gd name="T11" fmla="*/ 56273 h 297"/>
              <a:gd name="T12" fmla="*/ 121414 w 241"/>
              <a:gd name="T13" fmla="*/ 84410 h 297"/>
              <a:gd name="T14" fmla="*/ 136591 w 241"/>
              <a:gd name="T15" fmla="*/ 126615 h 297"/>
              <a:gd name="T16" fmla="*/ 106237 w 241"/>
              <a:gd name="T17" fmla="*/ 126615 h 297"/>
              <a:gd name="T18" fmla="*/ 91061 w 241"/>
              <a:gd name="T19" fmla="*/ 112547 h 297"/>
              <a:gd name="T20" fmla="*/ 75884 w 241"/>
              <a:gd name="T21" fmla="*/ 112547 h 297"/>
              <a:gd name="T22" fmla="*/ 75884 w 241"/>
              <a:gd name="T23" fmla="*/ 140683 h 297"/>
              <a:gd name="T24" fmla="*/ 75884 w 241"/>
              <a:gd name="T25" fmla="*/ 168820 h 297"/>
              <a:gd name="T26" fmla="*/ 75884 w 241"/>
              <a:gd name="T27" fmla="*/ 168820 h 297"/>
              <a:gd name="T28" fmla="*/ 75884 w 241"/>
              <a:gd name="T29" fmla="*/ 196957 h 297"/>
              <a:gd name="T30" fmla="*/ 15177 w 241"/>
              <a:gd name="T31" fmla="*/ 239162 h 297"/>
              <a:gd name="T32" fmla="*/ 0 w 241"/>
              <a:gd name="T33" fmla="*/ 253230 h 297"/>
              <a:gd name="T34" fmla="*/ 0 w 241"/>
              <a:gd name="T35" fmla="*/ 309503 h 297"/>
              <a:gd name="T36" fmla="*/ 45530 w 241"/>
              <a:gd name="T37" fmla="*/ 337640 h 297"/>
              <a:gd name="T38" fmla="*/ 45530 w 241"/>
              <a:gd name="T39" fmla="*/ 407982 h 297"/>
              <a:gd name="T40" fmla="*/ 91061 w 241"/>
              <a:gd name="T41" fmla="*/ 407982 h 297"/>
              <a:gd name="T42" fmla="*/ 91061 w 241"/>
              <a:gd name="T43" fmla="*/ 436118 h 297"/>
              <a:gd name="T44" fmla="*/ 106237 w 241"/>
              <a:gd name="T45" fmla="*/ 464255 h 297"/>
              <a:gd name="T46" fmla="*/ 121414 w 241"/>
              <a:gd name="T47" fmla="*/ 506460 h 297"/>
              <a:gd name="T48" fmla="*/ 166944 w 241"/>
              <a:gd name="T49" fmla="*/ 506460 h 297"/>
              <a:gd name="T50" fmla="*/ 197298 w 241"/>
              <a:gd name="T51" fmla="*/ 464255 h 297"/>
              <a:gd name="T52" fmla="*/ 212475 w 241"/>
              <a:gd name="T53" fmla="*/ 464255 h 297"/>
              <a:gd name="T54" fmla="*/ 212475 w 241"/>
              <a:gd name="T55" fmla="*/ 492392 h 297"/>
              <a:gd name="T56" fmla="*/ 227651 w 241"/>
              <a:gd name="T57" fmla="*/ 506460 h 297"/>
              <a:gd name="T58" fmla="*/ 258005 w 241"/>
              <a:gd name="T59" fmla="*/ 506460 h 297"/>
              <a:gd name="T60" fmla="*/ 258005 w 241"/>
              <a:gd name="T61" fmla="*/ 492392 h 297"/>
              <a:gd name="T62" fmla="*/ 288359 w 241"/>
              <a:gd name="T63" fmla="*/ 492392 h 297"/>
              <a:gd name="T64" fmla="*/ 288359 w 241"/>
              <a:gd name="T65" fmla="*/ 506460 h 297"/>
              <a:gd name="T66" fmla="*/ 303535 w 241"/>
              <a:gd name="T67" fmla="*/ 520528 h 297"/>
              <a:gd name="T68" fmla="*/ 333889 w 241"/>
              <a:gd name="T69" fmla="*/ 506460 h 297"/>
              <a:gd name="T70" fmla="*/ 349066 w 241"/>
              <a:gd name="T71" fmla="*/ 450187 h 297"/>
              <a:gd name="T72" fmla="*/ 349066 w 241"/>
              <a:gd name="T73" fmla="*/ 393913 h 297"/>
              <a:gd name="T74" fmla="*/ 379419 w 241"/>
              <a:gd name="T75" fmla="*/ 393913 h 297"/>
              <a:gd name="T76" fmla="*/ 379419 w 241"/>
              <a:gd name="T77" fmla="*/ 379845 h 297"/>
              <a:gd name="T78" fmla="*/ 379419 w 241"/>
              <a:gd name="T79" fmla="*/ 351708 h 297"/>
              <a:gd name="T80" fmla="*/ 409773 w 241"/>
              <a:gd name="T81" fmla="*/ 379845 h 297"/>
              <a:gd name="T82" fmla="*/ 440126 w 241"/>
              <a:gd name="T83" fmla="*/ 337640 h 297"/>
              <a:gd name="T84" fmla="*/ 409773 w 241"/>
              <a:gd name="T85" fmla="*/ 309503 h 297"/>
              <a:gd name="T86" fmla="*/ 409773 w 241"/>
              <a:gd name="T87" fmla="*/ 295435 h 297"/>
              <a:gd name="T88" fmla="*/ 440126 w 241"/>
              <a:gd name="T89" fmla="*/ 281367 h 297"/>
              <a:gd name="T90" fmla="*/ 424949 w 241"/>
              <a:gd name="T91" fmla="*/ 239162 h 297"/>
              <a:gd name="T92" fmla="*/ 409773 w 241"/>
              <a:gd name="T93" fmla="*/ 225093 h 297"/>
              <a:gd name="T94" fmla="*/ 455303 w 241"/>
              <a:gd name="T95" fmla="*/ 239162 h 297"/>
              <a:gd name="T96" fmla="*/ 455303 w 241"/>
              <a:gd name="T97" fmla="*/ 182888 h 297"/>
              <a:gd name="T98" fmla="*/ 409773 w 241"/>
              <a:gd name="T99" fmla="*/ 211025 h 297"/>
              <a:gd name="T100" fmla="*/ 455303 w 241"/>
              <a:gd name="T101" fmla="*/ 140683 h 297"/>
              <a:gd name="T102" fmla="*/ 379419 w 241"/>
              <a:gd name="T103" fmla="*/ 98478 h 297"/>
              <a:gd name="T104" fmla="*/ 333889 w 241"/>
              <a:gd name="T105" fmla="*/ 98478 h 297"/>
              <a:gd name="T106" fmla="*/ 303535 w 241"/>
              <a:gd name="T107" fmla="*/ 126615 h 297"/>
              <a:gd name="T108" fmla="*/ 288359 w 241"/>
              <a:gd name="T109" fmla="*/ 84410 h 297"/>
              <a:gd name="T110" fmla="*/ 303535 w 241"/>
              <a:gd name="T111" fmla="*/ 70342 h 297"/>
              <a:gd name="T112" fmla="*/ 349066 w 241"/>
              <a:gd name="T113" fmla="*/ 28137 h 2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41"/>
              <a:gd name="T172" fmla="*/ 0 h 297"/>
              <a:gd name="T173" fmla="*/ 241 w 241"/>
              <a:gd name="T174" fmla="*/ 297 h 29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41" h="297">
                <a:moveTo>
                  <a:pt x="184" y="16"/>
                </a:moveTo>
                <a:lnTo>
                  <a:pt x="160" y="0"/>
                </a:lnTo>
                <a:lnTo>
                  <a:pt x="136" y="24"/>
                </a:lnTo>
                <a:lnTo>
                  <a:pt x="104" y="8"/>
                </a:lnTo>
                <a:lnTo>
                  <a:pt x="80" y="16"/>
                </a:lnTo>
                <a:lnTo>
                  <a:pt x="72" y="32"/>
                </a:lnTo>
                <a:lnTo>
                  <a:pt x="64" y="48"/>
                </a:lnTo>
                <a:lnTo>
                  <a:pt x="72" y="72"/>
                </a:lnTo>
                <a:lnTo>
                  <a:pt x="56" y="72"/>
                </a:lnTo>
                <a:lnTo>
                  <a:pt x="48" y="64"/>
                </a:lnTo>
                <a:lnTo>
                  <a:pt x="40" y="64"/>
                </a:lnTo>
                <a:lnTo>
                  <a:pt x="40" y="80"/>
                </a:lnTo>
                <a:lnTo>
                  <a:pt x="40" y="96"/>
                </a:lnTo>
                <a:lnTo>
                  <a:pt x="40" y="112"/>
                </a:lnTo>
                <a:lnTo>
                  <a:pt x="8" y="136"/>
                </a:lnTo>
                <a:lnTo>
                  <a:pt x="0" y="144"/>
                </a:lnTo>
                <a:lnTo>
                  <a:pt x="0" y="176"/>
                </a:lnTo>
                <a:lnTo>
                  <a:pt x="24" y="192"/>
                </a:lnTo>
                <a:lnTo>
                  <a:pt x="24" y="232"/>
                </a:lnTo>
                <a:lnTo>
                  <a:pt x="48" y="232"/>
                </a:lnTo>
                <a:lnTo>
                  <a:pt x="48" y="248"/>
                </a:lnTo>
                <a:lnTo>
                  <a:pt x="56" y="264"/>
                </a:lnTo>
                <a:lnTo>
                  <a:pt x="64" y="288"/>
                </a:lnTo>
                <a:lnTo>
                  <a:pt x="88" y="288"/>
                </a:lnTo>
                <a:lnTo>
                  <a:pt x="104" y="264"/>
                </a:lnTo>
                <a:lnTo>
                  <a:pt x="112" y="264"/>
                </a:lnTo>
                <a:lnTo>
                  <a:pt x="112" y="280"/>
                </a:lnTo>
                <a:lnTo>
                  <a:pt x="120" y="288"/>
                </a:lnTo>
                <a:lnTo>
                  <a:pt x="136" y="288"/>
                </a:lnTo>
                <a:lnTo>
                  <a:pt x="136" y="280"/>
                </a:lnTo>
                <a:lnTo>
                  <a:pt x="152" y="280"/>
                </a:lnTo>
                <a:lnTo>
                  <a:pt x="152" y="288"/>
                </a:lnTo>
                <a:lnTo>
                  <a:pt x="160" y="296"/>
                </a:lnTo>
                <a:lnTo>
                  <a:pt x="176" y="288"/>
                </a:lnTo>
                <a:lnTo>
                  <a:pt x="184" y="256"/>
                </a:lnTo>
                <a:lnTo>
                  <a:pt x="184" y="224"/>
                </a:lnTo>
                <a:lnTo>
                  <a:pt x="200" y="224"/>
                </a:lnTo>
                <a:lnTo>
                  <a:pt x="200" y="216"/>
                </a:lnTo>
                <a:lnTo>
                  <a:pt x="200" y="200"/>
                </a:lnTo>
                <a:lnTo>
                  <a:pt x="216" y="216"/>
                </a:lnTo>
                <a:lnTo>
                  <a:pt x="232" y="192"/>
                </a:lnTo>
                <a:lnTo>
                  <a:pt x="216" y="176"/>
                </a:lnTo>
                <a:lnTo>
                  <a:pt x="216" y="168"/>
                </a:lnTo>
                <a:lnTo>
                  <a:pt x="232" y="160"/>
                </a:lnTo>
                <a:lnTo>
                  <a:pt x="224" y="136"/>
                </a:lnTo>
                <a:lnTo>
                  <a:pt x="216" y="128"/>
                </a:lnTo>
                <a:lnTo>
                  <a:pt x="240" y="136"/>
                </a:lnTo>
                <a:lnTo>
                  <a:pt x="240" y="104"/>
                </a:lnTo>
                <a:lnTo>
                  <a:pt x="216" y="120"/>
                </a:lnTo>
                <a:lnTo>
                  <a:pt x="240" y="80"/>
                </a:lnTo>
                <a:lnTo>
                  <a:pt x="200" y="56"/>
                </a:lnTo>
                <a:lnTo>
                  <a:pt x="176" y="56"/>
                </a:lnTo>
                <a:lnTo>
                  <a:pt x="160" y="72"/>
                </a:lnTo>
                <a:lnTo>
                  <a:pt x="152" y="48"/>
                </a:lnTo>
                <a:lnTo>
                  <a:pt x="160" y="40"/>
                </a:lnTo>
                <a:lnTo>
                  <a:pt x="184" y="16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gray">
          <a:xfrm>
            <a:off x="7904708" y="4715144"/>
            <a:ext cx="624840" cy="779144"/>
          </a:xfrm>
          <a:custGeom>
            <a:avLst/>
            <a:gdLst>
              <a:gd name="T0" fmla="*/ 518793 w 273"/>
              <a:gd name="T1" fmla="*/ 98537 h 369"/>
              <a:gd name="T2" fmla="*/ 518793 w 273"/>
              <a:gd name="T3" fmla="*/ 84460 h 369"/>
              <a:gd name="T4" fmla="*/ 488275 w 273"/>
              <a:gd name="T5" fmla="*/ 84460 h 369"/>
              <a:gd name="T6" fmla="*/ 488275 w 273"/>
              <a:gd name="T7" fmla="*/ 98537 h 369"/>
              <a:gd name="T8" fmla="*/ 457758 w 273"/>
              <a:gd name="T9" fmla="*/ 98537 h 369"/>
              <a:gd name="T10" fmla="*/ 442500 w 273"/>
              <a:gd name="T11" fmla="*/ 98537 h 369"/>
              <a:gd name="T12" fmla="*/ 442500 w 273"/>
              <a:gd name="T13" fmla="*/ 56307 h 369"/>
              <a:gd name="T14" fmla="*/ 427241 w 273"/>
              <a:gd name="T15" fmla="*/ 56307 h 369"/>
              <a:gd name="T16" fmla="*/ 396724 w 273"/>
              <a:gd name="T17" fmla="*/ 98537 h 369"/>
              <a:gd name="T18" fmla="*/ 350948 w 273"/>
              <a:gd name="T19" fmla="*/ 98537 h 369"/>
              <a:gd name="T20" fmla="*/ 335689 w 273"/>
              <a:gd name="T21" fmla="*/ 56307 h 369"/>
              <a:gd name="T22" fmla="*/ 320431 w 273"/>
              <a:gd name="T23" fmla="*/ 28153 h 369"/>
              <a:gd name="T24" fmla="*/ 305172 w 273"/>
              <a:gd name="T25" fmla="*/ 0 h 369"/>
              <a:gd name="T26" fmla="*/ 274655 w 273"/>
              <a:gd name="T27" fmla="*/ 0 h 369"/>
              <a:gd name="T28" fmla="*/ 274655 w 273"/>
              <a:gd name="T29" fmla="*/ 14077 h 369"/>
              <a:gd name="T30" fmla="*/ 213620 w 273"/>
              <a:gd name="T31" fmla="*/ 28153 h 369"/>
              <a:gd name="T32" fmla="*/ 213620 w 273"/>
              <a:gd name="T33" fmla="*/ 56307 h 369"/>
              <a:gd name="T34" fmla="*/ 152586 w 273"/>
              <a:gd name="T35" fmla="*/ 56307 h 369"/>
              <a:gd name="T36" fmla="*/ 122069 w 273"/>
              <a:gd name="T37" fmla="*/ 84460 h 369"/>
              <a:gd name="T38" fmla="*/ 122069 w 273"/>
              <a:gd name="T39" fmla="*/ 126690 h 369"/>
              <a:gd name="T40" fmla="*/ 137327 w 273"/>
              <a:gd name="T41" fmla="*/ 154844 h 369"/>
              <a:gd name="T42" fmla="*/ 91552 w 273"/>
              <a:gd name="T43" fmla="*/ 197074 h 369"/>
              <a:gd name="T44" fmla="*/ 76293 w 273"/>
              <a:gd name="T45" fmla="*/ 197074 h 369"/>
              <a:gd name="T46" fmla="*/ 61034 w 273"/>
              <a:gd name="T47" fmla="*/ 253380 h 369"/>
              <a:gd name="T48" fmla="*/ 61034 w 273"/>
              <a:gd name="T49" fmla="*/ 281534 h 369"/>
              <a:gd name="T50" fmla="*/ 61034 w 273"/>
              <a:gd name="T51" fmla="*/ 309687 h 369"/>
              <a:gd name="T52" fmla="*/ 30517 w 273"/>
              <a:gd name="T53" fmla="*/ 351917 h 369"/>
              <a:gd name="T54" fmla="*/ 15259 w 273"/>
              <a:gd name="T55" fmla="*/ 380070 h 369"/>
              <a:gd name="T56" fmla="*/ 0 w 273"/>
              <a:gd name="T57" fmla="*/ 450454 h 369"/>
              <a:gd name="T58" fmla="*/ 15259 w 273"/>
              <a:gd name="T59" fmla="*/ 478607 h 369"/>
              <a:gd name="T60" fmla="*/ 106810 w 273"/>
              <a:gd name="T61" fmla="*/ 478607 h 369"/>
              <a:gd name="T62" fmla="*/ 152586 w 273"/>
              <a:gd name="T63" fmla="*/ 577144 h 369"/>
              <a:gd name="T64" fmla="*/ 167845 w 273"/>
              <a:gd name="T65" fmla="*/ 647527 h 369"/>
              <a:gd name="T66" fmla="*/ 213620 w 273"/>
              <a:gd name="T67" fmla="*/ 577144 h 369"/>
              <a:gd name="T68" fmla="*/ 228879 w 273"/>
              <a:gd name="T69" fmla="*/ 591221 h 369"/>
              <a:gd name="T70" fmla="*/ 289914 w 273"/>
              <a:gd name="T71" fmla="*/ 534914 h 369"/>
              <a:gd name="T72" fmla="*/ 289914 w 273"/>
              <a:gd name="T73" fmla="*/ 492684 h 369"/>
              <a:gd name="T74" fmla="*/ 350948 w 273"/>
              <a:gd name="T75" fmla="*/ 478607 h 369"/>
              <a:gd name="T76" fmla="*/ 381465 w 273"/>
              <a:gd name="T77" fmla="*/ 408224 h 369"/>
              <a:gd name="T78" fmla="*/ 411982 w 273"/>
              <a:gd name="T79" fmla="*/ 394147 h 369"/>
              <a:gd name="T80" fmla="*/ 411982 w 273"/>
              <a:gd name="T81" fmla="*/ 351917 h 369"/>
              <a:gd name="T82" fmla="*/ 457758 w 273"/>
              <a:gd name="T83" fmla="*/ 351917 h 369"/>
              <a:gd name="T84" fmla="*/ 473017 w 273"/>
              <a:gd name="T85" fmla="*/ 281534 h 369"/>
              <a:gd name="T86" fmla="*/ 457758 w 273"/>
              <a:gd name="T87" fmla="*/ 225227 h 369"/>
              <a:gd name="T88" fmla="*/ 473017 w 273"/>
              <a:gd name="T89" fmla="*/ 211150 h 369"/>
              <a:gd name="T90" fmla="*/ 442500 w 273"/>
              <a:gd name="T91" fmla="*/ 182997 h 369"/>
              <a:gd name="T92" fmla="*/ 473017 w 273"/>
              <a:gd name="T93" fmla="*/ 168920 h 369"/>
              <a:gd name="T94" fmla="*/ 488275 w 273"/>
              <a:gd name="T95" fmla="*/ 182997 h 369"/>
              <a:gd name="T96" fmla="*/ 518793 w 273"/>
              <a:gd name="T97" fmla="*/ 140767 h 369"/>
              <a:gd name="T98" fmla="*/ 518793 w 273"/>
              <a:gd name="T99" fmla="*/ 98537 h 36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3"/>
              <a:gd name="T151" fmla="*/ 0 h 369"/>
              <a:gd name="T152" fmla="*/ 273 w 273"/>
              <a:gd name="T153" fmla="*/ 369 h 36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3" h="369">
                <a:moveTo>
                  <a:pt x="272" y="56"/>
                </a:moveTo>
                <a:lnTo>
                  <a:pt x="272" y="48"/>
                </a:lnTo>
                <a:lnTo>
                  <a:pt x="256" y="48"/>
                </a:lnTo>
                <a:lnTo>
                  <a:pt x="256" y="56"/>
                </a:lnTo>
                <a:lnTo>
                  <a:pt x="240" y="56"/>
                </a:lnTo>
                <a:lnTo>
                  <a:pt x="232" y="56"/>
                </a:lnTo>
                <a:lnTo>
                  <a:pt x="232" y="32"/>
                </a:lnTo>
                <a:lnTo>
                  <a:pt x="224" y="32"/>
                </a:lnTo>
                <a:lnTo>
                  <a:pt x="208" y="56"/>
                </a:lnTo>
                <a:lnTo>
                  <a:pt x="184" y="56"/>
                </a:lnTo>
                <a:lnTo>
                  <a:pt x="176" y="32"/>
                </a:lnTo>
                <a:lnTo>
                  <a:pt x="168" y="16"/>
                </a:lnTo>
                <a:lnTo>
                  <a:pt x="160" y="0"/>
                </a:lnTo>
                <a:lnTo>
                  <a:pt x="144" y="0"/>
                </a:lnTo>
                <a:lnTo>
                  <a:pt x="144" y="8"/>
                </a:lnTo>
                <a:lnTo>
                  <a:pt x="112" y="16"/>
                </a:lnTo>
                <a:lnTo>
                  <a:pt x="112" y="32"/>
                </a:lnTo>
                <a:lnTo>
                  <a:pt x="80" y="32"/>
                </a:lnTo>
                <a:lnTo>
                  <a:pt x="64" y="48"/>
                </a:lnTo>
                <a:lnTo>
                  <a:pt x="64" y="72"/>
                </a:lnTo>
                <a:lnTo>
                  <a:pt x="72" y="88"/>
                </a:lnTo>
                <a:lnTo>
                  <a:pt x="48" y="112"/>
                </a:lnTo>
                <a:lnTo>
                  <a:pt x="40" y="112"/>
                </a:lnTo>
                <a:lnTo>
                  <a:pt x="32" y="144"/>
                </a:lnTo>
                <a:lnTo>
                  <a:pt x="32" y="160"/>
                </a:lnTo>
                <a:lnTo>
                  <a:pt x="32" y="176"/>
                </a:lnTo>
                <a:lnTo>
                  <a:pt x="16" y="200"/>
                </a:lnTo>
                <a:lnTo>
                  <a:pt x="8" y="216"/>
                </a:lnTo>
                <a:lnTo>
                  <a:pt x="0" y="256"/>
                </a:lnTo>
                <a:lnTo>
                  <a:pt x="8" y="272"/>
                </a:lnTo>
                <a:lnTo>
                  <a:pt x="56" y="272"/>
                </a:lnTo>
                <a:lnTo>
                  <a:pt x="80" y="328"/>
                </a:lnTo>
                <a:lnTo>
                  <a:pt x="88" y="368"/>
                </a:lnTo>
                <a:lnTo>
                  <a:pt x="112" y="328"/>
                </a:lnTo>
                <a:lnTo>
                  <a:pt x="120" y="336"/>
                </a:lnTo>
                <a:lnTo>
                  <a:pt x="152" y="304"/>
                </a:lnTo>
                <a:lnTo>
                  <a:pt x="152" y="280"/>
                </a:lnTo>
                <a:lnTo>
                  <a:pt x="184" y="272"/>
                </a:lnTo>
                <a:lnTo>
                  <a:pt x="200" y="232"/>
                </a:lnTo>
                <a:lnTo>
                  <a:pt x="216" y="224"/>
                </a:lnTo>
                <a:lnTo>
                  <a:pt x="216" y="200"/>
                </a:lnTo>
                <a:lnTo>
                  <a:pt x="240" y="200"/>
                </a:lnTo>
                <a:lnTo>
                  <a:pt x="248" y="160"/>
                </a:lnTo>
                <a:lnTo>
                  <a:pt x="240" y="128"/>
                </a:lnTo>
                <a:lnTo>
                  <a:pt x="248" y="120"/>
                </a:lnTo>
                <a:lnTo>
                  <a:pt x="232" y="104"/>
                </a:lnTo>
                <a:lnTo>
                  <a:pt x="248" y="96"/>
                </a:lnTo>
                <a:lnTo>
                  <a:pt x="256" y="104"/>
                </a:lnTo>
                <a:lnTo>
                  <a:pt x="272" y="80"/>
                </a:lnTo>
                <a:lnTo>
                  <a:pt x="272" y="56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gray">
          <a:xfrm>
            <a:off x="6952209" y="5204728"/>
            <a:ext cx="1156334" cy="811530"/>
          </a:xfrm>
          <a:custGeom>
            <a:avLst/>
            <a:gdLst>
              <a:gd name="T0" fmla="*/ 946439 w 505"/>
              <a:gd name="T1" fmla="*/ 168630 h 385"/>
              <a:gd name="T2" fmla="*/ 809052 w 505"/>
              <a:gd name="T3" fmla="*/ 70262 h 385"/>
              <a:gd name="T4" fmla="*/ 778522 w 505"/>
              <a:gd name="T5" fmla="*/ 98367 h 385"/>
              <a:gd name="T6" fmla="*/ 717462 w 505"/>
              <a:gd name="T7" fmla="*/ 70262 h 385"/>
              <a:gd name="T8" fmla="*/ 595341 w 505"/>
              <a:gd name="T9" fmla="*/ 98367 h 385"/>
              <a:gd name="T10" fmla="*/ 595341 w 505"/>
              <a:gd name="T11" fmla="*/ 0 h 385"/>
              <a:gd name="T12" fmla="*/ 534280 w 505"/>
              <a:gd name="T13" fmla="*/ 0 h 385"/>
              <a:gd name="T14" fmla="*/ 412159 w 505"/>
              <a:gd name="T15" fmla="*/ 14052 h 385"/>
              <a:gd name="T16" fmla="*/ 396894 w 505"/>
              <a:gd name="T17" fmla="*/ 70262 h 385"/>
              <a:gd name="T18" fmla="*/ 320568 w 505"/>
              <a:gd name="T19" fmla="*/ 42157 h 385"/>
              <a:gd name="T20" fmla="*/ 274773 w 505"/>
              <a:gd name="T21" fmla="*/ 84315 h 385"/>
              <a:gd name="T22" fmla="*/ 290038 w 505"/>
              <a:gd name="T23" fmla="*/ 154577 h 385"/>
              <a:gd name="T24" fmla="*/ 274773 w 505"/>
              <a:gd name="T25" fmla="*/ 196735 h 385"/>
              <a:gd name="T26" fmla="*/ 213712 w 505"/>
              <a:gd name="T27" fmla="*/ 295102 h 385"/>
              <a:gd name="T28" fmla="*/ 137386 w 505"/>
              <a:gd name="T29" fmla="*/ 393469 h 385"/>
              <a:gd name="T30" fmla="*/ 61061 w 505"/>
              <a:gd name="T31" fmla="*/ 477784 h 385"/>
              <a:gd name="T32" fmla="*/ 0 w 505"/>
              <a:gd name="T33" fmla="*/ 519941 h 385"/>
              <a:gd name="T34" fmla="*/ 15265 w 505"/>
              <a:gd name="T35" fmla="*/ 548046 h 385"/>
              <a:gd name="T36" fmla="*/ 30530 w 505"/>
              <a:gd name="T37" fmla="*/ 632361 h 385"/>
              <a:gd name="T38" fmla="*/ 106856 w 505"/>
              <a:gd name="T39" fmla="*/ 674518 h 385"/>
              <a:gd name="T40" fmla="*/ 76326 w 505"/>
              <a:gd name="T41" fmla="*/ 604256 h 385"/>
              <a:gd name="T42" fmla="*/ 152651 w 505"/>
              <a:gd name="T43" fmla="*/ 533994 h 385"/>
              <a:gd name="T44" fmla="*/ 290038 w 505"/>
              <a:gd name="T45" fmla="*/ 491836 h 385"/>
              <a:gd name="T46" fmla="*/ 366363 w 505"/>
              <a:gd name="T47" fmla="*/ 519941 h 385"/>
              <a:gd name="T48" fmla="*/ 457954 w 505"/>
              <a:gd name="T49" fmla="*/ 435626 h 385"/>
              <a:gd name="T50" fmla="*/ 503750 w 505"/>
              <a:gd name="T51" fmla="*/ 421574 h 385"/>
              <a:gd name="T52" fmla="*/ 503750 w 505"/>
              <a:gd name="T53" fmla="*/ 379417 h 385"/>
              <a:gd name="T54" fmla="*/ 534280 w 505"/>
              <a:gd name="T55" fmla="*/ 365364 h 385"/>
              <a:gd name="T56" fmla="*/ 641136 w 505"/>
              <a:gd name="T57" fmla="*/ 407522 h 385"/>
              <a:gd name="T58" fmla="*/ 641136 w 505"/>
              <a:gd name="T59" fmla="*/ 351312 h 385"/>
              <a:gd name="T60" fmla="*/ 717462 w 505"/>
              <a:gd name="T61" fmla="*/ 337259 h 385"/>
              <a:gd name="T62" fmla="*/ 747992 w 505"/>
              <a:gd name="T63" fmla="*/ 351312 h 385"/>
              <a:gd name="T64" fmla="*/ 763257 w 505"/>
              <a:gd name="T65" fmla="*/ 323207 h 385"/>
              <a:gd name="T66" fmla="*/ 854848 w 505"/>
              <a:gd name="T67" fmla="*/ 309154 h 385"/>
              <a:gd name="T68" fmla="*/ 915908 w 505"/>
              <a:gd name="T69" fmla="*/ 238892 h 3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05"/>
              <a:gd name="T106" fmla="*/ 0 h 385"/>
              <a:gd name="T107" fmla="*/ 505 w 505"/>
              <a:gd name="T108" fmla="*/ 385 h 38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05" h="385">
                <a:moveTo>
                  <a:pt x="504" y="128"/>
                </a:moveTo>
                <a:lnTo>
                  <a:pt x="496" y="96"/>
                </a:lnTo>
                <a:lnTo>
                  <a:pt x="472" y="40"/>
                </a:lnTo>
                <a:lnTo>
                  <a:pt x="424" y="40"/>
                </a:lnTo>
                <a:lnTo>
                  <a:pt x="416" y="32"/>
                </a:lnTo>
                <a:lnTo>
                  <a:pt x="408" y="56"/>
                </a:lnTo>
                <a:lnTo>
                  <a:pt x="392" y="56"/>
                </a:lnTo>
                <a:lnTo>
                  <a:pt x="376" y="40"/>
                </a:lnTo>
                <a:lnTo>
                  <a:pt x="320" y="64"/>
                </a:lnTo>
                <a:lnTo>
                  <a:pt x="312" y="56"/>
                </a:lnTo>
                <a:lnTo>
                  <a:pt x="336" y="8"/>
                </a:lnTo>
                <a:lnTo>
                  <a:pt x="312" y="0"/>
                </a:lnTo>
                <a:lnTo>
                  <a:pt x="296" y="16"/>
                </a:lnTo>
                <a:lnTo>
                  <a:pt x="280" y="0"/>
                </a:lnTo>
                <a:lnTo>
                  <a:pt x="272" y="8"/>
                </a:lnTo>
                <a:lnTo>
                  <a:pt x="216" y="8"/>
                </a:lnTo>
                <a:lnTo>
                  <a:pt x="224" y="40"/>
                </a:lnTo>
                <a:lnTo>
                  <a:pt x="208" y="40"/>
                </a:lnTo>
                <a:lnTo>
                  <a:pt x="176" y="16"/>
                </a:lnTo>
                <a:lnTo>
                  <a:pt x="168" y="24"/>
                </a:lnTo>
                <a:lnTo>
                  <a:pt x="168" y="48"/>
                </a:lnTo>
                <a:lnTo>
                  <a:pt x="144" y="48"/>
                </a:lnTo>
                <a:lnTo>
                  <a:pt x="144" y="72"/>
                </a:lnTo>
                <a:lnTo>
                  <a:pt x="152" y="88"/>
                </a:lnTo>
                <a:lnTo>
                  <a:pt x="144" y="96"/>
                </a:lnTo>
                <a:lnTo>
                  <a:pt x="144" y="112"/>
                </a:lnTo>
                <a:lnTo>
                  <a:pt x="112" y="144"/>
                </a:lnTo>
                <a:lnTo>
                  <a:pt x="112" y="168"/>
                </a:lnTo>
                <a:lnTo>
                  <a:pt x="104" y="200"/>
                </a:lnTo>
                <a:lnTo>
                  <a:pt x="72" y="224"/>
                </a:lnTo>
                <a:lnTo>
                  <a:pt x="48" y="256"/>
                </a:lnTo>
                <a:lnTo>
                  <a:pt x="32" y="272"/>
                </a:lnTo>
                <a:lnTo>
                  <a:pt x="8" y="280"/>
                </a:lnTo>
                <a:lnTo>
                  <a:pt x="0" y="296"/>
                </a:lnTo>
                <a:lnTo>
                  <a:pt x="16" y="304"/>
                </a:lnTo>
                <a:lnTo>
                  <a:pt x="8" y="312"/>
                </a:lnTo>
                <a:lnTo>
                  <a:pt x="8" y="352"/>
                </a:lnTo>
                <a:lnTo>
                  <a:pt x="16" y="360"/>
                </a:lnTo>
                <a:lnTo>
                  <a:pt x="16" y="384"/>
                </a:lnTo>
                <a:lnTo>
                  <a:pt x="56" y="384"/>
                </a:lnTo>
                <a:lnTo>
                  <a:pt x="56" y="360"/>
                </a:lnTo>
                <a:lnTo>
                  <a:pt x="40" y="344"/>
                </a:lnTo>
                <a:lnTo>
                  <a:pt x="48" y="312"/>
                </a:lnTo>
                <a:lnTo>
                  <a:pt x="80" y="304"/>
                </a:lnTo>
                <a:lnTo>
                  <a:pt x="104" y="304"/>
                </a:lnTo>
                <a:lnTo>
                  <a:pt x="152" y="280"/>
                </a:lnTo>
                <a:lnTo>
                  <a:pt x="184" y="280"/>
                </a:lnTo>
                <a:lnTo>
                  <a:pt x="192" y="296"/>
                </a:lnTo>
                <a:lnTo>
                  <a:pt x="208" y="264"/>
                </a:lnTo>
                <a:lnTo>
                  <a:pt x="240" y="248"/>
                </a:lnTo>
                <a:lnTo>
                  <a:pt x="248" y="224"/>
                </a:lnTo>
                <a:lnTo>
                  <a:pt x="264" y="240"/>
                </a:lnTo>
                <a:lnTo>
                  <a:pt x="272" y="240"/>
                </a:lnTo>
                <a:lnTo>
                  <a:pt x="264" y="216"/>
                </a:lnTo>
                <a:lnTo>
                  <a:pt x="264" y="184"/>
                </a:lnTo>
                <a:lnTo>
                  <a:pt x="280" y="208"/>
                </a:lnTo>
                <a:lnTo>
                  <a:pt x="288" y="232"/>
                </a:lnTo>
                <a:lnTo>
                  <a:pt x="336" y="232"/>
                </a:lnTo>
                <a:lnTo>
                  <a:pt x="320" y="216"/>
                </a:lnTo>
                <a:lnTo>
                  <a:pt x="336" y="200"/>
                </a:lnTo>
                <a:lnTo>
                  <a:pt x="360" y="208"/>
                </a:lnTo>
                <a:lnTo>
                  <a:pt x="376" y="192"/>
                </a:lnTo>
                <a:lnTo>
                  <a:pt x="392" y="192"/>
                </a:lnTo>
                <a:lnTo>
                  <a:pt x="392" y="200"/>
                </a:lnTo>
                <a:lnTo>
                  <a:pt x="400" y="200"/>
                </a:lnTo>
                <a:lnTo>
                  <a:pt x="400" y="184"/>
                </a:lnTo>
                <a:lnTo>
                  <a:pt x="424" y="192"/>
                </a:lnTo>
                <a:lnTo>
                  <a:pt x="448" y="176"/>
                </a:lnTo>
                <a:lnTo>
                  <a:pt x="472" y="168"/>
                </a:lnTo>
                <a:lnTo>
                  <a:pt x="480" y="136"/>
                </a:lnTo>
                <a:lnTo>
                  <a:pt x="504" y="128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8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20"/>
          <p:cNvSpPr>
            <a:spLocks/>
          </p:cNvSpPr>
          <p:nvPr/>
        </p:nvSpPr>
        <p:spPr bwMode="gray">
          <a:xfrm>
            <a:off x="6182589" y="5052328"/>
            <a:ext cx="1139190" cy="811530"/>
          </a:xfrm>
          <a:custGeom>
            <a:avLst/>
            <a:gdLst>
              <a:gd name="T0" fmla="*/ 657078 w 497"/>
              <a:gd name="T1" fmla="*/ 604256 h 385"/>
              <a:gd name="T2" fmla="*/ 794606 w 497"/>
              <a:gd name="T3" fmla="*/ 519941 h 385"/>
              <a:gd name="T4" fmla="*/ 855730 w 497"/>
              <a:gd name="T5" fmla="*/ 421574 h 385"/>
              <a:gd name="T6" fmla="*/ 916853 w 497"/>
              <a:gd name="T7" fmla="*/ 323207 h 385"/>
              <a:gd name="T8" fmla="*/ 947415 w 497"/>
              <a:gd name="T9" fmla="*/ 281049 h 385"/>
              <a:gd name="T10" fmla="*/ 916853 w 497"/>
              <a:gd name="T11" fmla="*/ 224840 h 385"/>
              <a:gd name="T12" fmla="*/ 871010 w 497"/>
              <a:gd name="T13" fmla="*/ 168630 h 385"/>
              <a:gd name="T14" fmla="*/ 840449 w 497"/>
              <a:gd name="T15" fmla="*/ 196735 h 385"/>
              <a:gd name="T16" fmla="*/ 809887 w 497"/>
              <a:gd name="T17" fmla="*/ 182682 h 385"/>
              <a:gd name="T18" fmla="*/ 840449 w 497"/>
              <a:gd name="T19" fmla="*/ 98367 h 385"/>
              <a:gd name="T20" fmla="*/ 840449 w 497"/>
              <a:gd name="T21" fmla="*/ 28105 h 385"/>
              <a:gd name="T22" fmla="*/ 779325 w 497"/>
              <a:gd name="T23" fmla="*/ 14052 h 385"/>
              <a:gd name="T24" fmla="*/ 718202 w 497"/>
              <a:gd name="T25" fmla="*/ 42157 h 385"/>
              <a:gd name="T26" fmla="*/ 687640 w 497"/>
              <a:gd name="T27" fmla="*/ 42157 h 385"/>
              <a:gd name="T28" fmla="*/ 611235 w 497"/>
              <a:gd name="T29" fmla="*/ 56210 h 385"/>
              <a:gd name="T30" fmla="*/ 550112 w 497"/>
              <a:gd name="T31" fmla="*/ 112420 h 385"/>
              <a:gd name="T32" fmla="*/ 504269 w 497"/>
              <a:gd name="T33" fmla="*/ 126472 h 385"/>
              <a:gd name="T34" fmla="*/ 427865 w 497"/>
              <a:gd name="T35" fmla="*/ 168630 h 385"/>
              <a:gd name="T36" fmla="*/ 351460 w 497"/>
              <a:gd name="T37" fmla="*/ 154577 h 385"/>
              <a:gd name="T38" fmla="*/ 305618 w 497"/>
              <a:gd name="T39" fmla="*/ 126472 h 385"/>
              <a:gd name="T40" fmla="*/ 275056 w 497"/>
              <a:gd name="T41" fmla="*/ 154577 h 385"/>
              <a:gd name="T42" fmla="*/ 183371 w 497"/>
              <a:gd name="T43" fmla="*/ 224840 h 385"/>
              <a:gd name="T44" fmla="*/ 61124 w 497"/>
              <a:gd name="T45" fmla="*/ 196735 h 385"/>
              <a:gd name="T46" fmla="*/ 0 w 497"/>
              <a:gd name="T47" fmla="*/ 224840 h 385"/>
              <a:gd name="T48" fmla="*/ 61124 w 497"/>
              <a:gd name="T49" fmla="*/ 252944 h 385"/>
              <a:gd name="T50" fmla="*/ 168090 w 497"/>
              <a:gd name="T51" fmla="*/ 295102 h 385"/>
              <a:gd name="T52" fmla="*/ 198652 w 497"/>
              <a:gd name="T53" fmla="*/ 365364 h 385"/>
              <a:gd name="T54" fmla="*/ 106966 w 497"/>
              <a:gd name="T55" fmla="*/ 393469 h 385"/>
              <a:gd name="T56" fmla="*/ 168090 w 497"/>
              <a:gd name="T57" fmla="*/ 435626 h 385"/>
              <a:gd name="T58" fmla="*/ 259775 w 497"/>
              <a:gd name="T59" fmla="*/ 491836 h 385"/>
              <a:gd name="T60" fmla="*/ 259775 w 497"/>
              <a:gd name="T61" fmla="*/ 533994 h 385"/>
              <a:gd name="T62" fmla="*/ 397303 w 497"/>
              <a:gd name="T63" fmla="*/ 632361 h 385"/>
              <a:gd name="T64" fmla="*/ 473707 w 497"/>
              <a:gd name="T65" fmla="*/ 632361 h 385"/>
              <a:gd name="T66" fmla="*/ 488988 w 497"/>
              <a:gd name="T67" fmla="*/ 604256 h 385"/>
              <a:gd name="T68" fmla="*/ 565393 w 497"/>
              <a:gd name="T69" fmla="*/ 660466 h 385"/>
              <a:gd name="T70" fmla="*/ 641797 w 497"/>
              <a:gd name="T71" fmla="*/ 646414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97"/>
              <a:gd name="T109" fmla="*/ 0 h 385"/>
              <a:gd name="T110" fmla="*/ 497 w 497"/>
              <a:gd name="T111" fmla="*/ 385 h 38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1"/>
          <p:cNvSpPr>
            <a:spLocks/>
          </p:cNvSpPr>
          <p:nvPr/>
        </p:nvSpPr>
        <p:spPr bwMode="invGray">
          <a:xfrm>
            <a:off x="6074003" y="4597033"/>
            <a:ext cx="845820" cy="746760"/>
          </a:xfrm>
          <a:custGeom>
            <a:avLst/>
            <a:gdLst>
              <a:gd name="T0" fmla="*/ 91688 w 369"/>
              <a:gd name="T1" fmla="*/ 564125 h 353"/>
              <a:gd name="T2" fmla="*/ 61125 w 369"/>
              <a:gd name="T3" fmla="*/ 465403 h 353"/>
              <a:gd name="T4" fmla="*/ 106969 w 369"/>
              <a:gd name="T5" fmla="*/ 338475 h 353"/>
              <a:gd name="T6" fmla="*/ 15281 w 369"/>
              <a:gd name="T7" fmla="*/ 282062 h 353"/>
              <a:gd name="T8" fmla="*/ 30563 w 369"/>
              <a:gd name="T9" fmla="*/ 239753 h 353"/>
              <a:gd name="T10" fmla="*/ 91688 w 369"/>
              <a:gd name="T11" fmla="*/ 239753 h 353"/>
              <a:gd name="T12" fmla="*/ 198657 w 369"/>
              <a:gd name="T13" fmla="*/ 211547 h 353"/>
              <a:gd name="T14" fmla="*/ 320907 w 369"/>
              <a:gd name="T15" fmla="*/ 197444 h 353"/>
              <a:gd name="T16" fmla="*/ 259782 w 369"/>
              <a:gd name="T17" fmla="*/ 141031 h 353"/>
              <a:gd name="T18" fmla="*/ 275063 w 369"/>
              <a:gd name="T19" fmla="*/ 70516 h 353"/>
              <a:gd name="T20" fmla="*/ 351470 w 369"/>
              <a:gd name="T21" fmla="*/ 70516 h 353"/>
              <a:gd name="T22" fmla="*/ 397314 w 369"/>
              <a:gd name="T23" fmla="*/ 84619 h 353"/>
              <a:gd name="T24" fmla="*/ 443158 w 369"/>
              <a:gd name="T25" fmla="*/ 70516 h 353"/>
              <a:gd name="T26" fmla="*/ 473720 w 369"/>
              <a:gd name="T27" fmla="*/ 0 h 353"/>
              <a:gd name="T28" fmla="*/ 550127 w 369"/>
              <a:gd name="T29" fmla="*/ 28206 h 353"/>
              <a:gd name="T30" fmla="*/ 611252 w 369"/>
              <a:gd name="T31" fmla="*/ 126928 h 353"/>
              <a:gd name="T32" fmla="*/ 657096 w 369"/>
              <a:gd name="T33" fmla="*/ 155134 h 353"/>
              <a:gd name="T34" fmla="*/ 687659 w 369"/>
              <a:gd name="T35" fmla="*/ 112825 h 353"/>
              <a:gd name="T36" fmla="*/ 687659 w 369"/>
              <a:gd name="T37" fmla="*/ 169237 h 353"/>
              <a:gd name="T38" fmla="*/ 687659 w 369"/>
              <a:gd name="T39" fmla="*/ 225650 h 353"/>
              <a:gd name="T40" fmla="*/ 641815 w 369"/>
              <a:gd name="T41" fmla="*/ 296165 h 353"/>
              <a:gd name="T42" fmla="*/ 702940 w 369"/>
              <a:gd name="T43" fmla="*/ 324372 h 353"/>
              <a:gd name="T44" fmla="*/ 687659 w 369"/>
              <a:gd name="T45" fmla="*/ 366681 h 353"/>
              <a:gd name="T46" fmla="*/ 702940 w 369"/>
              <a:gd name="T47" fmla="*/ 408990 h 353"/>
              <a:gd name="T48" fmla="*/ 657096 w 369"/>
              <a:gd name="T49" fmla="*/ 451300 h 353"/>
              <a:gd name="T50" fmla="*/ 657096 w 369"/>
              <a:gd name="T51" fmla="*/ 493609 h 353"/>
              <a:gd name="T52" fmla="*/ 595971 w 369"/>
              <a:gd name="T53" fmla="*/ 507712 h 353"/>
              <a:gd name="T54" fmla="*/ 519564 w 369"/>
              <a:gd name="T55" fmla="*/ 550022 h 353"/>
              <a:gd name="T56" fmla="*/ 443158 w 369"/>
              <a:gd name="T57" fmla="*/ 535918 h 353"/>
              <a:gd name="T58" fmla="*/ 397314 w 369"/>
              <a:gd name="T59" fmla="*/ 507712 h 353"/>
              <a:gd name="T60" fmla="*/ 366751 w 369"/>
              <a:gd name="T61" fmla="*/ 535918 h 353"/>
              <a:gd name="T62" fmla="*/ 275063 w 369"/>
              <a:gd name="T63" fmla="*/ 620537 h 353"/>
              <a:gd name="T64" fmla="*/ 152813 w 369"/>
              <a:gd name="T65" fmla="*/ 578228 h 35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69"/>
              <a:gd name="T100" fmla="*/ 0 h 353"/>
              <a:gd name="T101" fmla="*/ 369 w 369"/>
              <a:gd name="T102" fmla="*/ 353 h 35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69" h="353">
                <a:moveTo>
                  <a:pt x="48" y="344"/>
                </a:moveTo>
                <a:lnTo>
                  <a:pt x="48" y="320"/>
                </a:lnTo>
                <a:lnTo>
                  <a:pt x="64" y="296"/>
                </a:lnTo>
                <a:lnTo>
                  <a:pt x="32" y="264"/>
                </a:lnTo>
                <a:lnTo>
                  <a:pt x="56" y="224"/>
                </a:lnTo>
                <a:lnTo>
                  <a:pt x="56" y="192"/>
                </a:lnTo>
                <a:lnTo>
                  <a:pt x="8" y="200"/>
                </a:lnTo>
                <a:lnTo>
                  <a:pt x="8" y="160"/>
                </a:lnTo>
                <a:lnTo>
                  <a:pt x="0" y="152"/>
                </a:lnTo>
                <a:lnTo>
                  <a:pt x="16" y="136"/>
                </a:lnTo>
                <a:lnTo>
                  <a:pt x="32" y="144"/>
                </a:lnTo>
                <a:lnTo>
                  <a:pt x="48" y="136"/>
                </a:lnTo>
                <a:lnTo>
                  <a:pt x="96" y="136"/>
                </a:lnTo>
                <a:lnTo>
                  <a:pt x="104" y="120"/>
                </a:lnTo>
                <a:lnTo>
                  <a:pt x="112" y="112"/>
                </a:lnTo>
                <a:lnTo>
                  <a:pt x="168" y="112"/>
                </a:lnTo>
                <a:lnTo>
                  <a:pt x="160" y="80"/>
                </a:lnTo>
                <a:lnTo>
                  <a:pt x="136" y="80"/>
                </a:lnTo>
                <a:lnTo>
                  <a:pt x="128" y="56"/>
                </a:lnTo>
                <a:lnTo>
                  <a:pt x="144" y="40"/>
                </a:lnTo>
                <a:lnTo>
                  <a:pt x="168" y="48"/>
                </a:lnTo>
                <a:lnTo>
                  <a:pt x="184" y="40"/>
                </a:lnTo>
                <a:lnTo>
                  <a:pt x="192" y="56"/>
                </a:lnTo>
                <a:lnTo>
                  <a:pt x="208" y="48"/>
                </a:lnTo>
                <a:lnTo>
                  <a:pt x="208" y="24"/>
                </a:lnTo>
                <a:lnTo>
                  <a:pt x="232" y="40"/>
                </a:lnTo>
                <a:lnTo>
                  <a:pt x="240" y="8"/>
                </a:lnTo>
                <a:lnTo>
                  <a:pt x="248" y="0"/>
                </a:lnTo>
                <a:lnTo>
                  <a:pt x="264" y="16"/>
                </a:lnTo>
                <a:lnTo>
                  <a:pt x="288" y="16"/>
                </a:lnTo>
                <a:lnTo>
                  <a:pt x="312" y="72"/>
                </a:lnTo>
                <a:lnTo>
                  <a:pt x="320" y="72"/>
                </a:lnTo>
                <a:lnTo>
                  <a:pt x="328" y="88"/>
                </a:lnTo>
                <a:lnTo>
                  <a:pt x="344" y="88"/>
                </a:lnTo>
                <a:lnTo>
                  <a:pt x="352" y="72"/>
                </a:lnTo>
                <a:lnTo>
                  <a:pt x="360" y="64"/>
                </a:lnTo>
                <a:lnTo>
                  <a:pt x="368" y="88"/>
                </a:lnTo>
                <a:lnTo>
                  <a:pt x="360" y="96"/>
                </a:lnTo>
                <a:lnTo>
                  <a:pt x="360" y="112"/>
                </a:lnTo>
                <a:lnTo>
                  <a:pt x="360" y="128"/>
                </a:lnTo>
                <a:lnTo>
                  <a:pt x="336" y="152"/>
                </a:lnTo>
                <a:lnTo>
                  <a:pt x="336" y="168"/>
                </a:lnTo>
                <a:lnTo>
                  <a:pt x="360" y="168"/>
                </a:lnTo>
                <a:lnTo>
                  <a:pt x="368" y="184"/>
                </a:lnTo>
                <a:lnTo>
                  <a:pt x="360" y="192"/>
                </a:lnTo>
                <a:lnTo>
                  <a:pt x="360" y="208"/>
                </a:lnTo>
                <a:lnTo>
                  <a:pt x="360" y="232"/>
                </a:lnTo>
                <a:lnTo>
                  <a:pt x="368" y="232"/>
                </a:lnTo>
                <a:lnTo>
                  <a:pt x="368" y="248"/>
                </a:lnTo>
                <a:lnTo>
                  <a:pt x="344" y="256"/>
                </a:lnTo>
                <a:lnTo>
                  <a:pt x="344" y="272"/>
                </a:lnTo>
                <a:lnTo>
                  <a:pt x="344" y="280"/>
                </a:lnTo>
                <a:lnTo>
                  <a:pt x="320" y="272"/>
                </a:lnTo>
                <a:lnTo>
                  <a:pt x="312" y="288"/>
                </a:lnTo>
                <a:lnTo>
                  <a:pt x="280" y="288"/>
                </a:lnTo>
                <a:lnTo>
                  <a:pt x="272" y="312"/>
                </a:lnTo>
                <a:lnTo>
                  <a:pt x="248" y="320"/>
                </a:lnTo>
                <a:lnTo>
                  <a:pt x="232" y="304"/>
                </a:lnTo>
                <a:lnTo>
                  <a:pt x="224" y="280"/>
                </a:lnTo>
                <a:lnTo>
                  <a:pt x="208" y="288"/>
                </a:lnTo>
                <a:lnTo>
                  <a:pt x="208" y="304"/>
                </a:lnTo>
                <a:lnTo>
                  <a:pt x="192" y="304"/>
                </a:lnTo>
                <a:lnTo>
                  <a:pt x="152" y="328"/>
                </a:lnTo>
                <a:lnTo>
                  <a:pt x="144" y="352"/>
                </a:lnTo>
                <a:lnTo>
                  <a:pt x="96" y="328"/>
                </a:lnTo>
                <a:lnTo>
                  <a:pt x="80" y="328"/>
                </a:lnTo>
                <a:lnTo>
                  <a:pt x="48" y="344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22"/>
          <p:cNvSpPr>
            <a:spLocks/>
          </p:cNvSpPr>
          <p:nvPr/>
        </p:nvSpPr>
        <p:spPr bwMode="invGray">
          <a:xfrm>
            <a:off x="5119598" y="4545598"/>
            <a:ext cx="1303020" cy="1301116"/>
          </a:xfrm>
          <a:custGeom>
            <a:avLst/>
            <a:gdLst>
              <a:gd name="T0" fmla="*/ 1007608 w 569"/>
              <a:gd name="T1" fmla="*/ 787277 h 617"/>
              <a:gd name="T2" fmla="*/ 1068675 w 569"/>
              <a:gd name="T3" fmla="*/ 731043 h 617"/>
              <a:gd name="T4" fmla="*/ 1007608 w 569"/>
              <a:gd name="T5" fmla="*/ 716984 h 617"/>
              <a:gd name="T6" fmla="*/ 946540 w 569"/>
              <a:gd name="T7" fmla="*/ 674809 h 617"/>
              <a:gd name="T8" fmla="*/ 885473 w 569"/>
              <a:gd name="T9" fmla="*/ 632633 h 617"/>
              <a:gd name="T10" fmla="*/ 916007 w 569"/>
              <a:gd name="T11" fmla="*/ 562341 h 617"/>
              <a:gd name="T12" fmla="*/ 900740 w 569"/>
              <a:gd name="T13" fmla="*/ 435814 h 617"/>
              <a:gd name="T14" fmla="*/ 809139 w 569"/>
              <a:gd name="T15" fmla="*/ 393638 h 617"/>
              <a:gd name="T16" fmla="*/ 793873 w 569"/>
              <a:gd name="T17" fmla="*/ 309287 h 617"/>
              <a:gd name="T18" fmla="*/ 854940 w 569"/>
              <a:gd name="T19" fmla="*/ 295229 h 617"/>
              <a:gd name="T20" fmla="*/ 977074 w 569"/>
              <a:gd name="T21" fmla="*/ 281170 h 617"/>
              <a:gd name="T22" fmla="*/ 977074 w 569"/>
              <a:gd name="T23" fmla="*/ 196819 h 617"/>
              <a:gd name="T24" fmla="*/ 885473 w 569"/>
              <a:gd name="T25" fmla="*/ 196819 h 617"/>
              <a:gd name="T26" fmla="*/ 824406 w 569"/>
              <a:gd name="T27" fmla="*/ 112468 h 617"/>
              <a:gd name="T28" fmla="*/ 778606 w 569"/>
              <a:gd name="T29" fmla="*/ 168702 h 617"/>
              <a:gd name="T30" fmla="*/ 732806 w 569"/>
              <a:gd name="T31" fmla="*/ 253053 h 617"/>
              <a:gd name="T32" fmla="*/ 702272 w 569"/>
              <a:gd name="T33" fmla="*/ 421755 h 617"/>
              <a:gd name="T34" fmla="*/ 641205 w 569"/>
              <a:gd name="T35" fmla="*/ 393638 h 617"/>
              <a:gd name="T36" fmla="*/ 549604 w 569"/>
              <a:gd name="T37" fmla="*/ 421755 h 617"/>
              <a:gd name="T38" fmla="*/ 519071 w 569"/>
              <a:gd name="T39" fmla="*/ 393638 h 617"/>
              <a:gd name="T40" fmla="*/ 442737 w 569"/>
              <a:gd name="T41" fmla="*/ 182761 h 617"/>
              <a:gd name="T42" fmla="*/ 412203 w 569"/>
              <a:gd name="T43" fmla="*/ 196819 h 617"/>
              <a:gd name="T44" fmla="*/ 396936 w 569"/>
              <a:gd name="T45" fmla="*/ 126527 h 617"/>
              <a:gd name="T46" fmla="*/ 305336 w 569"/>
              <a:gd name="T47" fmla="*/ 70293 h 617"/>
              <a:gd name="T48" fmla="*/ 259535 w 569"/>
              <a:gd name="T49" fmla="*/ 140585 h 617"/>
              <a:gd name="T50" fmla="*/ 259535 w 569"/>
              <a:gd name="T51" fmla="*/ 0 h 617"/>
              <a:gd name="T52" fmla="*/ 213735 w 569"/>
              <a:gd name="T53" fmla="*/ 0 h 617"/>
              <a:gd name="T54" fmla="*/ 183201 w 569"/>
              <a:gd name="T55" fmla="*/ 56234 h 617"/>
              <a:gd name="T56" fmla="*/ 167935 w 569"/>
              <a:gd name="T57" fmla="*/ 112468 h 617"/>
              <a:gd name="T58" fmla="*/ 152668 w 569"/>
              <a:gd name="T59" fmla="*/ 168702 h 617"/>
              <a:gd name="T60" fmla="*/ 198468 w 569"/>
              <a:gd name="T61" fmla="*/ 196819 h 617"/>
              <a:gd name="T62" fmla="*/ 167935 w 569"/>
              <a:gd name="T63" fmla="*/ 421755 h 617"/>
              <a:gd name="T64" fmla="*/ 45800 w 569"/>
              <a:gd name="T65" fmla="*/ 492048 h 617"/>
              <a:gd name="T66" fmla="*/ 15267 w 569"/>
              <a:gd name="T67" fmla="*/ 548282 h 617"/>
              <a:gd name="T68" fmla="*/ 0 w 569"/>
              <a:gd name="T69" fmla="*/ 660750 h 617"/>
              <a:gd name="T70" fmla="*/ 91601 w 569"/>
              <a:gd name="T71" fmla="*/ 646692 h 617"/>
              <a:gd name="T72" fmla="*/ 152668 w 569"/>
              <a:gd name="T73" fmla="*/ 688867 h 617"/>
              <a:gd name="T74" fmla="*/ 167935 w 569"/>
              <a:gd name="T75" fmla="*/ 716984 h 617"/>
              <a:gd name="T76" fmla="*/ 183201 w 569"/>
              <a:gd name="T77" fmla="*/ 787277 h 617"/>
              <a:gd name="T78" fmla="*/ 229002 w 569"/>
              <a:gd name="T79" fmla="*/ 815394 h 617"/>
              <a:gd name="T80" fmla="*/ 213735 w 569"/>
              <a:gd name="T81" fmla="*/ 885686 h 617"/>
              <a:gd name="T82" fmla="*/ 198468 w 569"/>
              <a:gd name="T83" fmla="*/ 927862 h 617"/>
              <a:gd name="T84" fmla="*/ 274802 w 569"/>
              <a:gd name="T85" fmla="*/ 984096 h 617"/>
              <a:gd name="T86" fmla="*/ 381670 w 569"/>
              <a:gd name="T87" fmla="*/ 1012213 h 617"/>
              <a:gd name="T88" fmla="*/ 427470 w 569"/>
              <a:gd name="T89" fmla="*/ 998155 h 617"/>
              <a:gd name="T90" fmla="*/ 442737 w 569"/>
              <a:gd name="T91" fmla="*/ 1054389 h 617"/>
              <a:gd name="T92" fmla="*/ 503804 w 569"/>
              <a:gd name="T93" fmla="*/ 1040330 h 617"/>
              <a:gd name="T94" fmla="*/ 519071 w 569"/>
              <a:gd name="T95" fmla="*/ 899745 h 617"/>
              <a:gd name="T96" fmla="*/ 625938 w 569"/>
              <a:gd name="T97" fmla="*/ 885686 h 617"/>
              <a:gd name="T98" fmla="*/ 671738 w 569"/>
              <a:gd name="T99" fmla="*/ 899745 h 617"/>
              <a:gd name="T100" fmla="*/ 732806 w 569"/>
              <a:gd name="T101" fmla="*/ 899745 h 617"/>
              <a:gd name="T102" fmla="*/ 793873 w 569"/>
              <a:gd name="T103" fmla="*/ 913804 h 617"/>
              <a:gd name="T104" fmla="*/ 839673 w 569"/>
              <a:gd name="T105" fmla="*/ 885686 h 617"/>
              <a:gd name="T106" fmla="*/ 931274 w 569"/>
              <a:gd name="T107" fmla="*/ 829452 h 617"/>
              <a:gd name="T108" fmla="*/ 992341 w 569"/>
              <a:gd name="T109" fmla="*/ 815394 h 61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69"/>
              <a:gd name="T166" fmla="*/ 0 h 617"/>
              <a:gd name="T167" fmla="*/ 569 w 569"/>
              <a:gd name="T168" fmla="*/ 617 h 61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69" h="617">
                <a:moveTo>
                  <a:pt x="520" y="464"/>
                </a:moveTo>
                <a:lnTo>
                  <a:pt x="528" y="448"/>
                </a:lnTo>
                <a:lnTo>
                  <a:pt x="568" y="448"/>
                </a:lnTo>
                <a:lnTo>
                  <a:pt x="560" y="416"/>
                </a:lnTo>
                <a:lnTo>
                  <a:pt x="552" y="400"/>
                </a:lnTo>
                <a:lnTo>
                  <a:pt x="528" y="408"/>
                </a:lnTo>
                <a:lnTo>
                  <a:pt x="504" y="400"/>
                </a:lnTo>
                <a:lnTo>
                  <a:pt x="496" y="384"/>
                </a:lnTo>
                <a:lnTo>
                  <a:pt x="464" y="384"/>
                </a:lnTo>
                <a:lnTo>
                  <a:pt x="464" y="360"/>
                </a:lnTo>
                <a:lnTo>
                  <a:pt x="464" y="344"/>
                </a:lnTo>
                <a:lnTo>
                  <a:pt x="480" y="320"/>
                </a:lnTo>
                <a:lnTo>
                  <a:pt x="448" y="288"/>
                </a:lnTo>
                <a:lnTo>
                  <a:pt x="472" y="248"/>
                </a:lnTo>
                <a:lnTo>
                  <a:pt x="472" y="216"/>
                </a:lnTo>
                <a:lnTo>
                  <a:pt x="424" y="224"/>
                </a:lnTo>
                <a:lnTo>
                  <a:pt x="424" y="184"/>
                </a:lnTo>
                <a:lnTo>
                  <a:pt x="416" y="176"/>
                </a:lnTo>
                <a:lnTo>
                  <a:pt x="432" y="160"/>
                </a:lnTo>
                <a:lnTo>
                  <a:pt x="448" y="168"/>
                </a:lnTo>
                <a:lnTo>
                  <a:pt x="464" y="152"/>
                </a:lnTo>
                <a:lnTo>
                  <a:pt x="512" y="160"/>
                </a:lnTo>
                <a:lnTo>
                  <a:pt x="528" y="136"/>
                </a:lnTo>
                <a:lnTo>
                  <a:pt x="512" y="112"/>
                </a:lnTo>
                <a:lnTo>
                  <a:pt x="488" y="128"/>
                </a:lnTo>
                <a:lnTo>
                  <a:pt x="464" y="112"/>
                </a:lnTo>
                <a:lnTo>
                  <a:pt x="464" y="64"/>
                </a:lnTo>
                <a:lnTo>
                  <a:pt x="432" y="64"/>
                </a:lnTo>
                <a:lnTo>
                  <a:pt x="424" y="96"/>
                </a:lnTo>
                <a:lnTo>
                  <a:pt x="408" y="96"/>
                </a:lnTo>
                <a:lnTo>
                  <a:pt x="408" y="120"/>
                </a:lnTo>
                <a:lnTo>
                  <a:pt x="384" y="144"/>
                </a:lnTo>
                <a:lnTo>
                  <a:pt x="368" y="144"/>
                </a:lnTo>
                <a:lnTo>
                  <a:pt x="368" y="240"/>
                </a:lnTo>
                <a:lnTo>
                  <a:pt x="344" y="240"/>
                </a:lnTo>
                <a:lnTo>
                  <a:pt x="336" y="224"/>
                </a:lnTo>
                <a:lnTo>
                  <a:pt x="320" y="240"/>
                </a:lnTo>
                <a:lnTo>
                  <a:pt x="288" y="240"/>
                </a:lnTo>
                <a:lnTo>
                  <a:pt x="288" y="232"/>
                </a:lnTo>
                <a:lnTo>
                  <a:pt x="272" y="224"/>
                </a:lnTo>
                <a:lnTo>
                  <a:pt x="272" y="192"/>
                </a:lnTo>
                <a:lnTo>
                  <a:pt x="232" y="104"/>
                </a:lnTo>
                <a:lnTo>
                  <a:pt x="216" y="104"/>
                </a:lnTo>
                <a:lnTo>
                  <a:pt x="216" y="112"/>
                </a:lnTo>
                <a:lnTo>
                  <a:pt x="200" y="88"/>
                </a:lnTo>
                <a:lnTo>
                  <a:pt x="208" y="72"/>
                </a:lnTo>
                <a:lnTo>
                  <a:pt x="176" y="32"/>
                </a:lnTo>
                <a:lnTo>
                  <a:pt x="160" y="40"/>
                </a:lnTo>
                <a:lnTo>
                  <a:pt x="152" y="80"/>
                </a:lnTo>
                <a:lnTo>
                  <a:pt x="136" y="80"/>
                </a:lnTo>
                <a:lnTo>
                  <a:pt x="136" y="64"/>
                </a:lnTo>
                <a:lnTo>
                  <a:pt x="136" y="0"/>
                </a:lnTo>
                <a:lnTo>
                  <a:pt x="120" y="16"/>
                </a:lnTo>
                <a:lnTo>
                  <a:pt x="112" y="0"/>
                </a:lnTo>
                <a:lnTo>
                  <a:pt x="96" y="16"/>
                </a:lnTo>
                <a:lnTo>
                  <a:pt x="96" y="32"/>
                </a:lnTo>
                <a:lnTo>
                  <a:pt x="104" y="64"/>
                </a:lnTo>
                <a:lnTo>
                  <a:pt x="88" y="64"/>
                </a:lnTo>
                <a:lnTo>
                  <a:pt x="72" y="64"/>
                </a:lnTo>
                <a:lnTo>
                  <a:pt x="80" y="96"/>
                </a:lnTo>
                <a:lnTo>
                  <a:pt x="80" y="112"/>
                </a:lnTo>
                <a:lnTo>
                  <a:pt x="104" y="112"/>
                </a:lnTo>
                <a:lnTo>
                  <a:pt x="104" y="168"/>
                </a:lnTo>
                <a:lnTo>
                  <a:pt x="88" y="240"/>
                </a:lnTo>
                <a:lnTo>
                  <a:pt x="40" y="272"/>
                </a:lnTo>
                <a:lnTo>
                  <a:pt x="24" y="280"/>
                </a:lnTo>
                <a:lnTo>
                  <a:pt x="16" y="288"/>
                </a:lnTo>
                <a:lnTo>
                  <a:pt x="8" y="312"/>
                </a:lnTo>
                <a:lnTo>
                  <a:pt x="8" y="360"/>
                </a:lnTo>
                <a:lnTo>
                  <a:pt x="0" y="376"/>
                </a:lnTo>
                <a:lnTo>
                  <a:pt x="32" y="376"/>
                </a:lnTo>
                <a:lnTo>
                  <a:pt x="48" y="368"/>
                </a:lnTo>
                <a:lnTo>
                  <a:pt x="88" y="376"/>
                </a:lnTo>
                <a:lnTo>
                  <a:pt x="80" y="392"/>
                </a:lnTo>
                <a:lnTo>
                  <a:pt x="72" y="392"/>
                </a:lnTo>
                <a:lnTo>
                  <a:pt x="88" y="408"/>
                </a:lnTo>
                <a:lnTo>
                  <a:pt x="80" y="432"/>
                </a:lnTo>
                <a:lnTo>
                  <a:pt x="96" y="448"/>
                </a:lnTo>
                <a:lnTo>
                  <a:pt x="120" y="448"/>
                </a:lnTo>
                <a:lnTo>
                  <a:pt x="120" y="464"/>
                </a:lnTo>
                <a:lnTo>
                  <a:pt x="112" y="472"/>
                </a:lnTo>
                <a:lnTo>
                  <a:pt x="112" y="504"/>
                </a:lnTo>
                <a:lnTo>
                  <a:pt x="96" y="504"/>
                </a:lnTo>
                <a:lnTo>
                  <a:pt x="104" y="528"/>
                </a:lnTo>
                <a:lnTo>
                  <a:pt x="144" y="528"/>
                </a:lnTo>
                <a:lnTo>
                  <a:pt x="144" y="560"/>
                </a:lnTo>
                <a:lnTo>
                  <a:pt x="160" y="568"/>
                </a:lnTo>
                <a:lnTo>
                  <a:pt x="200" y="576"/>
                </a:lnTo>
                <a:lnTo>
                  <a:pt x="216" y="560"/>
                </a:lnTo>
                <a:lnTo>
                  <a:pt x="224" y="568"/>
                </a:lnTo>
                <a:lnTo>
                  <a:pt x="216" y="592"/>
                </a:lnTo>
                <a:lnTo>
                  <a:pt x="232" y="600"/>
                </a:lnTo>
                <a:lnTo>
                  <a:pt x="264" y="616"/>
                </a:lnTo>
                <a:lnTo>
                  <a:pt x="264" y="592"/>
                </a:lnTo>
                <a:lnTo>
                  <a:pt x="264" y="520"/>
                </a:lnTo>
                <a:lnTo>
                  <a:pt x="272" y="512"/>
                </a:lnTo>
                <a:lnTo>
                  <a:pt x="320" y="512"/>
                </a:lnTo>
                <a:lnTo>
                  <a:pt x="328" y="504"/>
                </a:lnTo>
                <a:lnTo>
                  <a:pt x="344" y="504"/>
                </a:lnTo>
                <a:lnTo>
                  <a:pt x="352" y="512"/>
                </a:lnTo>
                <a:lnTo>
                  <a:pt x="376" y="504"/>
                </a:lnTo>
                <a:lnTo>
                  <a:pt x="384" y="512"/>
                </a:lnTo>
                <a:lnTo>
                  <a:pt x="392" y="504"/>
                </a:lnTo>
                <a:lnTo>
                  <a:pt x="416" y="520"/>
                </a:lnTo>
                <a:lnTo>
                  <a:pt x="416" y="504"/>
                </a:lnTo>
                <a:lnTo>
                  <a:pt x="440" y="504"/>
                </a:lnTo>
                <a:lnTo>
                  <a:pt x="480" y="496"/>
                </a:lnTo>
                <a:lnTo>
                  <a:pt x="488" y="472"/>
                </a:lnTo>
                <a:lnTo>
                  <a:pt x="504" y="464"/>
                </a:lnTo>
                <a:lnTo>
                  <a:pt x="520" y="464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23"/>
          <p:cNvSpPr>
            <a:spLocks/>
          </p:cNvSpPr>
          <p:nvPr/>
        </p:nvSpPr>
        <p:spPr bwMode="invGray">
          <a:xfrm>
            <a:off x="2686913" y="3040648"/>
            <a:ext cx="2769870" cy="1657350"/>
          </a:xfrm>
          <a:custGeom>
            <a:avLst/>
            <a:gdLst>
              <a:gd name="T0" fmla="*/ 2260495 w 1209"/>
              <a:gd name="T1" fmla="*/ 1280840 h 785"/>
              <a:gd name="T2" fmla="*/ 2214674 w 1209"/>
              <a:gd name="T3" fmla="*/ 1280840 h 785"/>
              <a:gd name="T4" fmla="*/ 2214674 w 1209"/>
              <a:gd name="T5" fmla="*/ 1379366 h 785"/>
              <a:gd name="T6" fmla="*/ 2123032 w 1209"/>
              <a:gd name="T7" fmla="*/ 1337140 h 785"/>
              <a:gd name="T8" fmla="*/ 2077212 w 1209"/>
              <a:gd name="T9" fmla="*/ 1323065 h 785"/>
              <a:gd name="T10" fmla="*/ 1955023 w 1209"/>
              <a:gd name="T11" fmla="*/ 1266764 h 785"/>
              <a:gd name="T12" fmla="*/ 1985570 w 1209"/>
              <a:gd name="T13" fmla="*/ 1224539 h 785"/>
              <a:gd name="T14" fmla="*/ 1970296 w 1209"/>
              <a:gd name="T15" fmla="*/ 1196389 h 785"/>
              <a:gd name="T16" fmla="*/ 1909202 w 1209"/>
              <a:gd name="T17" fmla="*/ 1168238 h 785"/>
              <a:gd name="T18" fmla="*/ 1863381 w 1209"/>
              <a:gd name="T19" fmla="*/ 1196389 h 785"/>
              <a:gd name="T20" fmla="*/ 1771739 w 1209"/>
              <a:gd name="T21" fmla="*/ 1140088 h 785"/>
              <a:gd name="T22" fmla="*/ 1588456 w 1209"/>
              <a:gd name="T23" fmla="*/ 1224539 h 785"/>
              <a:gd name="T24" fmla="*/ 1542635 w 1209"/>
              <a:gd name="T25" fmla="*/ 1266764 h 785"/>
              <a:gd name="T26" fmla="*/ 1389899 w 1209"/>
              <a:gd name="T27" fmla="*/ 1294915 h 785"/>
              <a:gd name="T28" fmla="*/ 1252436 w 1209"/>
              <a:gd name="T29" fmla="*/ 1252689 h 785"/>
              <a:gd name="T30" fmla="*/ 1206616 w 1209"/>
              <a:gd name="T31" fmla="*/ 1196389 h 785"/>
              <a:gd name="T32" fmla="*/ 1114974 w 1209"/>
              <a:gd name="T33" fmla="*/ 1238614 h 785"/>
              <a:gd name="T34" fmla="*/ 1023332 w 1209"/>
              <a:gd name="T35" fmla="*/ 1280840 h 785"/>
              <a:gd name="T36" fmla="*/ 870596 w 1209"/>
              <a:gd name="T37" fmla="*/ 1182313 h 785"/>
              <a:gd name="T38" fmla="*/ 778954 w 1209"/>
              <a:gd name="T39" fmla="*/ 1126013 h 785"/>
              <a:gd name="T40" fmla="*/ 687313 w 1209"/>
              <a:gd name="T41" fmla="*/ 1097863 h 785"/>
              <a:gd name="T42" fmla="*/ 610945 w 1209"/>
              <a:gd name="T43" fmla="*/ 1041562 h 785"/>
              <a:gd name="T44" fmla="*/ 519303 w 1209"/>
              <a:gd name="T45" fmla="*/ 914885 h 785"/>
              <a:gd name="T46" fmla="*/ 473482 w 1209"/>
              <a:gd name="T47" fmla="*/ 900810 h 785"/>
              <a:gd name="T48" fmla="*/ 397114 w 1209"/>
              <a:gd name="T49" fmla="*/ 802284 h 785"/>
              <a:gd name="T50" fmla="*/ 305472 w 1209"/>
              <a:gd name="T51" fmla="*/ 675608 h 785"/>
              <a:gd name="T52" fmla="*/ 229104 w 1209"/>
              <a:gd name="T53" fmla="*/ 717833 h 785"/>
              <a:gd name="T54" fmla="*/ 122189 w 1209"/>
              <a:gd name="T55" fmla="*/ 577082 h 785"/>
              <a:gd name="T56" fmla="*/ 61094 w 1209"/>
              <a:gd name="T57" fmla="*/ 478555 h 785"/>
              <a:gd name="T58" fmla="*/ 0 w 1209"/>
              <a:gd name="T59" fmla="*/ 450405 h 785"/>
              <a:gd name="T60" fmla="*/ 30547 w 1209"/>
              <a:gd name="T61" fmla="*/ 309654 h 785"/>
              <a:gd name="T62" fmla="*/ 91642 w 1209"/>
              <a:gd name="T63" fmla="*/ 337804 h 785"/>
              <a:gd name="T64" fmla="*/ 152736 w 1209"/>
              <a:gd name="T65" fmla="*/ 323729 h 785"/>
              <a:gd name="T66" fmla="*/ 152736 w 1209"/>
              <a:gd name="T67" fmla="*/ 225203 h 785"/>
              <a:gd name="T68" fmla="*/ 106915 w 1209"/>
              <a:gd name="T69" fmla="*/ 168902 h 785"/>
              <a:gd name="T70" fmla="*/ 152736 w 1209"/>
              <a:gd name="T71" fmla="*/ 84451 h 785"/>
              <a:gd name="T72" fmla="*/ 290199 w 1209"/>
              <a:gd name="T73" fmla="*/ 70376 h 785"/>
              <a:gd name="T74" fmla="*/ 397114 w 1209"/>
              <a:gd name="T75" fmla="*/ 14075 h 785"/>
              <a:gd name="T76" fmla="*/ 549850 w 1209"/>
              <a:gd name="T77" fmla="*/ 28150 h 785"/>
              <a:gd name="T78" fmla="*/ 656765 w 1209"/>
              <a:gd name="T79" fmla="*/ 98526 h 785"/>
              <a:gd name="T80" fmla="*/ 824775 w 1209"/>
              <a:gd name="T81" fmla="*/ 98526 h 785"/>
              <a:gd name="T82" fmla="*/ 1008059 w 1209"/>
              <a:gd name="T83" fmla="*/ 70376 h 785"/>
              <a:gd name="T84" fmla="*/ 1267710 w 1209"/>
              <a:gd name="T85" fmla="*/ 98526 h 785"/>
              <a:gd name="T86" fmla="*/ 1359352 w 1209"/>
              <a:gd name="T87" fmla="*/ 126676 h 785"/>
              <a:gd name="T88" fmla="*/ 1344078 w 1209"/>
              <a:gd name="T89" fmla="*/ 168902 h 785"/>
              <a:gd name="T90" fmla="*/ 1389899 w 1209"/>
              <a:gd name="T91" fmla="*/ 239278 h 785"/>
              <a:gd name="T92" fmla="*/ 1359352 w 1209"/>
              <a:gd name="T93" fmla="*/ 323729 h 785"/>
              <a:gd name="T94" fmla="*/ 1328804 w 1209"/>
              <a:gd name="T95" fmla="*/ 436330 h 785"/>
              <a:gd name="T96" fmla="*/ 1405172 w 1209"/>
              <a:gd name="T97" fmla="*/ 563006 h 785"/>
              <a:gd name="T98" fmla="*/ 1588456 w 1209"/>
              <a:gd name="T99" fmla="*/ 647457 h 785"/>
              <a:gd name="T100" fmla="*/ 1787013 w 1209"/>
              <a:gd name="T101" fmla="*/ 731908 h 785"/>
              <a:gd name="T102" fmla="*/ 1893928 w 1209"/>
              <a:gd name="T103" fmla="*/ 745983 h 785"/>
              <a:gd name="T104" fmla="*/ 1924475 w 1209"/>
              <a:gd name="T105" fmla="*/ 844510 h 785"/>
              <a:gd name="T106" fmla="*/ 1985570 w 1209"/>
              <a:gd name="T107" fmla="*/ 872660 h 785"/>
              <a:gd name="T108" fmla="*/ 2016117 w 1209"/>
              <a:gd name="T109" fmla="*/ 830434 h 785"/>
              <a:gd name="T110" fmla="*/ 2061938 w 1209"/>
              <a:gd name="T111" fmla="*/ 844510 h 785"/>
              <a:gd name="T112" fmla="*/ 2092485 w 1209"/>
              <a:gd name="T113" fmla="*/ 816359 h 785"/>
              <a:gd name="T114" fmla="*/ 2168853 w 1209"/>
              <a:gd name="T115" fmla="*/ 774134 h 785"/>
              <a:gd name="T116" fmla="*/ 2245221 w 1209"/>
              <a:gd name="T117" fmla="*/ 802284 h 785"/>
              <a:gd name="T118" fmla="*/ 2306316 w 1209"/>
              <a:gd name="T119" fmla="*/ 943036 h 785"/>
              <a:gd name="T120" fmla="*/ 2306316 w 1209"/>
              <a:gd name="T121" fmla="*/ 1013412 h 785"/>
              <a:gd name="T122" fmla="*/ 2291042 w 1209"/>
              <a:gd name="T123" fmla="*/ 1252689 h 7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209"/>
              <a:gd name="T187" fmla="*/ 0 h 785"/>
              <a:gd name="T188" fmla="*/ 1209 w 1209"/>
              <a:gd name="T189" fmla="*/ 785 h 7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209" h="785">
                <a:moveTo>
                  <a:pt x="1200" y="712"/>
                </a:moveTo>
                <a:lnTo>
                  <a:pt x="1184" y="728"/>
                </a:lnTo>
                <a:lnTo>
                  <a:pt x="1176" y="712"/>
                </a:lnTo>
                <a:lnTo>
                  <a:pt x="1160" y="728"/>
                </a:lnTo>
                <a:lnTo>
                  <a:pt x="1168" y="776"/>
                </a:lnTo>
                <a:lnTo>
                  <a:pt x="1160" y="784"/>
                </a:lnTo>
                <a:lnTo>
                  <a:pt x="1136" y="776"/>
                </a:lnTo>
                <a:lnTo>
                  <a:pt x="1112" y="760"/>
                </a:lnTo>
                <a:lnTo>
                  <a:pt x="1112" y="744"/>
                </a:lnTo>
                <a:lnTo>
                  <a:pt x="1088" y="752"/>
                </a:lnTo>
                <a:lnTo>
                  <a:pt x="1024" y="728"/>
                </a:lnTo>
                <a:lnTo>
                  <a:pt x="1024" y="720"/>
                </a:lnTo>
                <a:lnTo>
                  <a:pt x="1040" y="712"/>
                </a:lnTo>
                <a:lnTo>
                  <a:pt x="1040" y="696"/>
                </a:lnTo>
                <a:lnTo>
                  <a:pt x="1024" y="688"/>
                </a:lnTo>
                <a:lnTo>
                  <a:pt x="1032" y="680"/>
                </a:lnTo>
                <a:lnTo>
                  <a:pt x="1016" y="656"/>
                </a:lnTo>
                <a:lnTo>
                  <a:pt x="1000" y="664"/>
                </a:lnTo>
                <a:lnTo>
                  <a:pt x="984" y="672"/>
                </a:lnTo>
                <a:lnTo>
                  <a:pt x="976" y="680"/>
                </a:lnTo>
                <a:lnTo>
                  <a:pt x="960" y="680"/>
                </a:lnTo>
                <a:lnTo>
                  <a:pt x="928" y="648"/>
                </a:lnTo>
                <a:lnTo>
                  <a:pt x="864" y="696"/>
                </a:lnTo>
                <a:lnTo>
                  <a:pt x="832" y="696"/>
                </a:lnTo>
                <a:lnTo>
                  <a:pt x="824" y="720"/>
                </a:lnTo>
                <a:lnTo>
                  <a:pt x="808" y="720"/>
                </a:lnTo>
                <a:lnTo>
                  <a:pt x="760" y="744"/>
                </a:lnTo>
                <a:lnTo>
                  <a:pt x="728" y="736"/>
                </a:lnTo>
                <a:lnTo>
                  <a:pt x="712" y="712"/>
                </a:lnTo>
                <a:lnTo>
                  <a:pt x="656" y="712"/>
                </a:lnTo>
                <a:lnTo>
                  <a:pt x="664" y="688"/>
                </a:lnTo>
                <a:lnTo>
                  <a:pt x="632" y="680"/>
                </a:lnTo>
                <a:lnTo>
                  <a:pt x="600" y="680"/>
                </a:lnTo>
                <a:lnTo>
                  <a:pt x="584" y="704"/>
                </a:lnTo>
                <a:lnTo>
                  <a:pt x="552" y="728"/>
                </a:lnTo>
                <a:lnTo>
                  <a:pt x="536" y="728"/>
                </a:lnTo>
                <a:lnTo>
                  <a:pt x="544" y="680"/>
                </a:lnTo>
                <a:lnTo>
                  <a:pt x="456" y="672"/>
                </a:lnTo>
                <a:lnTo>
                  <a:pt x="424" y="640"/>
                </a:lnTo>
                <a:lnTo>
                  <a:pt x="408" y="640"/>
                </a:lnTo>
                <a:lnTo>
                  <a:pt x="392" y="648"/>
                </a:lnTo>
                <a:lnTo>
                  <a:pt x="360" y="624"/>
                </a:lnTo>
                <a:lnTo>
                  <a:pt x="336" y="600"/>
                </a:lnTo>
                <a:lnTo>
                  <a:pt x="320" y="592"/>
                </a:lnTo>
                <a:lnTo>
                  <a:pt x="280" y="544"/>
                </a:lnTo>
                <a:lnTo>
                  <a:pt x="272" y="520"/>
                </a:lnTo>
                <a:lnTo>
                  <a:pt x="264" y="512"/>
                </a:lnTo>
                <a:lnTo>
                  <a:pt x="248" y="512"/>
                </a:lnTo>
                <a:lnTo>
                  <a:pt x="224" y="464"/>
                </a:lnTo>
                <a:lnTo>
                  <a:pt x="208" y="456"/>
                </a:lnTo>
                <a:lnTo>
                  <a:pt x="192" y="424"/>
                </a:lnTo>
                <a:lnTo>
                  <a:pt x="160" y="384"/>
                </a:lnTo>
                <a:lnTo>
                  <a:pt x="144" y="384"/>
                </a:lnTo>
                <a:lnTo>
                  <a:pt x="120" y="408"/>
                </a:lnTo>
                <a:lnTo>
                  <a:pt x="96" y="376"/>
                </a:lnTo>
                <a:lnTo>
                  <a:pt x="64" y="328"/>
                </a:lnTo>
                <a:lnTo>
                  <a:pt x="40" y="304"/>
                </a:lnTo>
                <a:lnTo>
                  <a:pt x="32" y="272"/>
                </a:lnTo>
                <a:lnTo>
                  <a:pt x="8" y="280"/>
                </a:lnTo>
                <a:lnTo>
                  <a:pt x="0" y="256"/>
                </a:lnTo>
                <a:lnTo>
                  <a:pt x="8" y="248"/>
                </a:lnTo>
                <a:lnTo>
                  <a:pt x="16" y="176"/>
                </a:lnTo>
                <a:lnTo>
                  <a:pt x="32" y="168"/>
                </a:lnTo>
                <a:lnTo>
                  <a:pt x="48" y="192"/>
                </a:lnTo>
                <a:lnTo>
                  <a:pt x="64" y="184"/>
                </a:lnTo>
                <a:lnTo>
                  <a:pt x="80" y="184"/>
                </a:lnTo>
                <a:lnTo>
                  <a:pt x="72" y="144"/>
                </a:lnTo>
                <a:lnTo>
                  <a:pt x="80" y="128"/>
                </a:lnTo>
                <a:lnTo>
                  <a:pt x="56" y="120"/>
                </a:lnTo>
                <a:lnTo>
                  <a:pt x="56" y="96"/>
                </a:lnTo>
                <a:lnTo>
                  <a:pt x="64" y="56"/>
                </a:lnTo>
                <a:lnTo>
                  <a:pt x="80" y="48"/>
                </a:lnTo>
                <a:lnTo>
                  <a:pt x="120" y="56"/>
                </a:lnTo>
                <a:lnTo>
                  <a:pt x="152" y="40"/>
                </a:lnTo>
                <a:lnTo>
                  <a:pt x="176" y="0"/>
                </a:lnTo>
                <a:lnTo>
                  <a:pt x="208" y="8"/>
                </a:lnTo>
                <a:lnTo>
                  <a:pt x="272" y="32"/>
                </a:lnTo>
                <a:lnTo>
                  <a:pt x="288" y="16"/>
                </a:lnTo>
                <a:lnTo>
                  <a:pt x="336" y="24"/>
                </a:lnTo>
                <a:lnTo>
                  <a:pt x="344" y="56"/>
                </a:lnTo>
                <a:lnTo>
                  <a:pt x="408" y="72"/>
                </a:lnTo>
                <a:lnTo>
                  <a:pt x="432" y="56"/>
                </a:lnTo>
                <a:lnTo>
                  <a:pt x="504" y="56"/>
                </a:lnTo>
                <a:lnTo>
                  <a:pt x="528" y="40"/>
                </a:lnTo>
                <a:lnTo>
                  <a:pt x="640" y="32"/>
                </a:lnTo>
                <a:lnTo>
                  <a:pt x="664" y="56"/>
                </a:lnTo>
                <a:lnTo>
                  <a:pt x="696" y="64"/>
                </a:lnTo>
                <a:lnTo>
                  <a:pt x="712" y="72"/>
                </a:lnTo>
                <a:lnTo>
                  <a:pt x="720" y="88"/>
                </a:lnTo>
                <a:lnTo>
                  <a:pt x="704" y="96"/>
                </a:lnTo>
                <a:lnTo>
                  <a:pt x="728" y="104"/>
                </a:lnTo>
                <a:lnTo>
                  <a:pt x="728" y="136"/>
                </a:lnTo>
                <a:lnTo>
                  <a:pt x="704" y="168"/>
                </a:lnTo>
                <a:lnTo>
                  <a:pt x="712" y="184"/>
                </a:lnTo>
                <a:lnTo>
                  <a:pt x="704" y="232"/>
                </a:lnTo>
                <a:lnTo>
                  <a:pt x="696" y="248"/>
                </a:lnTo>
                <a:lnTo>
                  <a:pt x="712" y="296"/>
                </a:lnTo>
                <a:lnTo>
                  <a:pt x="736" y="320"/>
                </a:lnTo>
                <a:lnTo>
                  <a:pt x="784" y="320"/>
                </a:lnTo>
                <a:lnTo>
                  <a:pt x="832" y="368"/>
                </a:lnTo>
                <a:lnTo>
                  <a:pt x="864" y="376"/>
                </a:lnTo>
                <a:lnTo>
                  <a:pt x="936" y="416"/>
                </a:lnTo>
                <a:lnTo>
                  <a:pt x="968" y="400"/>
                </a:lnTo>
                <a:lnTo>
                  <a:pt x="992" y="424"/>
                </a:lnTo>
                <a:lnTo>
                  <a:pt x="1016" y="448"/>
                </a:lnTo>
                <a:lnTo>
                  <a:pt x="1008" y="480"/>
                </a:lnTo>
                <a:lnTo>
                  <a:pt x="1040" y="480"/>
                </a:lnTo>
                <a:lnTo>
                  <a:pt x="1040" y="496"/>
                </a:lnTo>
                <a:lnTo>
                  <a:pt x="1064" y="496"/>
                </a:lnTo>
                <a:lnTo>
                  <a:pt x="1056" y="472"/>
                </a:lnTo>
                <a:lnTo>
                  <a:pt x="1072" y="472"/>
                </a:lnTo>
                <a:lnTo>
                  <a:pt x="1080" y="480"/>
                </a:lnTo>
                <a:lnTo>
                  <a:pt x="1096" y="480"/>
                </a:lnTo>
                <a:lnTo>
                  <a:pt x="1096" y="464"/>
                </a:lnTo>
                <a:lnTo>
                  <a:pt x="1120" y="464"/>
                </a:lnTo>
                <a:lnTo>
                  <a:pt x="1136" y="440"/>
                </a:lnTo>
                <a:lnTo>
                  <a:pt x="1152" y="432"/>
                </a:lnTo>
                <a:lnTo>
                  <a:pt x="1176" y="456"/>
                </a:lnTo>
                <a:lnTo>
                  <a:pt x="1176" y="480"/>
                </a:lnTo>
                <a:lnTo>
                  <a:pt x="1208" y="536"/>
                </a:lnTo>
                <a:lnTo>
                  <a:pt x="1192" y="544"/>
                </a:lnTo>
                <a:lnTo>
                  <a:pt x="1208" y="576"/>
                </a:lnTo>
                <a:lnTo>
                  <a:pt x="1208" y="608"/>
                </a:lnTo>
                <a:lnTo>
                  <a:pt x="1200" y="712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gray">
          <a:xfrm>
            <a:off x="5289143" y="3718827"/>
            <a:ext cx="1739266" cy="1335406"/>
          </a:xfrm>
          <a:custGeom>
            <a:avLst/>
            <a:gdLst>
              <a:gd name="T0" fmla="*/ 1325590 w 761"/>
              <a:gd name="T1" fmla="*/ 857922 h 633"/>
              <a:gd name="T2" fmla="*/ 1279880 w 761"/>
              <a:gd name="T3" fmla="*/ 886051 h 633"/>
              <a:gd name="T4" fmla="*/ 1249407 w 761"/>
              <a:gd name="T5" fmla="*/ 857922 h 633"/>
              <a:gd name="T6" fmla="*/ 1157987 w 761"/>
              <a:gd name="T7" fmla="*/ 759472 h 633"/>
              <a:gd name="T8" fmla="*/ 1112277 w 761"/>
              <a:gd name="T9" fmla="*/ 745408 h 633"/>
              <a:gd name="T10" fmla="*/ 1051330 w 761"/>
              <a:gd name="T11" fmla="*/ 773537 h 633"/>
              <a:gd name="T12" fmla="*/ 1020857 w 761"/>
              <a:gd name="T13" fmla="*/ 829794 h 633"/>
              <a:gd name="T14" fmla="*/ 975147 w 761"/>
              <a:gd name="T15" fmla="*/ 815729 h 633"/>
              <a:gd name="T16" fmla="*/ 898963 w 761"/>
              <a:gd name="T17" fmla="*/ 829794 h 633"/>
              <a:gd name="T18" fmla="*/ 959910 w 761"/>
              <a:gd name="T19" fmla="*/ 871987 h 633"/>
              <a:gd name="T20" fmla="*/ 868490 w 761"/>
              <a:gd name="T21" fmla="*/ 928244 h 633"/>
              <a:gd name="T22" fmla="*/ 792307 w 761"/>
              <a:gd name="T23" fmla="*/ 914180 h 633"/>
              <a:gd name="T24" fmla="*/ 746597 w 761"/>
              <a:gd name="T25" fmla="*/ 801665 h 633"/>
              <a:gd name="T26" fmla="*/ 685650 w 761"/>
              <a:gd name="T27" fmla="*/ 857922 h 633"/>
              <a:gd name="T28" fmla="*/ 639940 w 761"/>
              <a:gd name="T29" fmla="*/ 886051 h 633"/>
              <a:gd name="T30" fmla="*/ 563757 w 761"/>
              <a:gd name="T31" fmla="*/ 942308 h 633"/>
              <a:gd name="T32" fmla="*/ 518047 w 761"/>
              <a:gd name="T33" fmla="*/ 1111080 h 633"/>
              <a:gd name="T34" fmla="*/ 472337 w 761"/>
              <a:gd name="T35" fmla="*/ 1111080 h 633"/>
              <a:gd name="T36" fmla="*/ 411390 w 761"/>
              <a:gd name="T37" fmla="*/ 1097016 h 633"/>
              <a:gd name="T38" fmla="*/ 380917 w 761"/>
              <a:gd name="T39" fmla="*/ 1012630 h 633"/>
              <a:gd name="T40" fmla="*/ 274260 w 761"/>
              <a:gd name="T41" fmla="*/ 871987 h 633"/>
              <a:gd name="T42" fmla="*/ 243787 w 761"/>
              <a:gd name="T43" fmla="*/ 843858 h 633"/>
              <a:gd name="T44" fmla="*/ 198077 w 761"/>
              <a:gd name="T45" fmla="*/ 745408 h 633"/>
              <a:gd name="T46" fmla="*/ 152367 w 761"/>
              <a:gd name="T47" fmla="*/ 815729 h 633"/>
              <a:gd name="T48" fmla="*/ 137130 w 761"/>
              <a:gd name="T49" fmla="*/ 435993 h 633"/>
              <a:gd name="T50" fmla="*/ 137130 w 761"/>
              <a:gd name="T51" fmla="*/ 379736 h 633"/>
              <a:gd name="T52" fmla="*/ 76183 w 761"/>
              <a:gd name="T53" fmla="*/ 239093 h 633"/>
              <a:gd name="T54" fmla="*/ 0 w 761"/>
              <a:gd name="T55" fmla="*/ 182836 h 633"/>
              <a:gd name="T56" fmla="*/ 15237 w 761"/>
              <a:gd name="T57" fmla="*/ 112514 h 633"/>
              <a:gd name="T58" fmla="*/ 30473 w 761"/>
              <a:gd name="T59" fmla="*/ 56257 h 633"/>
              <a:gd name="T60" fmla="*/ 60947 w 761"/>
              <a:gd name="T61" fmla="*/ 0 h 633"/>
              <a:gd name="T62" fmla="*/ 121893 w 761"/>
              <a:gd name="T63" fmla="*/ 28129 h 633"/>
              <a:gd name="T64" fmla="*/ 167603 w 761"/>
              <a:gd name="T65" fmla="*/ 140643 h 633"/>
              <a:gd name="T66" fmla="*/ 243787 w 761"/>
              <a:gd name="T67" fmla="*/ 210965 h 633"/>
              <a:gd name="T68" fmla="*/ 289497 w 761"/>
              <a:gd name="T69" fmla="*/ 182836 h 633"/>
              <a:gd name="T70" fmla="*/ 335207 w 761"/>
              <a:gd name="T71" fmla="*/ 225029 h 633"/>
              <a:gd name="T72" fmla="*/ 426627 w 761"/>
              <a:gd name="T73" fmla="*/ 168772 h 633"/>
              <a:gd name="T74" fmla="*/ 548520 w 761"/>
              <a:gd name="T75" fmla="*/ 168772 h 633"/>
              <a:gd name="T76" fmla="*/ 563757 w 761"/>
              <a:gd name="T77" fmla="*/ 70322 h 633"/>
              <a:gd name="T78" fmla="*/ 609467 w 761"/>
              <a:gd name="T79" fmla="*/ 56257 h 633"/>
              <a:gd name="T80" fmla="*/ 655177 w 761"/>
              <a:gd name="T81" fmla="*/ 84386 h 633"/>
              <a:gd name="T82" fmla="*/ 761833 w 761"/>
              <a:gd name="T83" fmla="*/ 126579 h 633"/>
              <a:gd name="T84" fmla="*/ 792307 w 761"/>
              <a:gd name="T85" fmla="*/ 239093 h 633"/>
              <a:gd name="T86" fmla="*/ 898963 w 761"/>
              <a:gd name="T87" fmla="*/ 281286 h 633"/>
              <a:gd name="T88" fmla="*/ 975147 w 761"/>
              <a:gd name="T89" fmla="*/ 239093 h 633"/>
              <a:gd name="T90" fmla="*/ 1051330 w 761"/>
              <a:gd name="T91" fmla="*/ 253157 h 633"/>
              <a:gd name="T92" fmla="*/ 1188460 w 761"/>
              <a:gd name="T93" fmla="*/ 323479 h 633"/>
              <a:gd name="T94" fmla="*/ 1340827 w 761"/>
              <a:gd name="T95" fmla="*/ 393800 h 633"/>
              <a:gd name="T96" fmla="*/ 1447483 w 761"/>
              <a:gd name="T97" fmla="*/ 450058 h 633"/>
              <a:gd name="T98" fmla="*/ 1417010 w 761"/>
              <a:gd name="T99" fmla="*/ 520379 h 633"/>
              <a:gd name="T100" fmla="*/ 1264643 w 761"/>
              <a:gd name="T101" fmla="*/ 548508 h 633"/>
              <a:gd name="T102" fmla="*/ 1234170 w 761"/>
              <a:gd name="T103" fmla="*/ 590701 h 633"/>
              <a:gd name="T104" fmla="*/ 1249407 w 761"/>
              <a:gd name="T105" fmla="*/ 632894 h 633"/>
              <a:gd name="T106" fmla="*/ 1249407 w 761"/>
              <a:gd name="T107" fmla="*/ 661022 h 633"/>
              <a:gd name="T108" fmla="*/ 1340827 w 761"/>
              <a:gd name="T109" fmla="*/ 801665 h 6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61"/>
              <a:gd name="T166" fmla="*/ 0 h 633"/>
              <a:gd name="T167" fmla="*/ 761 w 761"/>
              <a:gd name="T168" fmla="*/ 633 h 63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61" h="633">
                <a:moveTo>
                  <a:pt x="696" y="480"/>
                </a:moveTo>
                <a:lnTo>
                  <a:pt x="696" y="488"/>
                </a:lnTo>
                <a:lnTo>
                  <a:pt x="688" y="504"/>
                </a:lnTo>
                <a:lnTo>
                  <a:pt x="672" y="504"/>
                </a:lnTo>
                <a:lnTo>
                  <a:pt x="664" y="488"/>
                </a:lnTo>
                <a:lnTo>
                  <a:pt x="656" y="488"/>
                </a:lnTo>
                <a:lnTo>
                  <a:pt x="632" y="432"/>
                </a:lnTo>
                <a:lnTo>
                  <a:pt x="608" y="432"/>
                </a:lnTo>
                <a:lnTo>
                  <a:pt x="592" y="416"/>
                </a:lnTo>
                <a:lnTo>
                  <a:pt x="584" y="424"/>
                </a:lnTo>
                <a:lnTo>
                  <a:pt x="576" y="456"/>
                </a:lnTo>
                <a:lnTo>
                  <a:pt x="552" y="440"/>
                </a:lnTo>
                <a:lnTo>
                  <a:pt x="552" y="464"/>
                </a:lnTo>
                <a:lnTo>
                  <a:pt x="536" y="472"/>
                </a:lnTo>
                <a:lnTo>
                  <a:pt x="528" y="464"/>
                </a:lnTo>
                <a:lnTo>
                  <a:pt x="512" y="464"/>
                </a:lnTo>
                <a:lnTo>
                  <a:pt x="488" y="456"/>
                </a:lnTo>
                <a:lnTo>
                  <a:pt x="472" y="472"/>
                </a:lnTo>
                <a:lnTo>
                  <a:pt x="480" y="496"/>
                </a:lnTo>
                <a:lnTo>
                  <a:pt x="504" y="496"/>
                </a:lnTo>
                <a:lnTo>
                  <a:pt x="512" y="528"/>
                </a:lnTo>
                <a:lnTo>
                  <a:pt x="456" y="528"/>
                </a:lnTo>
                <a:lnTo>
                  <a:pt x="440" y="504"/>
                </a:lnTo>
                <a:lnTo>
                  <a:pt x="416" y="520"/>
                </a:lnTo>
                <a:lnTo>
                  <a:pt x="392" y="504"/>
                </a:lnTo>
                <a:lnTo>
                  <a:pt x="392" y="456"/>
                </a:lnTo>
                <a:lnTo>
                  <a:pt x="360" y="456"/>
                </a:lnTo>
                <a:lnTo>
                  <a:pt x="360" y="488"/>
                </a:lnTo>
                <a:lnTo>
                  <a:pt x="336" y="496"/>
                </a:lnTo>
                <a:lnTo>
                  <a:pt x="336" y="504"/>
                </a:lnTo>
                <a:lnTo>
                  <a:pt x="312" y="536"/>
                </a:lnTo>
                <a:lnTo>
                  <a:pt x="296" y="536"/>
                </a:lnTo>
                <a:lnTo>
                  <a:pt x="296" y="632"/>
                </a:lnTo>
                <a:lnTo>
                  <a:pt x="272" y="632"/>
                </a:lnTo>
                <a:lnTo>
                  <a:pt x="264" y="616"/>
                </a:lnTo>
                <a:lnTo>
                  <a:pt x="248" y="632"/>
                </a:lnTo>
                <a:lnTo>
                  <a:pt x="216" y="632"/>
                </a:lnTo>
                <a:lnTo>
                  <a:pt x="216" y="624"/>
                </a:lnTo>
                <a:lnTo>
                  <a:pt x="200" y="616"/>
                </a:lnTo>
                <a:lnTo>
                  <a:pt x="200" y="576"/>
                </a:lnTo>
                <a:lnTo>
                  <a:pt x="160" y="496"/>
                </a:lnTo>
                <a:lnTo>
                  <a:pt x="144" y="496"/>
                </a:lnTo>
                <a:lnTo>
                  <a:pt x="144" y="504"/>
                </a:lnTo>
                <a:lnTo>
                  <a:pt x="128" y="480"/>
                </a:lnTo>
                <a:lnTo>
                  <a:pt x="136" y="472"/>
                </a:lnTo>
                <a:lnTo>
                  <a:pt x="104" y="424"/>
                </a:lnTo>
                <a:lnTo>
                  <a:pt x="88" y="432"/>
                </a:lnTo>
                <a:lnTo>
                  <a:pt x="80" y="464"/>
                </a:lnTo>
                <a:lnTo>
                  <a:pt x="64" y="472"/>
                </a:lnTo>
                <a:lnTo>
                  <a:pt x="72" y="248"/>
                </a:lnTo>
                <a:lnTo>
                  <a:pt x="56" y="224"/>
                </a:lnTo>
                <a:lnTo>
                  <a:pt x="72" y="216"/>
                </a:lnTo>
                <a:lnTo>
                  <a:pt x="40" y="160"/>
                </a:lnTo>
                <a:lnTo>
                  <a:pt x="40" y="136"/>
                </a:lnTo>
                <a:lnTo>
                  <a:pt x="16" y="112"/>
                </a:lnTo>
                <a:lnTo>
                  <a:pt x="0" y="104"/>
                </a:lnTo>
                <a:lnTo>
                  <a:pt x="0" y="96"/>
                </a:lnTo>
                <a:lnTo>
                  <a:pt x="8" y="64"/>
                </a:lnTo>
                <a:lnTo>
                  <a:pt x="24" y="48"/>
                </a:lnTo>
                <a:lnTo>
                  <a:pt x="16" y="32"/>
                </a:lnTo>
                <a:lnTo>
                  <a:pt x="16" y="0"/>
                </a:lnTo>
                <a:lnTo>
                  <a:pt x="32" y="0"/>
                </a:lnTo>
                <a:lnTo>
                  <a:pt x="40" y="16"/>
                </a:lnTo>
                <a:lnTo>
                  <a:pt x="64" y="16"/>
                </a:lnTo>
                <a:lnTo>
                  <a:pt x="88" y="40"/>
                </a:lnTo>
                <a:lnTo>
                  <a:pt x="88" y="80"/>
                </a:lnTo>
                <a:lnTo>
                  <a:pt x="104" y="80"/>
                </a:lnTo>
                <a:lnTo>
                  <a:pt x="128" y="120"/>
                </a:lnTo>
                <a:lnTo>
                  <a:pt x="152" y="112"/>
                </a:lnTo>
                <a:lnTo>
                  <a:pt x="152" y="104"/>
                </a:lnTo>
                <a:lnTo>
                  <a:pt x="160" y="112"/>
                </a:lnTo>
                <a:lnTo>
                  <a:pt x="176" y="128"/>
                </a:lnTo>
                <a:lnTo>
                  <a:pt x="216" y="128"/>
                </a:lnTo>
                <a:lnTo>
                  <a:pt x="224" y="96"/>
                </a:lnTo>
                <a:lnTo>
                  <a:pt x="256" y="88"/>
                </a:lnTo>
                <a:lnTo>
                  <a:pt x="288" y="96"/>
                </a:lnTo>
                <a:lnTo>
                  <a:pt x="304" y="72"/>
                </a:lnTo>
                <a:lnTo>
                  <a:pt x="296" y="40"/>
                </a:lnTo>
                <a:lnTo>
                  <a:pt x="296" y="32"/>
                </a:lnTo>
                <a:lnTo>
                  <a:pt x="320" y="32"/>
                </a:lnTo>
                <a:lnTo>
                  <a:pt x="336" y="24"/>
                </a:lnTo>
                <a:lnTo>
                  <a:pt x="344" y="48"/>
                </a:lnTo>
                <a:lnTo>
                  <a:pt x="384" y="72"/>
                </a:lnTo>
                <a:lnTo>
                  <a:pt x="400" y="72"/>
                </a:lnTo>
                <a:lnTo>
                  <a:pt x="400" y="88"/>
                </a:lnTo>
                <a:lnTo>
                  <a:pt x="416" y="136"/>
                </a:lnTo>
                <a:lnTo>
                  <a:pt x="432" y="152"/>
                </a:lnTo>
                <a:lnTo>
                  <a:pt x="472" y="160"/>
                </a:lnTo>
                <a:lnTo>
                  <a:pt x="496" y="128"/>
                </a:lnTo>
                <a:lnTo>
                  <a:pt x="512" y="136"/>
                </a:lnTo>
                <a:lnTo>
                  <a:pt x="520" y="152"/>
                </a:lnTo>
                <a:lnTo>
                  <a:pt x="552" y="144"/>
                </a:lnTo>
                <a:lnTo>
                  <a:pt x="592" y="176"/>
                </a:lnTo>
                <a:lnTo>
                  <a:pt x="624" y="184"/>
                </a:lnTo>
                <a:lnTo>
                  <a:pt x="656" y="192"/>
                </a:lnTo>
                <a:lnTo>
                  <a:pt x="704" y="224"/>
                </a:lnTo>
                <a:lnTo>
                  <a:pt x="728" y="232"/>
                </a:lnTo>
                <a:lnTo>
                  <a:pt x="760" y="256"/>
                </a:lnTo>
                <a:lnTo>
                  <a:pt x="760" y="296"/>
                </a:lnTo>
                <a:lnTo>
                  <a:pt x="744" y="296"/>
                </a:lnTo>
                <a:lnTo>
                  <a:pt x="712" y="312"/>
                </a:lnTo>
                <a:lnTo>
                  <a:pt x="664" y="312"/>
                </a:lnTo>
                <a:lnTo>
                  <a:pt x="648" y="328"/>
                </a:lnTo>
                <a:lnTo>
                  <a:pt x="648" y="336"/>
                </a:lnTo>
                <a:lnTo>
                  <a:pt x="656" y="352"/>
                </a:lnTo>
                <a:lnTo>
                  <a:pt x="656" y="360"/>
                </a:lnTo>
                <a:lnTo>
                  <a:pt x="648" y="376"/>
                </a:lnTo>
                <a:lnTo>
                  <a:pt x="656" y="376"/>
                </a:lnTo>
                <a:lnTo>
                  <a:pt x="696" y="424"/>
                </a:lnTo>
                <a:lnTo>
                  <a:pt x="704" y="456"/>
                </a:lnTo>
                <a:lnTo>
                  <a:pt x="696" y="480"/>
                </a:lnTo>
              </a:path>
            </a:pathLst>
          </a:custGeom>
          <a:solidFill>
            <a:srgbClr val="FFC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25"/>
          <p:cNvSpPr>
            <a:spLocks/>
          </p:cNvSpPr>
          <p:nvPr/>
        </p:nvSpPr>
        <p:spPr bwMode="invGray">
          <a:xfrm>
            <a:off x="4281399" y="2789188"/>
            <a:ext cx="1796414" cy="1303020"/>
          </a:xfrm>
          <a:custGeom>
            <a:avLst/>
            <a:gdLst>
              <a:gd name="T0" fmla="*/ 1281519 w 785"/>
              <a:gd name="T1" fmla="*/ 943299 h 617"/>
              <a:gd name="T2" fmla="*/ 1174725 w 785"/>
              <a:gd name="T3" fmla="*/ 999616 h 617"/>
              <a:gd name="T4" fmla="*/ 1128957 w 785"/>
              <a:gd name="T5" fmla="*/ 957378 h 617"/>
              <a:gd name="T6" fmla="*/ 1083188 w 785"/>
              <a:gd name="T7" fmla="*/ 985537 h 617"/>
              <a:gd name="T8" fmla="*/ 1006908 w 785"/>
              <a:gd name="T9" fmla="*/ 915141 h 617"/>
              <a:gd name="T10" fmla="*/ 961139 w 785"/>
              <a:gd name="T11" fmla="*/ 802508 h 617"/>
              <a:gd name="T12" fmla="*/ 900114 w 785"/>
              <a:gd name="T13" fmla="*/ 774350 h 617"/>
              <a:gd name="T14" fmla="*/ 869602 w 785"/>
              <a:gd name="T15" fmla="*/ 802508 h 617"/>
              <a:gd name="T16" fmla="*/ 884858 w 785"/>
              <a:gd name="T17" fmla="*/ 844745 h 617"/>
              <a:gd name="T18" fmla="*/ 839090 w 785"/>
              <a:gd name="T19" fmla="*/ 943299 h 617"/>
              <a:gd name="T20" fmla="*/ 869602 w 785"/>
              <a:gd name="T21" fmla="*/ 971457 h 617"/>
              <a:gd name="T22" fmla="*/ 808577 w 785"/>
              <a:gd name="T23" fmla="*/ 1027774 h 617"/>
              <a:gd name="T24" fmla="*/ 762809 w 785"/>
              <a:gd name="T25" fmla="*/ 1055932 h 617"/>
              <a:gd name="T26" fmla="*/ 717040 w 785"/>
              <a:gd name="T27" fmla="*/ 1041853 h 617"/>
              <a:gd name="T28" fmla="*/ 701784 w 785"/>
              <a:gd name="T29" fmla="*/ 1070011 h 617"/>
              <a:gd name="T30" fmla="*/ 640759 w 785"/>
              <a:gd name="T31" fmla="*/ 1055932 h 617"/>
              <a:gd name="T32" fmla="*/ 610247 w 785"/>
              <a:gd name="T33" fmla="*/ 999616 h 617"/>
              <a:gd name="T34" fmla="*/ 442429 w 785"/>
              <a:gd name="T35" fmla="*/ 943299 h 617"/>
              <a:gd name="T36" fmla="*/ 259355 w 785"/>
              <a:gd name="T37" fmla="*/ 872904 h 617"/>
              <a:gd name="T38" fmla="*/ 76281 w 785"/>
              <a:gd name="T39" fmla="*/ 774350 h 617"/>
              <a:gd name="T40" fmla="*/ 0 w 785"/>
              <a:gd name="T41" fmla="*/ 647638 h 617"/>
              <a:gd name="T42" fmla="*/ 30512 w 785"/>
              <a:gd name="T43" fmla="*/ 535006 h 617"/>
              <a:gd name="T44" fmla="*/ 61025 w 785"/>
              <a:gd name="T45" fmla="*/ 436452 h 617"/>
              <a:gd name="T46" fmla="*/ 15256 w 785"/>
              <a:gd name="T47" fmla="*/ 380135 h 617"/>
              <a:gd name="T48" fmla="*/ 91537 w 785"/>
              <a:gd name="T49" fmla="*/ 366056 h 617"/>
              <a:gd name="T50" fmla="*/ 198330 w 785"/>
              <a:gd name="T51" fmla="*/ 394215 h 617"/>
              <a:gd name="T52" fmla="*/ 183074 w 785"/>
              <a:gd name="T53" fmla="*/ 323819 h 617"/>
              <a:gd name="T54" fmla="*/ 244099 w 785"/>
              <a:gd name="T55" fmla="*/ 239345 h 617"/>
              <a:gd name="T56" fmla="*/ 167818 w 785"/>
              <a:gd name="T57" fmla="*/ 126712 h 617"/>
              <a:gd name="T58" fmla="*/ 289867 w 785"/>
              <a:gd name="T59" fmla="*/ 28158 h 617"/>
              <a:gd name="T60" fmla="*/ 549222 w 785"/>
              <a:gd name="T61" fmla="*/ 0 h 617"/>
              <a:gd name="T62" fmla="*/ 732296 w 785"/>
              <a:gd name="T63" fmla="*/ 70395 h 617"/>
              <a:gd name="T64" fmla="*/ 869602 w 785"/>
              <a:gd name="T65" fmla="*/ 183028 h 617"/>
              <a:gd name="T66" fmla="*/ 900114 w 785"/>
              <a:gd name="T67" fmla="*/ 84475 h 617"/>
              <a:gd name="T68" fmla="*/ 1006908 w 785"/>
              <a:gd name="T69" fmla="*/ 126712 h 617"/>
              <a:gd name="T70" fmla="*/ 1128957 w 785"/>
              <a:gd name="T71" fmla="*/ 168949 h 617"/>
              <a:gd name="T72" fmla="*/ 1251006 w 785"/>
              <a:gd name="T73" fmla="*/ 211186 h 617"/>
              <a:gd name="T74" fmla="*/ 1388312 w 785"/>
              <a:gd name="T75" fmla="*/ 309740 h 617"/>
              <a:gd name="T76" fmla="*/ 1464593 w 785"/>
              <a:gd name="T77" fmla="*/ 408294 h 617"/>
              <a:gd name="T78" fmla="*/ 1495105 w 785"/>
              <a:gd name="T79" fmla="*/ 591322 h 617"/>
              <a:gd name="T80" fmla="*/ 1434080 w 785"/>
              <a:gd name="T81" fmla="*/ 633559 h 617"/>
              <a:gd name="T82" fmla="*/ 1357799 w 785"/>
              <a:gd name="T83" fmla="*/ 718034 h 617"/>
              <a:gd name="T84" fmla="*/ 1403568 w 785"/>
              <a:gd name="T85" fmla="*/ 760271 h 617"/>
              <a:gd name="T86" fmla="*/ 1342543 w 785"/>
              <a:gd name="T87" fmla="*/ 802508 h 617"/>
              <a:gd name="T88" fmla="*/ 1251006 w 785"/>
              <a:gd name="T89" fmla="*/ 788429 h 617"/>
              <a:gd name="T90" fmla="*/ 1266262 w 785"/>
              <a:gd name="T91" fmla="*/ 858825 h 617"/>
              <a:gd name="T92" fmla="*/ 1357799 w 785"/>
              <a:gd name="T93" fmla="*/ 886983 h 61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785"/>
              <a:gd name="T142" fmla="*/ 0 h 617"/>
              <a:gd name="T143" fmla="*/ 785 w 785"/>
              <a:gd name="T144" fmla="*/ 617 h 61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785" h="617">
                <a:moveTo>
                  <a:pt x="704" y="528"/>
                </a:moveTo>
                <a:lnTo>
                  <a:pt x="672" y="536"/>
                </a:lnTo>
                <a:lnTo>
                  <a:pt x="656" y="568"/>
                </a:lnTo>
                <a:lnTo>
                  <a:pt x="616" y="568"/>
                </a:lnTo>
                <a:lnTo>
                  <a:pt x="608" y="552"/>
                </a:lnTo>
                <a:lnTo>
                  <a:pt x="592" y="544"/>
                </a:lnTo>
                <a:lnTo>
                  <a:pt x="592" y="552"/>
                </a:lnTo>
                <a:lnTo>
                  <a:pt x="568" y="560"/>
                </a:lnTo>
                <a:lnTo>
                  <a:pt x="544" y="520"/>
                </a:lnTo>
                <a:lnTo>
                  <a:pt x="528" y="520"/>
                </a:lnTo>
                <a:lnTo>
                  <a:pt x="528" y="480"/>
                </a:lnTo>
                <a:lnTo>
                  <a:pt x="504" y="456"/>
                </a:lnTo>
                <a:lnTo>
                  <a:pt x="488" y="456"/>
                </a:lnTo>
                <a:lnTo>
                  <a:pt x="472" y="440"/>
                </a:lnTo>
                <a:lnTo>
                  <a:pt x="456" y="440"/>
                </a:lnTo>
                <a:lnTo>
                  <a:pt x="456" y="456"/>
                </a:lnTo>
                <a:lnTo>
                  <a:pt x="456" y="472"/>
                </a:lnTo>
                <a:lnTo>
                  <a:pt x="464" y="480"/>
                </a:lnTo>
                <a:lnTo>
                  <a:pt x="448" y="496"/>
                </a:lnTo>
                <a:lnTo>
                  <a:pt x="440" y="536"/>
                </a:lnTo>
                <a:lnTo>
                  <a:pt x="448" y="552"/>
                </a:lnTo>
                <a:lnTo>
                  <a:pt x="456" y="552"/>
                </a:lnTo>
                <a:lnTo>
                  <a:pt x="440" y="560"/>
                </a:lnTo>
                <a:lnTo>
                  <a:pt x="424" y="584"/>
                </a:lnTo>
                <a:lnTo>
                  <a:pt x="400" y="584"/>
                </a:lnTo>
                <a:lnTo>
                  <a:pt x="400" y="600"/>
                </a:lnTo>
                <a:lnTo>
                  <a:pt x="384" y="608"/>
                </a:lnTo>
                <a:lnTo>
                  <a:pt x="376" y="592"/>
                </a:lnTo>
                <a:lnTo>
                  <a:pt x="360" y="592"/>
                </a:lnTo>
                <a:lnTo>
                  <a:pt x="368" y="608"/>
                </a:lnTo>
                <a:lnTo>
                  <a:pt x="352" y="616"/>
                </a:lnTo>
                <a:lnTo>
                  <a:pt x="336" y="600"/>
                </a:lnTo>
                <a:lnTo>
                  <a:pt x="312" y="600"/>
                </a:lnTo>
                <a:lnTo>
                  <a:pt x="320" y="568"/>
                </a:lnTo>
                <a:lnTo>
                  <a:pt x="264" y="520"/>
                </a:lnTo>
                <a:lnTo>
                  <a:pt x="232" y="536"/>
                </a:lnTo>
                <a:lnTo>
                  <a:pt x="168" y="496"/>
                </a:lnTo>
                <a:lnTo>
                  <a:pt x="136" y="496"/>
                </a:lnTo>
                <a:lnTo>
                  <a:pt x="88" y="440"/>
                </a:lnTo>
                <a:lnTo>
                  <a:pt x="40" y="440"/>
                </a:lnTo>
                <a:lnTo>
                  <a:pt x="16" y="416"/>
                </a:lnTo>
                <a:lnTo>
                  <a:pt x="0" y="368"/>
                </a:lnTo>
                <a:lnTo>
                  <a:pt x="8" y="352"/>
                </a:lnTo>
                <a:lnTo>
                  <a:pt x="16" y="304"/>
                </a:lnTo>
                <a:lnTo>
                  <a:pt x="8" y="280"/>
                </a:lnTo>
                <a:lnTo>
                  <a:pt x="32" y="248"/>
                </a:lnTo>
                <a:lnTo>
                  <a:pt x="32" y="224"/>
                </a:lnTo>
                <a:lnTo>
                  <a:pt x="8" y="216"/>
                </a:lnTo>
                <a:lnTo>
                  <a:pt x="16" y="208"/>
                </a:lnTo>
                <a:lnTo>
                  <a:pt x="48" y="208"/>
                </a:lnTo>
                <a:lnTo>
                  <a:pt x="56" y="200"/>
                </a:lnTo>
                <a:lnTo>
                  <a:pt x="104" y="224"/>
                </a:lnTo>
                <a:lnTo>
                  <a:pt x="104" y="192"/>
                </a:lnTo>
                <a:lnTo>
                  <a:pt x="96" y="184"/>
                </a:lnTo>
                <a:lnTo>
                  <a:pt x="96" y="160"/>
                </a:lnTo>
                <a:lnTo>
                  <a:pt x="128" y="136"/>
                </a:lnTo>
                <a:lnTo>
                  <a:pt x="120" y="112"/>
                </a:lnTo>
                <a:lnTo>
                  <a:pt x="88" y="72"/>
                </a:lnTo>
                <a:lnTo>
                  <a:pt x="96" y="32"/>
                </a:lnTo>
                <a:lnTo>
                  <a:pt x="152" y="16"/>
                </a:lnTo>
                <a:lnTo>
                  <a:pt x="256" y="8"/>
                </a:lnTo>
                <a:lnTo>
                  <a:pt x="288" y="0"/>
                </a:lnTo>
                <a:lnTo>
                  <a:pt x="344" y="24"/>
                </a:lnTo>
                <a:lnTo>
                  <a:pt x="384" y="40"/>
                </a:lnTo>
                <a:lnTo>
                  <a:pt x="424" y="64"/>
                </a:lnTo>
                <a:lnTo>
                  <a:pt x="456" y="104"/>
                </a:lnTo>
                <a:lnTo>
                  <a:pt x="472" y="56"/>
                </a:lnTo>
                <a:lnTo>
                  <a:pt x="472" y="48"/>
                </a:lnTo>
                <a:lnTo>
                  <a:pt x="504" y="64"/>
                </a:lnTo>
                <a:lnTo>
                  <a:pt x="528" y="72"/>
                </a:lnTo>
                <a:lnTo>
                  <a:pt x="584" y="64"/>
                </a:lnTo>
                <a:lnTo>
                  <a:pt x="592" y="96"/>
                </a:lnTo>
                <a:lnTo>
                  <a:pt x="640" y="128"/>
                </a:lnTo>
                <a:lnTo>
                  <a:pt x="656" y="120"/>
                </a:lnTo>
                <a:lnTo>
                  <a:pt x="728" y="192"/>
                </a:lnTo>
                <a:lnTo>
                  <a:pt x="728" y="176"/>
                </a:lnTo>
                <a:lnTo>
                  <a:pt x="760" y="208"/>
                </a:lnTo>
                <a:lnTo>
                  <a:pt x="768" y="232"/>
                </a:lnTo>
                <a:lnTo>
                  <a:pt x="776" y="288"/>
                </a:lnTo>
                <a:lnTo>
                  <a:pt x="784" y="336"/>
                </a:lnTo>
                <a:lnTo>
                  <a:pt x="776" y="360"/>
                </a:lnTo>
                <a:lnTo>
                  <a:pt x="752" y="360"/>
                </a:lnTo>
                <a:lnTo>
                  <a:pt x="744" y="392"/>
                </a:lnTo>
                <a:lnTo>
                  <a:pt x="712" y="408"/>
                </a:lnTo>
                <a:lnTo>
                  <a:pt x="712" y="424"/>
                </a:lnTo>
                <a:lnTo>
                  <a:pt x="736" y="432"/>
                </a:lnTo>
                <a:lnTo>
                  <a:pt x="728" y="440"/>
                </a:lnTo>
                <a:lnTo>
                  <a:pt x="704" y="456"/>
                </a:lnTo>
                <a:lnTo>
                  <a:pt x="672" y="448"/>
                </a:lnTo>
                <a:lnTo>
                  <a:pt x="656" y="448"/>
                </a:lnTo>
                <a:lnTo>
                  <a:pt x="648" y="464"/>
                </a:lnTo>
                <a:lnTo>
                  <a:pt x="664" y="488"/>
                </a:lnTo>
                <a:lnTo>
                  <a:pt x="696" y="496"/>
                </a:lnTo>
                <a:lnTo>
                  <a:pt x="712" y="504"/>
                </a:lnTo>
                <a:lnTo>
                  <a:pt x="704" y="52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26"/>
          <p:cNvSpPr>
            <a:spLocks/>
          </p:cNvSpPr>
          <p:nvPr/>
        </p:nvSpPr>
        <p:spPr bwMode="gray">
          <a:xfrm>
            <a:off x="7538949" y="4442727"/>
            <a:ext cx="699134" cy="901066"/>
          </a:xfrm>
          <a:custGeom>
            <a:avLst/>
            <a:gdLst>
              <a:gd name="T0" fmla="*/ 519575 w 305"/>
              <a:gd name="T1" fmla="*/ 70672 h 425"/>
              <a:gd name="T2" fmla="*/ 534857 w 305"/>
              <a:gd name="T3" fmla="*/ 127209 h 425"/>
              <a:gd name="T4" fmla="*/ 580702 w 305"/>
              <a:gd name="T5" fmla="*/ 155478 h 425"/>
              <a:gd name="T6" fmla="*/ 580702 w 305"/>
              <a:gd name="T7" fmla="*/ 240284 h 425"/>
              <a:gd name="T8" fmla="*/ 519575 w 305"/>
              <a:gd name="T9" fmla="*/ 268553 h 425"/>
              <a:gd name="T10" fmla="*/ 519575 w 305"/>
              <a:gd name="T11" fmla="*/ 282687 h 425"/>
              <a:gd name="T12" fmla="*/ 458449 w 305"/>
              <a:gd name="T13" fmla="*/ 282687 h 425"/>
              <a:gd name="T14" fmla="*/ 427885 w 305"/>
              <a:gd name="T15" fmla="*/ 310956 h 425"/>
              <a:gd name="T16" fmla="*/ 427885 w 305"/>
              <a:gd name="T17" fmla="*/ 353359 h 425"/>
              <a:gd name="T18" fmla="*/ 443167 w 305"/>
              <a:gd name="T19" fmla="*/ 367493 h 425"/>
              <a:gd name="T20" fmla="*/ 397322 w 305"/>
              <a:gd name="T21" fmla="*/ 424031 h 425"/>
              <a:gd name="T22" fmla="*/ 366759 w 305"/>
              <a:gd name="T23" fmla="*/ 424031 h 425"/>
              <a:gd name="T24" fmla="*/ 366759 w 305"/>
              <a:gd name="T25" fmla="*/ 480568 h 425"/>
              <a:gd name="T26" fmla="*/ 366759 w 305"/>
              <a:gd name="T27" fmla="*/ 494703 h 425"/>
              <a:gd name="T28" fmla="*/ 366759 w 305"/>
              <a:gd name="T29" fmla="*/ 537106 h 425"/>
              <a:gd name="T30" fmla="*/ 336196 w 305"/>
              <a:gd name="T31" fmla="*/ 565375 h 425"/>
              <a:gd name="T32" fmla="*/ 320914 w 305"/>
              <a:gd name="T33" fmla="*/ 636046 h 425"/>
              <a:gd name="T34" fmla="*/ 305633 w 305"/>
              <a:gd name="T35" fmla="*/ 678449 h 425"/>
              <a:gd name="T36" fmla="*/ 305633 w 305"/>
              <a:gd name="T37" fmla="*/ 692584 h 425"/>
              <a:gd name="T38" fmla="*/ 290351 w 305"/>
              <a:gd name="T39" fmla="*/ 734987 h 425"/>
              <a:gd name="T40" fmla="*/ 259788 w 305"/>
              <a:gd name="T41" fmla="*/ 734987 h 425"/>
              <a:gd name="T42" fmla="*/ 244506 w 305"/>
              <a:gd name="T43" fmla="*/ 720852 h 425"/>
              <a:gd name="T44" fmla="*/ 122253 w 305"/>
              <a:gd name="T45" fmla="*/ 749121 h 425"/>
              <a:gd name="T46" fmla="*/ 106971 w 305"/>
              <a:gd name="T47" fmla="*/ 734987 h 425"/>
              <a:gd name="T48" fmla="*/ 152816 w 305"/>
              <a:gd name="T49" fmla="*/ 650181 h 425"/>
              <a:gd name="T50" fmla="*/ 106971 w 305"/>
              <a:gd name="T51" fmla="*/ 636046 h 425"/>
              <a:gd name="T52" fmla="*/ 76408 w 305"/>
              <a:gd name="T53" fmla="*/ 650181 h 425"/>
              <a:gd name="T54" fmla="*/ 45845 w 305"/>
              <a:gd name="T55" fmla="*/ 636046 h 425"/>
              <a:gd name="T56" fmla="*/ 45845 w 305"/>
              <a:gd name="T57" fmla="*/ 565375 h 425"/>
              <a:gd name="T58" fmla="*/ 76408 w 305"/>
              <a:gd name="T59" fmla="*/ 551240 h 425"/>
              <a:gd name="T60" fmla="*/ 91690 w 305"/>
              <a:gd name="T61" fmla="*/ 551240 h 425"/>
              <a:gd name="T62" fmla="*/ 91690 w 305"/>
              <a:gd name="T63" fmla="*/ 508837 h 425"/>
              <a:gd name="T64" fmla="*/ 61127 w 305"/>
              <a:gd name="T65" fmla="*/ 508837 h 425"/>
              <a:gd name="T66" fmla="*/ 61127 w 305"/>
              <a:gd name="T67" fmla="*/ 480568 h 425"/>
              <a:gd name="T68" fmla="*/ 30563 w 305"/>
              <a:gd name="T69" fmla="*/ 466434 h 425"/>
              <a:gd name="T70" fmla="*/ 30563 w 305"/>
              <a:gd name="T71" fmla="*/ 381628 h 425"/>
              <a:gd name="T72" fmla="*/ 0 w 305"/>
              <a:gd name="T73" fmla="*/ 353359 h 425"/>
              <a:gd name="T74" fmla="*/ 15282 w 305"/>
              <a:gd name="T75" fmla="*/ 310956 h 425"/>
              <a:gd name="T76" fmla="*/ 61127 w 305"/>
              <a:gd name="T77" fmla="*/ 268553 h 425"/>
              <a:gd name="T78" fmla="*/ 61127 w 305"/>
              <a:gd name="T79" fmla="*/ 226150 h 425"/>
              <a:gd name="T80" fmla="*/ 45845 w 305"/>
              <a:gd name="T81" fmla="*/ 212015 h 425"/>
              <a:gd name="T82" fmla="*/ 61127 w 305"/>
              <a:gd name="T83" fmla="*/ 183747 h 425"/>
              <a:gd name="T84" fmla="*/ 30563 w 305"/>
              <a:gd name="T85" fmla="*/ 141344 h 425"/>
              <a:gd name="T86" fmla="*/ 61127 w 305"/>
              <a:gd name="T87" fmla="*/ 113075 h 425"/>
              <a:gd name="T88" fmla="*/ 106971 w 305"/>
              <a:gd name="T89" fmla="*/ 98941 h 425"/>
              <a:gd name="T90" fmla="*/ 213943 w 305"/>
              <a:gd name="T91" fmla="*/ 42403 h 425"/>
              <a:gd name="T92" fmla="*/ 275069 w 305"/>
              <a:gd name="T93" fmla="*/ 14134 h 425"/>
              <a:gd name="T94" fmla="*/ 320914 w 305"/>
              <a:gd name="T95" fmla="*/ 14134 h 425"/>
              <a:gd name="T96" fmla="*/ 351477 w 305"/>
              <a:gd name="T97" fmla="*/ 0 h 425"/>
              <a:gd name="T98" fmla="*/ 366759 w 305"/>
              <a:gd name="T99" fmla="*/ 14134 h 425"/>
              <a:gd name="T100" fmla="*/ 351477 w 305"/>
              <a:gd name="T101" fmla="*/ 28269 h 425"/>
              <a:gd name="T102" fmla="*/ 351477 w 305"/>
              <a:gd name="T103" fmla="*/ 56537 h 425"/>
              <a:gd name="T104" fmla="*/ 397322 w 305"/>
              <a:gd name="T105" fmla="*/ 56537 h 425"/>
              <a:gd name="T106" fmla="*/ 397322 w 305"/>
              <a:gd name="T107" fmla="*/ 28269 h 425"/>
              <a:gd name="T108" fmla="*/ 412604 w 305"/>
              <a:gd name="T109" fmla="*/ 0 h 425"/>
              <a:gd name="T110" fmla="*/ 443167 w 305"/>
              <a:gd name="T111" fmla="*/ 28269 h 425"/>
              <a:gd name="T112" fmla="*/ 458449 w 305"/>
              <a:gd name="T113" fmla="*/ 56537 h 425"/>
              <a:gd name="T114" fmla="*/ 519575 w 305"/>
              <a:gd name="T115" fmla="*/ 56537 h 425"/>
              <a:gd name="T116" fmla="*/ 519575 w 305"/>
              <a:gd name="T117" fmla="*/ 70672 h 4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05"/>
              <a:gd name="T178" fmla="*/ 0 h 425"/>
              <a:gd name="T179" fmla="*/ 305 w 305"/>
              <a:gd name="T180" fmla="*/ 425 h 42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05" h="425">
                <a:moveTo>
                  <a:pt x="272" y="40"/>
                </a:moveTo>
                <a:lnTo>
                  <a:pt x="280" y="72"/>
                </a:lnTo>
                <a:lnTo>
                  <a:pt x="304" y="88"/>
                </a:lnTo>
                <a:lnTo>
                  <a:pt x="304" y="136"/>
                </a:lnTo>
                <a:lnTo>
                  <a:pt x="272" y="152"/>
                </a:lnTo>
                <a:lnTo>
                  <a:pt x="272" y="160"/>
                </a:lnTo>
                <a:lnTo>
                  <a:pt x="240" y="160"/>
                </a:lnTo>
                <a:lnTo>
                  <a:pt x="224" y="176"/>
                </a:lnTo>
                <a:lnTo>
                  <a:pt x="224" y="200"/>
                </a:lnTo>
                <a:lnTo>
                  <a:pt x="232" y="208"/>
                </a:lnTo>
                <a:lnTo>
                  <a:pt x="208" y="240"/>
                </a:lnTo>
                <a:lnTo>
                  <a:pt x="192" y="240"/>
                </a:lnTo>
                <a:lnTo>
                  <a:pt x="192" y="272"/>
                </a:lnTo>
                <a:lnTo>
                  <a:pt x="192" y="280"/>
                </a:lnTo>
                <a:lnTo>
                  <a:pt x="192" y="304"/>
                </a:lnTo>
                <a:lnTo>
                  <a:pt x="176" y="320"/>
                </a:lnTo>
                <a:lnTo>
                  <a:pt x="168" y="360"/>
                </a:lnTo>
                <a:lnTo>
                  <a:pt x="160" y="384"/>
                </a:lnTo>
                <a:lnTo>
                  <a:pt x="160" y="392"/>
                </a:lnTo>
                <a:lnTo>
                  <a:pt x="152" y="416"/>
                </a:lnTo>
                <a:lnTo>
                  <a:pt x="136" y="416"/>
                </a:lnTo>
                <a:lnTo>
                  <a:pt x="128" y="408"/>
                </a:lnTo>
                <a:lnTo>
                  <a:pt x="64" y="424"/>
                </a:lnTo>
                <a:lnTo>
                  <a:pt x="56" y="416"/>
                </a:lnTo>
                <a:lnTo>
                  <a:pt x="80" y="368"/>
                </a:lnTo>
                <a:lnTo>
                  <a:pt x="56" y="360"/>
                </a:lnTo>
                <a:lnTo>
                  <a:pt x="40" y="368"/>
                </a:lnTo>
                <a:lnTo>
                  <a:pt x="24" y="360"/>
                </a:lnTo>
                <a:lnTo>
                  <a:pt x="24" y="320"/>
                </a:lnTo>
                <a:lnTo>
                  <a:pt x="40" y="312"/>
                </a:lnTo>
                <a:lnTo>
                  <a:pt x="48" y="312"/>
                </a:lnTo>
                <a:lnTo>
                  <a:pt x="48" y="288"/>
                </a:lnTo>
                <a:lnTo>
                  <a:pt x="32" y="288"/>
                </a:lnTo>
                <a:lnTo>
                  <a:pt x="32" y="272"/>
                </a:lnTo>
                <a:lnTo>
                  <a:pt x="16" y="264"/>
                </a:lnTo>
                <a:lnTo>
                  <a:pt x="16" y="216"/>
                </a:lnTo>
                <a:lnTo>
                  <a:pt x="0" y="200"/>
                </a:lnTo>
                <a:lnTo>
                  <a:pt x="8" y="176"/>
                </a:lnTo>
                <a:lnTo>
                  <a:pt x="32" y="152"/>
                </a:lnTo>
                <a:lnTo>
                  <a:pt x="32" y="128"/>
                </a:lnTo>
                <a:lnTo>
                  <a:pt x="24" y="120"/>
                </a:lnTo>
                <a:lnTo>
                  <a:pt x="32" y="104"/>
                </a:lnTo>
                <a:lnTo>
                  <a:pt x="16" y="80"/>
                </a:lnTo>
                <a:lnTo>
                  <a:pt x="32" y="64"/>
                </a:lnTo>
                <a:lnTo>
                  <a:pt x="56" y="56"/>
                </a:lnTo>
                <a:lnTo>
                  <a:pt x="112" y="24"/>
                </a:lnTo>
                <a:lnTo>
                  <a:pt x="144" y="8"/>
                </a:lnTo>
                <a:lnTo>
                  <a:pt x="168" y="8"/>
                </a:lnTo>
                <a:lnTo>
                  <a:pt x="184" y="0"/>
                </a:lnTo>
                <a:lnTo>
                  <a:pt x="192" y="8"/>
                </a:lnTo>
                <a:lnTo>
                  <a:pt x="184" y="16"/>
                </a:lnTo>
                <a:lnTo>
                  <a:pt x="184" y="32"/>
                </a:lnTo>
                <a:lnTo>
                  <a:pt x="208" y="32"/>
                </a:lnTo>
                <a:lnTo>
                  <a:pt x="208" y="16"/>
                </a:lnTo>
                <a:lnTo>
                  <a:pt x="216" y="0"/>
                </a:lnTo>
                <a:lnTo>
                  <a:pt x="232" y="16"/>
                </a:lnTo>
                <a:lnTo>
                  <a:pt x="240" y="32"/>
                </a:lnTo>
                <a:lnTo>
                  <a:pt x="272" y="32"/>
                </a:lnTo>
                <a:lnTo>
                  <a:pt x="272" y="40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27"/>
          <p:cNvSpPr>
            <a:spLocks/>
          </p:cNvSpPr>
          <p:nvPr/>
        </p:nvSpPr>
        <p:spPr bwMode="gray">
          <a:xfrm>
            <a:off x="6841718" y="4442728"/>
            <a:ext cx="807720" cy="883920"/>
          </a:xfrm>
          <a:custGeom>
            <a:avLst/>
            <a:gdLst>
              <a:gd name="T0" fmla="*/ 640684 w 353"/>
              <a:gd name="T1" fmla="*/ 183708 h 417"/>
              <a:gd name="T2" fmla="*/ 655939 w 353"/>
              <a:gd name="T3" fmla="*/ 226103 h 417"/>
              <a:gd name="T4" fmla="*/ 594921 w 353"/>
              <a:gd name="T5" fmla="*/ 310891 h 417"/>
              <a:gd name="T6" fmla="*/ 610176 w 353"/>
              <a:gd name="T7" fmla="*/ 381548 h 417"/>
              <a:gd name="T8" fmla="*/ 610176 w 353"/>
              <a:gd name="T9" fmla="*/ 466337 h 417"/>
              <a:gd name="T10" fmla="*/ 625430 w 353"/>
              <a:gd name="T11" fmla="*/ 508731 h 417"/>
              <a:gd name="T12" fmla="*/ 671193 w 353"/>
              <a:gd name="T13" fmla="*/ 551125 h 417"/>
              <a:gd name="T14" fmla="*/ 625430 w 353"/>
              <a:gd name="T15" fmla="*/ 565257 h 417"/>
              <a:gd name="T16" fmla="*/ 610176 w 353"/>
              <a:gd name="T17" fmla="*/ 650045 h 417"/>
              <a:gd name="T18" fmla="*/ 518649 w 353"/>
              <a:gd name="T19" fmla="*/ 706571 h 417"/>
              <a:gd name="T20" fmla="*/ 427123 w 353"/>
              <a:gd name="T21" fmla="*/ 664177 h 417"/>
              <a:gd name="T22" fmla="*/ 411869 w 353"/>
              <a:gd name="T23" fmla="*/ 720702 h 417"/>
              <a:gd name="T24" fmla="*/ 366105 w 353"/>
              <a:gd name="T25" fmla="*/ 734834 h 417"/>
              <a:gd name="T26" fmla="*/ 320342 w 353"/>
              <a:gd name="T27" fmla="*/ 678308 h 417"/>
              <a:gd name="T28" fmla="*/ 289833 w 353"/>
              <a:gd name="T29" fmla="*/ 706571 h 417"/>
              <a:gd name="T30" fmla="*/ 274579 w 353"/>
              <a:gd name="T31" fmla="*/ 621782 h 417"/>
              <a:gd name="T32" fmla="*/ 289833 w 353"/>
              <a:gd name="T33" fmla="*/ 551125 h 417"/>
              <a:gd name="T34" fmla="*/ 274579 w 353"/>
              <a:gd name="T35" fmla="*/ 508731 h 417"/>
              <a:gd name="T36" fmla="*/ 183053 w 353"/>
              <a:gd name="T37" fmla="*/ 551125 h 417"/>
              <a:gd name="T38" fmla="*/ 122035 w 353"/>
              <a:gd name="T39" fmla="*/ 536994 h 417"/>
              <a:gd name="T40" fmla="*/ 61018 w 353"/>
              <a:gd name="T41" fmla="*/ 551125 h 417"/>
              <a:gd name="T42" fmla="*/ 45763 w 353"/>
              <a:gd name="T43" fmla="*/ 536994 h 417"/>
              <a:gd name="T44" fmla="*/ 30509 w 353"/>
              <a:gd name="T45" fmla="*/ 466337 h 417"/>
              <a:gd name="T46" fmla="*/ 45763 w 353"/>
              <a:gd name="T47" fmla="*/ 423942 h 417"/>
              <a:gd name="T48" fmla="*/ 0 w 353"/>
              <a:gd name="T49" fmla="*/ 395680 h 417"/>
              <a:gd name="T50" fmla="*/ 45763 w 353"/>
              <a:gd name="T51" fmla="*/ 296760 h 417"/>
              <a:gd name="T52" fmla="*/ 45763 w 353"/>
              <a:gd name="T53" fmla="*/ 240234 h 417"/>
              <a:gd name="T54" fmla="*/ 45763 w 353"/>
              <a:gd name="T55" fmla="*/ 211971 h 417"/>
              <a:gd name="T56" fmla="*/ 91526 w 353"/>
              <a:gd name="T57" fmla="*/ 56526 h 417"/>
              <a:gd name="T58" fmla="*/ 198307 w 353"/>
              <a:gd name="T59" fmla="*/ 70657 h 417"/>
              <a:gd name="T60" fmla="*/ 213561 w 353"/>
              <a:gd name="T61" fmla="*/ 0 h 417"/>
              <a:gd name="T62" fmla="*/ 350851 w 353"/>
              <a:gd name="T63" fmla="*/ 28263 h 417"/>
              <a:gd name="T64" fmla="*/ 472886 w 353"/>
              <a:gd name="T65" fmla="*/ 70657 h 417"/>
              <a:gd name="T66" fmla="*/ 549158 w 353"/>
              <a:gd name="T67" fmla="*/ 56526 h 417"/>
              <a:gd name="T68" fmla="*/ 579667 w 353"/>
              <a:gd name="T69" fmla="*/ 141314 h 41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53"/>
              <a:gd name="T106" fmla="*/ 0 h 417"/>
              <a:gd name="T107" fmla="*/ 353 w 353"/>
              <a:gd name="T108" fmla="*/ 417 h 41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53" h="417">
                <a:moveTo>
                  <a:pt x="320" y="80"/>
                </a:moveTo>
                <a:lnTo>
                  <a:pt x="336" y="104"/>
                </a:lnTo>
                <a:lnTo>
                  <a:pt x="328" y="120"/>
                </a:lnTo>
                <a:lnTo>
                  <a:pt x="344" y="128"/>
                </a:lnTo>
                <a:lnTo>
                  <a:pt x="328" y="152"/>
                </a:lnTo>
                <a:lnTo>
                  <a:pt x="312" y="176"/>
                </a:lnTo>
                <a:lnTo>
                  <a:pt x="304" y="200"/>
                </a:lnTo>
                <a:lnTo>
                  <a:pt x="320" y="216"/>
                </a:lnTo>
                <a:lnTo>
                  <a:pt x="320" y="248"/>
                </a:lnTo>
                <a:lnTo>
                  <a:pt x="320" y="264"/>
                </a:lnTo>
                <a:lnTo>
                  <a:pt x="336" y="272"/>
                </a:lnTo>
                <a:lnTo>
                  <a:pt x="328" y="288"/>
                </a:lnTo>
                <a:lnTo>
                  <a:pt x="352" y="288"/>
                </a:lnTo>
                <a:lnTo>
                  <a:pt x="352" y="312"/>
                </a:lnTo>
                <a:lnTo>
                  <a:pt x="344" y="312"/>
                </a:lnTo>
                <a:lnTo>
                  <a:pt x="328" y="320"/>
                </a:lnTo>
                <a:lnTo>
                  <a:pt x="328" y="360"/>
                </a:lnTo>
                <a:lnTo>
                  <a:pt x="320" y="368"/>
                </a:lnTo>
                <a:lnTo>
                  <a:pt x="264" y="368"/>
                </a:lnTo>
                <a:lnTo>
                  <a:pt x="272" y="400"/>
                </a:lnTo>
                <a:lnTo>
                  <a:pt x="248" y="400"/>
                </a:lnTo>
                <a:lnTo>
                  <a:pt x="224" y="376"/>
                </a:lnTo>
                <a:lnTo>
                  <a:pt x="216" y="384"/>
                </a:lnTo>
                <a:lnTo>
                  <a:pt x="216" y="408"/>
                </a:lnTo>
                <a:lnTo>
                  <a:pt x="200" y="408"/>
                </a:lnTo>
                <a:lnTo>
                  <a:pt x="192" y="416"/>
                </a:lnTo>
                <a:lnTo>
                  <a:pt x="168" y="416"/>
                </a:lnTo>
                <a:lnTo>
                  <a:pt x="168" y="384"/>
                </a:lnTo>
                <a:lnTo>
                  <a:pt x="152" y="384"/>
                </a:lnTo>
                <a:lnTo>
                  <a:pt x="152" y="400"/>
                </a:lnTo>
                <a:lnTo>
                  <a:pt x="136" y="400"/>
                </a:lnTo>
                <a:lnTo>
                  <a:pt x="144" y="352"/>
                </a:lnTo>
                <a:lnTo>
                  <a:pt x="152" y="336"/>
                </a:lnTo>
                <a:lnTo>
                  <a:pt x="152" y="312"/>
                </a:lnTo>
                <a:lnTo>
                  <a:pt x="152" y="296"/>
                </a:lnTo>
                <a:lnTo>
                  <a:pt x="144" y="288"/>
                </a:lnTo>
                <a:lnTo>
                  <a:pt x="96" y="296"/>
                </a:lnTo>
                <a:lnTo>
                  <a:pt x="96" y="312"/>
                </a:lnTo>
                <a:lnTo>
                  <a:pt x="72" y="320"/>
                </a:lnTo>
                <a:lnTo>
                  <a:pt x="64" y="304"/>
                </a:lnTo>
                <a:lnTo>
                  <a:pt x="56" y="320"/>
                </a:lnTo>
                <a:lnTo>
                  <a:pt x="32" y="312"/>
                </a:lnTo>
                <a:lnTo>
                  <a:pt x="32" y="304"/>
                </a:lnTo>
                <a:lnTo>
                  <a:pt x="24" y="304"/>
                </a:lnTo>
                <a:lnTo>
                  <a:pt x="24" y="288"/>
                </a:lnTo>
                <a:lnTo>
                  <a:pt x="16" y="264"/>
                </a:lnTo>
                <a:lnTo>
                  <a:pt x="32" y="256"/>
                </a:lnTo>
                <a:lnTo>
                  <a:pt x="24" y="240"/>
                </a:lnTo>
                <a:lnTo>
                  <a:pt x="0" y="240"/>
                </a:lnTo>
                <a:lnTo>
                  <a:pt x="0" y="224"/>
                </a:lnTo>
                <a:lnTo>
                  <a:pt x="24" y="192"/>
                </a:lnTo>
                <a:lnTo>
                  <a:pt x="24" y="168"/>
                </a:lnTo>
                <a:lnTo>
                  <a:pt x="32" y="160"/>
                </a:lnTo>
                <a:lnTo>
                  <a:pt x="24" y="136"/>
                </a:lnTo>
                <a:lnTo>
                  <a:pt x="16" y="136"/>
                </a:lnTo>
                <a:lnTo>
                  <a:pt x="24" y="120"/>
                </a:lnTo>
                <a:lnTo>
                  <a:pt x="16" y="80"/>
                </a:lnTo>
                <a:lnTo>
                  <a:pt x="48" y="32"/>
                </a:lnTo>
                <a:lnTo>
                  <a:pt x="80" y="32"/>
                </a:lnTo>
                <a:lnTo>
                  <a:pt x="104" y="40"/>
                </a:lnTo>
                <a:lnTo>
                  <a:pt x="96" y="8"/>
                </a:lnTo>
                <a:lnTo>
                  <a:pt x="112" y="0"/>
                </a:lnTo>
                <a:lnTo>
                  <a:pt x="152" y="16"/>
                </a:lnTo>
                <a:lnTo>
                  <a:pt x="184" y="16"/>
                </a:lnTo>
                <a:lnTo>
                  <a:pt x="208" y="40"/>
                </a:lnTo>
                <a:lnTo>
                  <a:pt x="248" y="40"/>
                </a:lnTo>
                <a:lnTo>
                  <a:pt x="256" y="48"/>
                </a:lnTo>
                <a:lnTo>
                  <a:pt x="288" y="32"/>
                </a:lnTo>
                <a:lnTo>
                  <a:pt x="304" y="32"/>
                </a:lnTo>
                <a:lnTo>
                  <a:pt x="304" y="80"/>
                </a:lnTo>
                <a:lnTo>
                  <a:pt x="320" y="80"/>
                </a:lnTo>
              </a:path>
            </a:pathLst>
          </a:custGeom>
          <a:solidFill>
            <a:srgbClr val="FFC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8"/>
          <p:cNvSpPr>
            <a:spLocks/>
          </p:cNvSpPr>
          <p:nvPr/>
        </p:nvSpPr>
        <p:spPr bwMode="gray">
          <a:xfrm>
            <a:off x="6771233" y="3939808"/>
            <a:ext cx="1118236" cy="674370"/>
          </a:xfrm>
          <a:custGeom>
            <a:avLst/>
            <a:gdLst>
              <a:gd name="T0" fmla="*/ 929957 w 489"/>
              <a:gd name="T1" fmla="*/ 434174 h 321"/>
              <a:gd name="T2" fmla="*/ 853731 w 489"/>
              <a:gd name="T3" fmla="*/ 462185 h 321"/>
              <a:gd name="T4" fmla="*/ 747015 w 489"/>
              <a:gd name="T5" fmla="*/ 518207 h 321"/>
              <a:gd name="T6" fmla="*/ 701279 w 489"/>
              <a:gd name="T7" fmla="*/ 532213 h 321"/>
              <a:gd name="T8" fmla="*/ 670789 w 489"/>
              <a:gd name="T9" fmla="*/ 560224 h 321"/>
              <a:gd name="T10" fmla="*/ 625053 w 489"/>
              <a:gd name="T11" fmla="*/ 560224 h 321"/>
              <a:gd name="T12" fmla="*/ 640299 w 489"/>
              <a:gd name="T13" fmla="*/ 476191 h 321"/>
              <a:gd name="T14" fmla="*/ 609808 w 489"/>
              <a:gd name="T15" fmla="*/ 476191 h 321"/>
              <a:gd name="T16" fmla="*/ 548827 w 489"/>
              <a:gd name="T17" fmla="*/ 504202 h 321"/>
              <a:gd name="T18" fmla="*/ 533582 w 489"/>
              <a:gd name="T19" fmla="*/ 490196 h 321"/>
              <a:gd name="T20" fmla="*/ 457356 w 489"/>
              <a:gd name="T21" fmla="*/ 490196 h 321"/>
              <a:gd name="T22" fmla="*/ 426866 w 489"/>
              <a:gd name="T23" fmla="*/ 448179 h 321"/>
              <a:gd name="T24" fmla="*/ 350640 w 489"/>
              <a:gd name="T25" fmla="*/ 448179 h 321"/>
              <a:gd name="T26" fmla="*/ 274414 w 489"/>
              <a:gd name="T27" fmla="*/ 420168 h 321"/>
              <a:gd name="T28" fmla="*/ 243923 w 489"/>
              <a:gd name="T29" fmla="*/ 434174 h 321"/>
              <a:gd name="T30" fmla="*/ 259168 w 489"/>
              <a:gd name="T31" fmla="*/ 490196 h 321"/>
              <a:gd name="T32" fmla="*/ 213433 w 489"/>
              <a:gd name="T33" fmla="*/ 476191 h 321"/>
              <a:gd name="T34" fmla="*/ 152452 w 489"/>
              <a:gd name="T35" fmla="*/ 476191 h 321"/>
              <a:gd name="T36" fmla="*/ 91471 w 489"/>
              <a:gd name="T37" fmla="*/ 560224 h 321"/>
              <a:gd name="T38" fmla="*/ 15245 w 489"/>
              <a:gd name="T39" fmla="*/ 476191 h 321"/>
              <a:gd name="T40" fmla="*/ 0 w 489"/>
              <a:gd name="T41" fmla="*/ 476191 h 321"/>
              <a:gd name="T42" fmla="*/ 15245 w 489"/>
              <a:gd name="T43" fmla="*/ 448179 h 321"/>
              <a:gd name="T44" fmla="*/ 30490 w 489"/>
              <a:gd name="T45" fmla="*/ 434174 h 321"/>
              <a:gd name="T46" fmla="*/ 0 w 489"/>
              <a:gd name="T47" fmla="*/ 406163 h 321"/>
              <a:gd name="T48" fmla="*/ 0 w 489"/>
              <a:gd name="T49" fmla="*/ 392157 h 321"/>
              <a:gd name="T50" fmla="*/ 30490 w 489"/>
              <a:gd name="T51" fmla="*/ 364146 h 321"/>
              <a:gd name="T52" fmla="*/ 137207 w 489"/>
              <a:gd name="T53" fmla="*/ 364146 h 321"/>
              <a:gd name="T54" fmla="*/ 182942 w 489"/>
              <a:gd name="T55" fmla="*/ 336135 h 321"/>
              <a:gd name="T56" fmla="*/ 213433 w 489"/>
              <a:gd name="T57" fmla="*/ 322129 h 321"/>
              <a:gd name="T58" fmla="*/ 213433 w 489"/>
              <a:gd name="T59" fmla="*/ 280112 h 321"/>
              <a:gd name="T60" fmla="*/ 152452 w 489"/>
              <a:gd name="T61" fmla="*/ 210084 h 321"/>
              <a:gd name="T62" fmla="*/ 137207 w 489"/>
              <a:gd name="T63" fmla="*/ 140056 h 321"/>
              <a:gd name="T64" fmla="*/ 167697 w 489"/>
              <a:gd name="T65" fmla="*/ 98039 h 321"/>
              <a:gd name="T66" fmla="*/ 167697 w 489"/>
              <a:gd name="T67" fmla="*/ 70028 h 321"/>
              <a:gd name="T68" fmla="*/ 137207 w 489"/>
              <a:gd name="T69" fmla="*/ 14006 h 321"/>
              <a:gd name="T70" fmla="*/ 243923 w 489"/>
              <a:gd name="T71" fmla="*/ 14006 h 321"/>
              <a:gd name="T72" fmla="*/ 274414 w 489"/>
              <a:gd name="T73" fmla="*/ 28011 h 321"/>
              <a:gd name="T74" fmla="*/ 320149 w 489"/>
              <a:gd name="T75" fmla="*/ 0 h 321"/>
              <a:gd name="T76" fmla="*/ 396375 w 489"/>
              <a:gd name="T77" fmla="*/ 126050 h 321"/>
              <a:gd name="T78" fmla="*/ 533582 w 489"/>
              <a:gd name="T79" fmla="*/ 126050 h 321"/>
              <a:gd name="T80" fmla="*/ 564073 w 489"/>
              <a:gd name="T81" fmla="*/ 140056 h 321"/>
              <a:gd name="T82" fmla="*/ 594563 w 489"/>
              <a:gd name="T83" fmla="*/ 126050 h 321"/>
              <a:gd name="T84" fmla="*/ 640299 w 489"/>
              <a:gd name="T85" fmla="*/ 154062 h 321"/>
              <a:gd name="T86" fmla="*/ 640299 w 489"/>
              <a:gd name="T87" fmla="*/ 196078 h 321"/>
              <a:gd name="T88" fmla="*/ 670789 w 489"/>
              <a:gd name="T89" fmla="*/ 224090 h 321"/>
              <a:gd name="T90" fmla="*/ 686034 w 489"/>
              <a:gd name="T91" fmla="*/ 196078 h 321"/>
              <a:gd name="T92" fmla="*/ 716525 w 489"/>
              <a:gd name="T93" fmla="*/ 224090 h 321"/>
              <a:gd name="T94" fmla="*/ 777505 w 489"/>
              <a:gd name="T95" fmla="*/ 224090 h 321"/>
              <a:gd name="T96" fmla="*/ 792751 w 489"/>
              <a:gd name="T97" fmla="*/ 210084 h 321"/>
              <a:gd name="T98" fmla="*/ 884222 w 489"/>
              <a:gd name="T99" fmla="*/ 266107 h 321"/>
              <a:gd name="T100" fmla="*/ 899467 w 489"/>
              <a:gd name="T101" fmla="*/ 336135 h 321"/>
              <a:gd name="T102" fmla="*/ 899467 w 489"/>
              <a:gd name="T103" fmla="*/ 378151 h 321"/>
              <a:gd name="T104" fmla="*/ 929957 w 489"/>
              <a:gd name="T105" fmla="*/ 434174 h 32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89"/>
              <a:gd name="T160" fmla="*/ 0 h 321"/>
              <a:gd name="T161" fmla="*/ 489 w 489"/>
              <a:gd name="T162" fmla="*/ 321 h 321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89" h="321">
                <a:moveTo>
                  <a:pt x="488" y="248"/>
                </a:moveTo>
                <a:lnTo>
                  <a:pt x="448" y="264"/>
                </a:lnTo>
                <a:lnTo>
                  <a:pt x="392" y="296"/>
                </a:lnTo>
                <a:lnTo>
                  <a:pt x="368" y="304"/>
                </a:lnTo>
                <a:lnTo>
                  <a:pt x="352" y="320"/>
                </a:lnTo>
                <a:lnTo>
                  <a:pt x="328" y="320"/>
                </a:lnTo>
                <a:lnTo>
                  <a:pt x="336" y="272"/>
                </a:lnTo>
                <a:lnTo>
                  <a:pt x="320" y="272"/>
                </a:lnTo>
                <a:lnTo>
                  <a:pt x="288" y="288"/>
                </a:lnTo>
                <a:lnTo>
                  <a:pt x="280" y="280"/>
                </a:lnTo>
                <a:lnTo>
                  <a:pt x="240" y="280"/>
                </a:lnTo>
                <a:lnTo>
                  <a:pt x="224" y="256"/>
                </a:lnTo>
                <a:lnTo>
                  <a:pt x="184" y="256"/>
                </a:lnTo>
                <a:lnTo>
                  <a:pt x="144" y="240"/>
                </a:lnTo>
                <a:lnTo>
                  <a:pt x="128" y="248"/>
                </a:lnTo>
                <a:lnTo>
                  <a:pt x="136" y="280"/>
                </a:lnTo>
                <a:lnTo>
                  <a:pt x="112" y="272"/>
                </a:lnTo>
                <a:lnTo>
                  <a:pt x="80" y="272"/>
                </a:lnTo>
                <a:lnTo>
                  <a:pt x="48" y="320"/>
                </a:lnTo>
                <a:lnTo>
                  <a:pt x="8" y="272"/>
                </a:lnTo>
                <a:lnTo>
                  <a:pt x="0" y="272"/>
                </a:lnTo>
                <a:lnTo>
                  <a:pt x="8" y="256"/>
                </a:lnTo>
                <a:lnTo>
                  <a:pt x="16" y="248"/>
                </a:lnTo>
                <a:lnTo>
                  <a:pt x="0" y="232"/>
                </a:lnTo>
                <a:lnTo>
                  <a:pt x="0" y="224"/>
                </a:lnTo>
                <a:lnTo>
                  <a:pt x="16" y="208"/>
                </a:lnTo>
                <a:lnTo>
                  <a:pt x="72" y="208"/>
                </a:lnTo>
                <a:lnTo>
                  <a:pt x="96" y="192"/>
                </a:lnTo>
                <a:lnTo>
                  <a:pt x="112" y="184"/>
                </a:lnTo>
                <a:lnTo>
                  <a:pt x="112" y="160"/>
                </a:lnTo>
                <a:lnTo>
                  <a:pt x="80" y="120"/>
                </a:lnTo>
                <a:lnTo>
                  <a:pt x="72" y="80"/>
                </a:lnTo>
                <a:lnTo>
                  <a:pt x="88" y="56"/>
                </a:lnTo>
                <a:lnTo>
                  <a:pt x="88" y="40"/>
                </a:lnTo>
                <a:lnTo>
                  <a:pt x="72" y="8"/>
                </a:lnTo>
                <a:lnTo>
                  <a:pt x="128" y="8"/>
                </a:lnTo>
                <a:lnTo>
                  <a:pt x="144" y="16"/>
                </a:lnTo>
                <a:lnTo>
                  <a:pt x="168" y="0"/>
                </a:lnTo>
                <a:lnTo>
                  <a:pt x="208" y="72"/>
                </a:lnTo>
                <a:lnTo>
                  <a:pt x="280" y="72"/>
                </a:lnTo>
                <a:lnTo>
                  <a:pt x="296" y="80"/>
                </a:lnTo>
                <a:lnTo>
                  <a:pt x="312" y="72"/>
                </a:lnTo>
                <a:lnTo>
                  <a:pt x="336" y="88"/>
                </a:lnTo>
                <a:lnTo>
                  <a:pt x="336" y="112"/>
                </a:lnTo>
                <a:lnTo>
                  <a:pt x="352" y="128"/>
                </a:lnTo>
                <a:lnTo>
                  <a:pt x="360" y="112"/>
                </a:lnTo>
                <a:lnTo>
                  <a:pt x="376" y="128"/>
                </a:lnTo>
                <a:lnTo>
                  <a:pt x="408" y="128"/>
                </a:lnTo>
                <a:lnTo>
                  <a:pt x="416" y="120"/>
                </a:lnTo>
                <a:lnTo>
                  <a:pt x="464" y="152"/>
                </a:lnTo>
                <a:lnTo>
                  <a:pt x="472" y="192"/>
                </a:lnTo>
                <a:lnTo>
                  <a:pt x="472" y="216"/>
                </a:lnTo>
                <a:lnTo>
                  <a:pt x="488" y="248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29"/>
          <p:cNvSpPr>
            <a:spLocks/>
          </p:cNvSpPr>
          <p:nvPr/>
        </p:nvSpPr>
        <p:spPr bwMode="gray">
          <a:xfrm>
            <a:off x="7666583" y="3701683"/>
            <a:ext cx="697230" cy="813434"/>
          </a:xfrm>
          <a:custGeom>
            <a:avLst/>
            <a:gdLst>
              <a:gd name="T0" fmla="*/ 167640 w 305"/>
              <a:gd name="T1" fmla="*/ 0 h 385"/>
              <a:gd name="T2" fmla="*/ 243840 w 305"/>
              <a:gd name="T3" fmla="*/ 56342 h 385"/>
              <a:gd name="T4" fmla="*/ 335280 w 305"/>
              <a:gd name="T5" fmla="*/ 112684 h 385"/>
              <a:gd name="T6" fmla="*/ 381000 w 305"/>
              <a:gd name="T7" fmla="*/ 169025 h 385"/>
              <a:gd name="T8" fmla="*/ 457200 w 305"/>
              <a:gd name="T9" fmla="*/ 239453 h 385"/>
              <a:gd name="T10" fmla="*/ 518160 w 305"/>
              <a:gd name="T11" fmla="*/ 253538 h 385"/>
              <a:gd name="T12" fmla="*/ 472440 w 305"/>
              <a:gd name="T13" fmla="*/ 253538 h 385"/>
              <a:gd name="T14" fmla="*/ 441960 w 305"/>
              <a:gd name="T15" fmla="*/ 309880 h 385"/>
              <a:gd name="T16" fmla="*/ 472440 w 305"/>
              <a:gd name="T17" fmla="*/ 394392 h 385"/>
              <a:gd name="T18" fmla="*/ 548640 w 305"/>
              <a:gd name="T19" fmla="*/ 436649 h 385"/>
              <a:gd name="T20" fmla="*/ 548640 w 305"/>
              <a:gd name="T21" fmla="*/ 521161 h 385"/>
              <a:gd name="T22" fmla="*/ 533400 w 305"/>
              <a:gd name="T23" fmla="*/ 563418 h 385"/>
              <a:gd name="T24" fmla="*/ 502920 w 305"/>
              <a:gd name="T25" fmla="*/ 549332 h 385"/>
              <a:gd name="T26" fmla="*/ 518160 w 305"/>
              <a:gd name="T27" fmla="*/ 605674 h 385"/>
              <a:gd name="T28" fmla="*/ 502920 w 305"/>
              <a:gd name="T29" fmla="*/ 633845 h 385"/>
              <a:gd name="T30" fmla="*/ 426720 w 305"/>
              <a:gd name="T31" fmla="*/ 676101 h 385"/>
              <a:gd name="T32" fmla="*/ 350520 w 305"/>
              <a:gd name="T33" fmla="*/ 676101 h 385"/>
              <a:gd name="T34" fmla="*/ 289560 w 305"/>
              <a:gd name="T35" fmla="*/ 647930 h 385"/>
              <a:gd name="T36" fmla="*/ 243840 w 305"/>
              <a:gd name="T37" fmla="*/ 676101 h 385"/>
              <a:gd name="T38" fmla="*/ 259080 w 305"/>
              <a:gd name="T39" fmla="*/ 633845 h 385"/>
              <a:gd name="T40" fmla="*/ 228600 w 305"/>
              <a:gd name="T41" fmla="*/ 647930 h 385"/>
              <a:gd name="T42" fmla="*/ 152400 w 305"/>
              <a:gd name="T43" fmla="*/ 549332 h 385"/>
              <a:gd name="T44" fmla="*/ 137160 w 305"/>
              <a:gd name="T45" fmla="*/ 464820 h 385"/>
              <a:gd name="T46" fmla="*/ 137160 w 305"/>
              <a:gd name="T47" fmla="*/ 380307 h 385"/>
              <a:gd name="T48" fmla="*/ 137160 w 305"/>
              <a:gd name="T49" fmla="*/ 281709 h 385"/>
              <a:gd name="T50" fmla="*/ 45720 w 305"/>
              <a:gd name="T51" fmla="*/ 267623 h 385"/>
              <a:gd name="T52" fmla="*/ 0 w 305"/>
              <a:gd name="T53" fmla="*/ 239453 h 385"/>
              <a:gd name="T54" fmla="*/ 60960 w 305"/>
              <a:gd name="T55" fmla="*/ 211282 h 385"/>
              <a:gd name="T56" fmla="*/ 76200 w 305"/>
              <a:gd name="T57" fmla="*/ 70427 h 385"/>
              <a:gd name="T58" fmla="*/ 137160 w 305"/>
              <a:gd name="T59" fmla="*/ 98598 h 385"/>
              <a:gd name="T60" fmla="*/ 198120 w 305"/>
              <a:gd name="T61" fmla="*/ 84513 h 385"/>
              <a:gd name="T62" fmla="*/ 152400 w 305"/>
              <a:gd name="T63" fmla="*/ 28171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05"/>
              <a:gd name="T97" fmla="*/ 0 h 385"/>
              <a:gd name="T98" fmla="*/ 305 w 305"/>
              <a:gd name="T99" fmla="*/ 385 h 38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30"/>
          <p:cNvSpPr>
            <a:spLocks/>
          </p:cNvSpPr>
          <p:nvPr/>
        </p:nvSpPr>
        <p:spPr bwMode="gray">
          <a:xfrm>
            <a:off x="7045553" y="3448318"/>
            <a:ext cx="862966" cy="760096"/>
          </a:xfrm>
          <a:custGeom>
            <a:avLst/>
            <a:gdLst>
              <a:gd name="T0" fmla="*/ 381506 w 377"/>
              <a:gd name="T1" fmla="*/ 14037 h 361"/>
              <a:gd name="T2" fmla="*/ 473067 w 377"/>
              <a:gd name="T3" fmla="*/ 0 h 361"/>
              <a:gd name="T4" fmla="*/ 503587 w 377"/>
              <a:gd name="T5" fmla="*/ 28074 h 361"/>
              <a:gd name="T6" fmla="*/ 579889 w 377"/>
              <a:gd name="T7" fmla="*/ 42111 h 361"/>
              <a:gd name="T8" fmla="*/ 610409 w 377"/>
              <a:gd name="T9" fmla="*/ 28074 h 361"/>
              <a:gd name="T10" fmla="*/ 640929 w 377"/>
              <a:gd name="T11" fmla="*/ 28074 h 361"/>
              <a:gd name="T12" fmla="*/ 534108 w 377"/>
              <a:gd name="T13" fmla="*/ 112295 h 361"/>
              <a:gd name="T14" fmla="*/ 518848 w 377"/>
              <a:gd name="T15" fmla="*/ 154405 h 361"/>
              <a:gd name="T16" fmla="*/ 534108 w 377"/>
              <a:gd name="T17" fmla="*/ 168442 h 361"/>
              <a:gd name="T18" fmla="*/ 549368 w 377"/>
              <a:gd name="T19" fmla="*/ 168442 h 361"/>
              <a:gd name="T20" fmla="*/ 610409 w 377"/>
              <a:gd name="T21" fmla="*/ 224590 h 361"/>
              <a:gd name="T22" fmla="*/ 671450 w 377"/>
              <a:gd name="T23" fmla="*/ 224590 h 361"/>
              <a:gd name="T24" fmla="*/ 671450 w 377"/>
              <a:gd name="T25" fmla="*/ 252663 h 361"/>
              <a:gd name="T26" fmla="*/ 717230 w 377"/>
              <a:gd name="T27" fmla="*/ 266700 h 361"/>
              <a:gd name="T28" fmla="*/ 717230 w 377"/>
              <a:gd name="T29" fmla="*/ 294774 h 361"/>
              <a:gd name="T30" fmla="*/ 671450 w 377"/>
              <a:gd name="T31" fmla="*/ 336884 h 361"/>
              <a:gd name="T32" fmla="*/ 671450 w 377"/>
              <a:gd name="T33" fmla="*/ 308811 h 361"/>
              <a:gd name="T34" fmla="*/ 625669 w 377"/>
              <a:gd name="T35" fmla="*/ 280737 h 361"/>
              <a:gd name="T36" fmla="*/ 595149 w 377"/>
              <a:gd name="T37" fmla="*/ 280737 h 361"/>
              <a:gd name="T38" fmla="*/ 595149 w 377"/>
              <a:gd name="T39" fmla="*/ 364958 h 361"/>
              <a:gd name="T40" fmla="*/ 579889 w 377"/>
              <a:gd name="T41" fmla="*/ 421106 h 361"/>
              <a:gd name="T42" fmla="*/ 534108 w 377"/>
              <a:gd name="T43" fmla="*/ 421106 h 361"/>
              <a:gd name="T44" fmla="*/ 518848 w 377"/>
              <a:gd name="T45" fmla="*/ 435142 h 361"/>
              <a:gd name="T46" fmla="*/ 549368 w 377"/>
              <a:gd name="T47" fmla="*/ 449179 h 361"/>
              <a:gd name="T48" fmla="*/ 564628 w 377"/>
              <a:gd name="T49" fmla="*/ 477253 h 361"/>
              <a:gd name="T50" fmla="*/ 610409 w 377"/>
              <a:gd name="T51" fmla="*/ 505327 h 361"/>
              <a:gd name="T52" fmla="*/ 656190 w 377"/>
              <a:gd name="T53" fmla="*/ 491290 h 361"/>
              <a:gd name="T54" fmla="*/ 671450 w 377"/>
              <a:gd name="T55" fmla="*/ 589548 h 361"/>
              <a:gd name="T56" fmla="*/ 579889 w 377"/>
              <a:gd name="T57" fmla="*/ 631658 h 361"/>
              <a:gd name="T58" fmla="*/ 564628 w 377"/>
              <a:gd name="T59" fmla="*/ 617622 h 361"/>
              <a:gd name="T60" fmla="*/ 549368 w 377"/>
              <a:gd name="T61" fmla="*/ 631658 h 361"/>
              <a:gd name="T62" fmla="*/ 488327 w 377"/>
              <a:gd name="T63" fmla="*/ 631658 h 361"/>
              <a:gd name="T64" fmla="*/ 457807 w 377"/>
              <a:gd name="T65" fmla="*/ 603585 h 361"/>
              <a:gd name="T66" fmla="*/ 442546 w 377"/>
              <a:gd name="T67" fmla="*/ 631658 h 361"/>
              <a:gd name="T68" fmla="*/ 412026 w 377"/>
              <a:gd name="T69" fmla="*/ 603585 h 361"/>
              <a:gd name="T70" fmla="*/ 412026 w 377"/>
              <a:gd name="T71" fmla="*/ 561474 h 361"/>
              <a:gd name="T72" fmla="*/ 366245 w 377"/>
              <a:gd name="T73" fmla="*/ 533400 h 361"/>
              <a:gd name="T74" fmla="*/ 335725 w 377"/>
              <a:gd name="T75" fmla="*/ 547437 h 361"/>
              <a:gd name="T76" fmla="*/ 305204 w 377"/>
              <a:gd name="T77" fmla="*/ 533400 h 361"/>
              <a:gd name="T78" fmla="*/ 167862 w 377"/>
              <a:gd name="T79" fmla="*/ 519364 h 361"/>
              <a:gd name="T80" fmla="*/ 91561 w 377"/>
              <a:gd name="T81" fmla="*/ 407069 h 361"/>
              <a:gd name="T82" fmla="*/ 30520 w 377"/>
              <a:gd name="T83" fmla="*/ 322848 h 361"/>
              <a:gd name="T84" fmla="*/ 0 w 377"/>
              <a:gd name="T85" fmla="*/ 224590 h 361"/>
              <a:gd name="T86" fmla="*/ 61041 w 377"/>
              <a:gd name="T87" fmla="*/ 224590 h 361"/>
              <a:gd name="T88" fmla="*/ 213643 w 377"/>
              <a:gd name="T89" fmla="*/ 140369 h 361"/>
              <a:gd name="T90" fmla="*/ 259424 w 377"/>
              <a:gd name="T91" fmla="*/ 140369 h 361"/>
              <a:gd name="T92" fmla="*/ 320465 w 377"/>
              <a:gd name="T93" fmla="*/ 140369 h 361"/>
              <a:gd name="T94" fmla="*/ 366245 w 377"/>
              <a:gd name="T95" fmla="*/ 84221 h 361"/>
              <a:gd name="T96" fmla="*/ 381506 w 377"/>
              <a:gd name="T97" fmla="*/ 14037 h 36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77"/>
              <a:gd name="T148" fmla="*/ 0 h 361"/>
              <a:gd name="T149" fmla="*/ 377 w 377"/>
              <a:gd name="T150" fmla="*/ 361 h 36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77" h="361">
                <a:moveTo>
                  <a:pt x="200" y="8"/>
                </a:moveTo>
                <a:lnTo>
                  <a:pt x="248" y="0"/>
                </a:lnTo>
                <a:lnTo>
                  <a:pt x="264" y="16"/>
                </a:lnTo>
                <a:lnTo>
                  <a:pt x="304" y="24"/>
                </a:lnTo>
                <a:lnTo>
                  <a:pt x="320" y="16"/>
                </a:lnTo>
                <a:lnTo>
                  <a:pt x="336" y="16"/>
                </a:lnTo>
                <a:lnTo>
                  <a:pt x="280" y="64"/>
                </a:lnTo>
                <a:lnTo>
                  <a:pt x="272" y="88"/>
                </a:lnTo>
                <a:lnTo>
                  <a:pt x="280" y="96"/>
                </a:lnTo>
                <a:lnTo>
                  <a:pt x="288" y="96"/>
                </a:lnTo>
                <a:lnTo>
                  <a:pt x="320" y="128"/>
                </a:lnTo>
                <a:lnTo>
                  <a:pt x="352" y="128"/>
                </a:lnTo>
                <a:lnTo>
                  <a:pt x="352" y="144"/>
                </a:lnTo>
                <a:lnTo>
                  <a:pt x="376" y="152"/>
                </a:lnTo>
                <a:lnTo>
                  <a:pt x="376" y="168"/>
                </a:lnTo>
                <a:lnTo>
                  <a:pt x="352" y="192"/>
                </a:lnTo>
                <a:lnTo>
                  <a:pt x="352" y="176"/>
                </a:lnTo>
                <a:lnTo>
                  <a:pt x="328" y="160"/>
                </a:lnTo>
                <a:lnTo>
                  <a:pt x="312" y="160"/>
                </a:lnTo>
                <a:lnTo>
                  <a:pt x="312" y="208"/>
                </a:lnTo>
                <a:lnTo>
                  <a:pt x="304" y="240"/>
                </a:lnTo>
                <a:lnTo>
                  <a:pt x="280" y="240"/>
                </a:lnTo>
                <a:lnTo>
                  <a:pt x="272" y="248"/>
                </a:lnTo>
                <a:lnTo>
                  <a:pt x="288" y="256"/>
                </a:lnTo>
                <a:lnTo>
                  <a:pt x="296" y="272"/>
                </a:lnTo>
                <a:lnTo>
                  <a:pt x="320" y="288"/>
                </a:lnTo>
                <a:lnTo>
                  <a:pt x="344" y="280"/>
                </a:lnTo>
                <a:lnTo>
                  <a:pt x="352" y="336"/>
                </a:lnTo>
                <a:lnTo>
                  <a:pt x="304" y="360"/>
                </a:lnTo>
                <a:lnTo>
                  <a:pt x="296" y="352"/>
                </a:lnTo>
                <a:lnTo>
                  <a:pt x="288" y="360"/>
                </a:lnTo>
                <a:lnTo>
                  <a:pt x="256" y="360"/>
                </a:lnTo>
                <a:lnTo>
                  <a:pt x="240" y="344"/>
                </a:lnTo>
                <a:lnTo>
                  <a:pt x="232" y="360"/>
                </a:lnTo>
                <a:lnTo>
                  <a:pt x="216" y="344"/>
                </a:lnTo>
                <a:lnTo>
                  <a:pt x="216" y="320"/>
                </a:lnTo>
                <a:lnTo>
                  <a:pt x="192" y="304"/>
                </a:lnTo>
                <a:lnTo>
                  <a:pt x="176" y="312"/>
                </a:lnTo>
                <a:lnTo>
                  <a:pt x="160" y="304"/>
                </a:lnTo>
                <a:lnTo>
                  <a:pt x="88" y="296"/>
                </a:lnTo>
                <a:lnTo>
                  <a:pt x="48" y="232"/>
                </a:lnTo>
                <a:lnTo>
                  <a:pt x="16" y="184"/>
                </a:lnTo>
                <a:lnTo>
                  <a:pt x="0" y="128"/>
                </a:lnTo>
                <a:lnTo>
                  <a:pt x="32" y="128"/>
                </a:lnTo>
                <a:lnTo>
                  <a:pt x="112" y="80"/>
                </a:lnTo>
                <a:lnTo>
                  <a:pt x="136" y="80"/>
                </a:lnTo>
                <a:lnTo>
                  <a:pt x="168" y="80"/>
                </a:lnTo>
                <a:lnTo>
                  <a:pt x="192" y="48"/>
                </a:lnTo>
                <a:lnTo>
                  <a:pt x="200" y="8"/>
                </a:lnTo>
              </a:path>
            </a:pathLst>
          </a:custGeom>
          <a:solidFill>
            <a:srgbClr val="FFC000"/>
          </a:solidFill>
          <a:ln w="127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31"/>
          <p:cNvSpPr>
            <a:spLocks/>
          </p:cNvSpPr>
          <p:nvPr/>
        </p:nvSpPr>
        <p:spPr bwMode="invGray">
          <a:xfrm>
            <a:off x="7028409" y="2756803"/>
            <a:ext cx="569594" cy="965834"/>
          </a:xfrm>
          <a:custGeom>
            <a:avLst/>
            <a:gdLst>
              <a:gd name="T0" fmla="*/ 396505 w 249"/>
              <a:gd name="T1" fmla="*/ 591759 h 457"/>
              <a:gd name="T2" fmla="*/ 381255 w 249"/>
              <a:gd name="T3" fmla="*/ 662206 h 457"/>
              <a:gd name="T4" fmla="*/ 335504 w 249"/>
              <a:gd name="T5" fmla="*/ 718564 h 457"/>
              <a:gd name="T6" fmla="*/ 259253 w 249"/>
              <a:gd name="T7" fmla="*/ 704474 h 457"/>
              <a:gd name="T8" fmla="*/ 152502 w 249"/>
              <a:gd name="T9" fmla="*/ 760832 h 457"/>
              <a:gd name="T10" fmla="*/ 76251 w 249"/>
              <a:gd name="T11" fmla="*/ 803101 h 457"/>
              <a:gd name="T12" fmla="*/ 15250 w 249"/>
              <a:gd name="T13" fmla="*/ 803101 h 457"/>
              <a:gd name="T14" fmla="*/ 0 w 249"/>
              <a:gd name="T15" fmla="*/ 789011 h 457"/>
              <a:gd name="T16" fmla="*/ 30500 w 249"/>
              <a:gd name="T17" fmla="*/ 676295 h 457"/>
              <a:gd name="T18" fmla="*/ 45751 w 249"/>
              <a:gd name="T19" fmla="*/ 648116 h 457"/>
              <a:gd name="T20" fmla="*/ 15250 w 249"/>
              <a:gd name="T21" fmla="*/ 577669 h 457"/>
              <a:gd name="T22" fmla="*/ 30500 w 249"/>
              <a:gd name="T23" fmla="*/ 464953 h 457"/>
              <a:gd name="T24" fmla="*/ 45751 w 249"/>
              <a:gd name="T25" fmla="*/ 394506 h 457"/>
              <a:gd name="T26" fmla="*/ 61001 w 249"/>
              <a:gd name="T27" fmla="*/ 366327 h 457"/>
              <a:gd name="T28" fmla="*/ 30500 w 249"/>
              <a:gd name="T29" fmla="*/ 338148 h 457"/>
              <a:gd name="T30" fmla="*/ 61001 w 249"/>
              <a:gd name="T31" fmla="*/ 281790 h 457"/>
              <a:gd name="T32" fmla="*/ 106751 w 249"/>
              <a:gd name="T33" fmla="*/ 197253 h 457"/>
              <a:gd name="T34" fmla="*/ 106751 w 249"/>
              <a:gd name="T35" fmla="*/ 140895 h 457"/>
              <a:gd name="T36" fmla="*/ 137252 w 249"/>
              <a:gd name="T37" fmla="*/ 140895 h 457"/>
              <a:gd name="T38" fmla="*/ 228753 w 249"/>
              <a:gd name="T39" fmla="*/ 42268 h 457"/>
              <a:gd name="T40" fmla="*/ 274503 w 249"/>
              <a:gd name="T41" fmla="*/ 28179 h 457"/>
              <a:gd name="T42" fmla="*/ 320254 w 249"/>
              <a:gd name="T43" fmla="*/ 0 h 457"/>
              <a:gd name="T44" fmla="*/ 335504 w 249"/>
              <a:gd name="T45" fmla="*/ 14089 h 457"/>
              <a:gd name="T46" fmla="*/ 411755 w 249"/>
              <a:gd name="T47" fmla="*/ 0 h 457"/>
              <a:gd name="T48" fmla="*/ 457506 w 249"/>
              <a:gd name="T49" fmla="*/ 42268 h 457"/>
              <a:gd name="T50" fmla="*/ 411755 w 249"/>
              <a:gd name="T51" fmla="*/ 56358 h 457"/>
              <a:gd name="T52" fmla="*/ 396505 w 249"/>
              <a:gd name="T53" fmla="*/ 84537 h 457"/>
              <a:gd name="T54" fmla="*/ 457506 w 249"/>
              <a:gd name="T55" fmla="*/ 84537 h 457"/>
              <a:gd name="T56" fmla="*/ 472756 w 249"/>
              <a:gd name="T57" fmla="*/ 154984 h 457"/>
              <a:gd name="T58" fmla="*/ 442255 w 249"/>
              <a:gd name="T59" fmla="*/ 211342 h 457"/>
              <a:gd name="T60" fmla="*/ 411755 w 249"/>
              <a:gd name="T61" fmla="*/ 183163 h 457"/>
              <a:gd name="T62" fmla="*/ 366004 w 249"/>
              <a:gd name="T63" fmla="*/ 211342 h 457"/>
              <a:gd name="T64" fmla="*/ 381255 w 249"/>
              <a:gd name="T65" fmla="*/ 239521 h 457"/>
              <a:gd name="T66" fmla="*/ 350754 w 249"/>
              <a:gd name="T67" fmla="*/ 281790 h 457"/>
              <a:gd name="T68" fmla="*/ 427005 w 249"/>
              <a:gd name="T69" fmla="*/ 380416 h 457"/>
              <a:gd name="T70" fmla="*/ 366004 w 249"/>
              <a:gd name="T71" fmla="*/ 535401 h 457"/>
              <a:gd name="T72" fmla="*/ 396505 w 249"/>
              <a:gd name="T73" fmla="*/ 591759 h 45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49"/>
              <a:gd name="T112" fmla="*/ 0 h 457"/>
              <a:gd name="T113" fmla="*/ 249 w 249"/>
              <a:gd name="T114" fmla="*/ 457 h 45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49" h="457">
                <a:moveTo>
                  <a:pt x="208" y="336"/>
                </a:moveTo>
                <a:lnTo>
                  <a:pt x="200" y="376"/>
                </a:lnTo>
                <a:lnTo>
                  <a:pt x="176" y="408"/>
                </a:lnTo>
                <a:lnTo>
                  <a:pt x="136" y="400"/>
                </a:lnTo>
                <a:lnTo>
                  <a:pt x="80" y="432"/>
                </a:lnTo>
                <a:lnTo>
                  <a:pt x="40" y="456"/>
                </a:lnTo>
                <a:lnTo>
                  <a:pt x="8" y="456"/>
                </a:lnTo>
                <a:lnTo>
                  <a:pt x="0" y="448"/>
                </a:lnTo>
                <a:lnTo>
                  <a:pt x="16" y="384"/>
                </a:lnTo>
                <a:lnTo>
                  <a:pt x="24" y="368"/>
                </a:lnTo>
                <a:lnTo>
                  <a:pt x="8" y="328"/>
                </a:lnTo>
                <a:lnTo>
                  <a:pt x="16" y="264"/>
                </a:lnTo>
                <a:lnTo>
                  <a:pt x="24" y="224"/>
                </a:lnTo>
                <a:lnTo>
                  <a:pt x="32" y="208"/>
                </a:lnTo>
                <a:lnTo>
                  <a:pt x="16" y="192"/>
                </a:lnTo>
                <a:lnTo>
                  <a:pt x="32" y="160"/>
                </a:lnTo>
                <a:lnTo>
                  <a:pt x="56" y="112"/>
                </a:lnTo>
                <a:lnTo>
                  <a:pt x="56" y="80"/>
                </a:lnTo>
                <a:lnTo>
                  <a:pt x="72" y="80"/>
                </a:lnTo>
                <a:lnTo>
                  <a:pt x="120" y="24"/>
                </a:lnTo>
                <a:lnTo>
                  <a:pt x="144" y="16"/>
                </a:lnTo>
                <a:lnTo>
                  <a:pt x="168" y="0"/>
                </a:lnTo>
                <a:lnTo>
                  <a:pt x="176" y="8"/>
                </a:lnTo>
                <a:lnTo>
                  <a:pt x="216" y="0"/>
                </a:lnTo>
                <a:lnTo>
                  <a:pt x="240" y="24"/>
                </a:lnTo>
                <a:lnTo>
                  <a:pt x="216" y="32"/>
                </a:lnTo>
                <a:lnTo>
                  <a:pt x="208" y="48"/>
                </a:lnTo>
                <a:lnTo>
                  <a:pt x="240" y="48"/>
                </a:lnTo>
                <a:lnTo>
                  <a:pt x="248" y="88"/>
                </a:lnTo>
                <a:lnTo>
                  <a:pt x="232" y="120"/>
                </a:lnTo>
                <a:lnTo>
                  <a:pt x="216" y="104"/>
                </a:lnTo>
                <a:lnTo>
                  <a:pt x="192" y="120"/>
                </a:lnTo>
                <a:lnTo>
                  <a:pt x="200" y="136"/>
                </a:lnTo>
                <a:lnTo>
                  <a:pt x="184" y="160"/>
                </a:lnTo>
                <a:lnTo>
                  <a:pt x="224" y="216"/>
                </a:lnTo>
                <a:lnTo>
                  <a:pt x="192" y="304"/>
                </a:lnTo>
                <a:lnTo>
                  <a:pt x="208" y="336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gray">
          <a:xfrm>
            <a:off x="6422619" y="2924444"/>
            <a:ext cx="735330" cy="1283970"/>
          </a:xfrm>
          <a:custGeom>
            <a:avLst/>
            <a:gdLst>
              <a:gd name="T0" fmla="*/ 610866 w 321"/>
              <a:gd name="T1" fmla="*/ 843330 h 609"/>
              <a:gd name="T2" fmla="*/ 565051 w 321"/>
              <a:gd name="T3" fmla="*/ 871441 h 609"/>
              <a:gd name="T4" fmla="*/ 534508 w 321"/>
              <a:gd name="T5" fmla="*/ 857385 h 609"/>
              <a:gd name="T6" fmla="*/ 427606 w 321"/>
              <a:gd name="T7" fmla="*/ 857385 h 609"/>
              <a:gd name="T8" fmla="*/ 458149 w 321"/>
              <a:gd name="T9" fmla="*/ 913608 h 609"/>
              <a:gd name="T10" fmla="*/ 427606 w 321"/>
              <a:gd name="T11" fmla="*/ 983885 h 609"/>
              <a:gd name="T12" fmla="*/ 442878 w 321"/>
              <a:gd name="T13" fmla="*/ 1068218 h 609"/>
              <a:gd name="T14" fmla="*/ 381791 w 321"/>
              <a:gd name="T15" fmla="*/ 1054163 h 609"/>
              <a:gd name="T16" fmla="*/ 290161 w 321"/>
              <a:gd name="T17" fmla="*/ 997941 h 609"/>
              <a:gd name="T18" fmla="*/ 183260 w 321"/>
              <a:gd name="T19" fmla="*/ 969830 h 609"/>
              <a:gd name="T20" fmla="*/ 106902 w 321"/>
              <a:gd name="T21" fmla="*/ 913608 h 609"/>
              <a:gd name="T22" fmla="*/ 30543 w 321"/>
              <a:gd name="T23" fmla="*/ 913608 h 609"/>
              <a:gd name="T24" fmla="*/ 30543 w 321"/>
              <a:gd name="T25" fmla="*/ 899552 h 609"/>
              <a:gd name="T26" fmla="*/ 0 w 321"/>
              <a:gd name="T27" fmla="*/ 885496 h 609"/>
              <a:gd name="T28" fmla="*/ 15272 w 321"/>
              <a:gd name="T29" fmla="*/ 871441 h 609"/>
              <a:gd name="T30" fmla="*/ 15272 w 321"/>
              <a:gd name="T31" fmla="*/ 829274 h 609"/>
              <a:gd name="T32" fmla="*/ 0 w 321"/>
              <a:gd name="T33" fmla="*/ 815219 h 609"/>
              <a:gd name="T34" fmla="*/ 30543 w 321"/>
              <a:gd name="T35" fmla="*/ 801163 h 609"/>
              <a:gd name="T36" fmla="*/ 91630 w 321"/>
              <a:gd name="T37" fmla="*/ 801163 h 609"/>
              <a:gd name="T38" fmla="*/ 91630 w 321"/>
              <a:gd name="T39" fmla="*/ 604387 h 609"/>
              <a:gd name="T40" fmla="*/ 167988 w 321"/>
              <a:gd name="T41" fmla="*/ 604387 h 609"/>
              <a:gd name="T42" fmla="*/ 167988 w 321"/>
              <a:gd name="T43" fmla="*/ 632497 h 609"/>
              <a:gd name="T44" fmla="*/ 213803 w 321"/>
              <a:gd name="T45" fmla="*/ 632497 h 609"/>
              <a:gd name="T46" fmla="*/ 213803 w 321"/>
              <a:gd name="T47" fmla="*/ 576276 h 609"/>
              <a:gd name="T48" fmla="*/ 305433 w 321"/>
              <a:gd name="T49" fmla="*/ 576276 h 609"/>
              <a:gd name="T50" fmla="*/ 320705 w 321"/>
              <a:gd name="T51" fmla="*/ 491943 h 609"/>
              <a:gd name="T52" fmla="*/ 320705 w 321"/>
              <a:gd name="T53" fmla="*/ 435720 h 609"/>
              <a:gd name="T54" fmla="*/ 274890 w 321"/>
              <a:gd name="T55" fmla="*/ 407609 h 609"/>
              <a:gd name="T56" fmla="*/ 213803 w 321"/>
              <a:gd name="T57" fmla="*/ 365443 h 609"/>
              <a:gd name="T58" fmla="*/ 183260 w 321"/>
              <a:gd name="T59" fmla="*/ 323276 h 609"/>
              <a:gd name="T60" fmla="*/ 198531 w 321"/>
              <a:gd name="T61" fmla="*/ 252999 h 609"/>
              <a:gd name="T62" fmla="*/ 229075 w 321"/>
              <a:gd name="T63" fmla="*/ 224888 h 609"/>
              <a:gd name="T64" fmla="*/ 274890 w 321"/>
              <a:gd name="T65" fmla="*/ 252999 h 609"/>
              <a:gd name="T66" fmla="*/ 335976 w 321"/>
              <a:gd name="T67" fmla="*/ 252999 h 609"/>
              <a:gd name="T68" fmla="*/ 351248 w 321"/>
              <a:gd name="T69" fmla="*/ 210832 h 609"/>
              <a:gd name="T70" fmla="*/ 381791 w 321"/>
              <a:gd name="T71" fmla="*/ 210832 h 609"/>
              <a:gd name="T72" fmla="*/ 366520 w 321"/>
              <a:gd name="T73" fmla="*/ 154611 h 609"/>
              <a:gd name="T74" fmla="*/ 473421 w 321"/>
              <a:gd name="T75" fmla="*/ 56222 h 609"/>
              <a:gd name="T76" fmla="*/ 473421 w 321"/>
              <a:gd name="T77" fmla="*/ 28111 h 609"/>
              <a:gd name="T78" fmla="*/ 534508 w 321"/>
              <a:gd name="T79" fmla="*/ 28111 h 609"/>
              <a:gd name="T80" fmla="*/ 549779 w 321"/>
              <a:gd name="T81" fmla="*/ 42166 h 609"/>
              <a:gd name="T82" fmla="*/ 565051 w 321"/>
              <a:gd name="T83" fmla="*/ 14056 h 609"/>
              <a:gd name="T84" fmla="*/ 580323 w 321"/>
              <a:gd name="T85" fmla="*/ 0 h 609"/>
              <a:gd name="T86" fmla="*/ 610866 w 321"/>
              <a:gd name="T87" fmla="*/ 42166 h 609"/>
              <a:gd name="T88" fmla="*/ 610866 w 321"/>
              <a:gd name="T89" fmla="*/ 56222 h 609"/>
              <a:gd name="T90" fmla="*/ 534508 w 321"/>
              <a:gd name="T91" fmla="*/ 196777 h 609"/>
              <a:gd name="T92" fmla="*/ 565051 w 321"/>
              <a:gd name="T93" fmla="*/ 224888 h 609"/>
              <a:gd name="T94" fmla="*/ 534508 w 321"/>
              <a:gd name="T95" fmla="*/ 323276 h 609"/>
              <a:gd name="T96" fmla="*/ 519236 w 321"/>
              <a:gd name="T97" fmla="*/ 435720 h 609"/>
              <a:gd name="T98" fmla="*/ 549779 w 321"/>
              <a:gd name="T99" fmla="*/ 505998 h 609"/>
              <a:gd name="T100" fmla="*/ 503965 w 321"/>
              <a:gd name="T101" fmla="*/ 632497 h 609"/>
              <a:gd name="T102" fmla="*/ 519236 w 321"/>
              <a:gd name="T103" fmla="*/ 660608 h 609"/>
              <a:gd name="T104" fmla="*/ 549779 w 321"/>
              <a:gd name="T105" fmla="*/ 758997 h 609"/>
              <a:gd name="T106" fmla="*/ 610866 w 321"/>
              <a:gd name="T107" fmla="*/ 843330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321"/>
              <a:gd name="T163" fmla="*/ 0 h 609"/>
              <a:gd name="T164" fmla="*/ 321 w 321"/>
              <a:gd name="T165" fmla="*/ 609 h 60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321" h="609">
                <a:moveTo>
                  <a:pt x="320" y="480"/>
                </a:moveTo>
                <a:lnTo>
                  <a:pt x="296" y="496"/>
                </a:lnTo>
                <a:lnTo>
                  <a:pt x="280" y="488"/>
                </a:lnTo>
                <a:lnTo>
                  <a:pt x="224" y="488"/>
                </a:lnTo>
                <a:lnTo>
                  <a:pt x="240" y="520"/>
                </a:lnTo>
                <a:lnTo>
                  <a:pt x="224" y="560"/>
                </a:lnTo>
                <a:lnTo>
                  <a:pt x="232" y="608"/>
                </a:lnTo>
                <a:lnTo>
                  <a:pt x="200" y="600"/>
                </a:lnTo>
                <a:lnTo>
                  <a:pt x="152" y="568"/>
                </a:lnTo>
                <a:lnTo>
                  <a:pt x="96" y="552"/>
                </a:lnTo>
                <a:lnTo>
                  <a:pt x="56" y="520"/>
                </a:lnTo>
                <a:lnTo>
                  <a:pt x="16" y="520"/>
                </a:lnTo>
                <a:lnTo>
                  <a:pt x="16" y="512"/>
                </a:lnTo>
                <a:lnTo>
                  <a:pt x="0" y="504"/>
                </a:lnTo>
                <a:lnTo>
                  <a:pt x="8" y="496"/>
                </a:lnTo>
                <a:lnTo>
                  <a:pt x="8" y="472"/>
                </a:lnTo>
                <a:lnTo>
                  <a:pt x="0" y="464"/>
                </a:lnTo>
                <a:lnTo>
                  <a:pt x="16" y="456"/>
                </a:lnTo>
                <a:lnTo>
                  <a:pt x="48" y="456"/>
                </a:lnTo>
                <a:lnTo>
                  <a:pt x="48" y="344"/>
                </a:lnTo>
                <a:lnTo>
                  <a:pt x="88" y="344"/>
                </a:lnTo>
                <a:lnTo>
                  <a:pt x="88" y="360"/>
                </a:lnTo>
                <a:lnTo>
                  <a:pt x="112" y="360"/>
                </a:lnTo>
                <a:lnTo>
                  <a:pt x="112" y="328"/>
                </a:lnTo>
                <a:lnTo>
                  <a:pt x="160" y="328"/>
                </a:lnTo>
                <a:lnTo>
                  <a:pt x="168" y="280"/>
                </a:lnTo>
                <a:lnTo>
                  <a:pt x="168" y="248"/>
                </a:lnTo>
                <a:lnTo>
                  <a:pt x="144" y="232"/>
                </a:lnTo>
                <a:lnTo>
                  <a:pt x="112" y="208"/>
                </a:lnTo>
                <a:lnTo>
                  <a:pt x="96" y="184"/>
                </a:lnTo>
                <a:lnTo>
                  <a:pt x="104" y="144"/>
                </a:lnTo>
                <a:lnTo>
                  <a:pt x="120" y="128"/>
                </a:lnTo>
                <a:lnTo>
                  <a:pt x="144" y="144"/>
                </a:lnTo>
                <a:lnTo>
                  <a:pt x="176" y="144"/>
                </a:lnTo>
                <a:lnTo>
                  <a:pt x="184" y="120"/>
                </a:lnTo>
                <a:lnTo>
                  <a:pt x="200" y="120"/>
                </a:lnTo>
                <a:lnTo>
                  <a:pt x="192" y="88"/>
                </a:lnTo>
                <a:lnTo>
                  <a:pt x="248" y="32"/>
                </a:lnTo>
                <a:lnTo>
                  <a:pt x="248" y="16"/>
                </a:lnTo>
                <a:lnTo>
                  <a:pt x="280" y="16"/>
                </a:lnTo>
                <a:lnTo>
                  <a:pt x="288" y="24"/>
                </a:lnTo>
                <a:lnTo>
                  <a:pt x="296" y="8"/>
                </a:lnTo>
                <a:lnTo>
                  <a:pt x="304" y="0"/>
                </a:lnTo>
                <a:lnTo>
                  <a:pt x="320" y="24"/>
                </a:lnTo>
                <a:lnTo>
                  <a:pt x="320" y="32"/>
                </a:lnTo>
                <a:lnTo>
                  <a:pt x="280" y="112"/>
                </a:lnTo>
                <a:lnTo>
                  <a:pt x="296" y="128"/>
                </a:lnTo>
                <a:lnTo>
                  <a:pt x="280" y="184"/>
                </a:lnTo>
                <a:lnTo>
                  <a:pt x="272" y="248"/>
                </a:lnTo>
                <a:lnTo>
                  <a:pt x="288" y="288"/>
                </a:lnTo>
                <a:lnTo>
                  <a:pt x="264" y="360"/>
                </a:lnTo>
                <a:lnTo>
                  <a:pt x="272" y="376"/>
                </a:lnTo>
                <a:lnTo>
                  <a:pt x="288" y="432"/>
                </a:lnTo>
                <a:lnTo>
                  <a:pt x="320" y="480"/>
                </a:lnTo>
              </a:path>
            </a:pathLst>
          </a:custGeom>
          <a:solidFill>
            <a:srgbClr val="00B05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33"/>
          <p:cNvSpPr>
            <a:spLocks/>
          </p:cNvSpPr>
          <p:nvPr/>
        </p:nvSpPr>
        <p:spPr bwMode="invGray">
          <a:xfrm>
            <a:off x="6285459" y="2941588"/>
            <a:ext cx="401954" cy="661036"/>
          </a:xfrm>
          <a:custGeom>
            <a:avLst/>
            <a:gdLst>
              <a:gd name="T0" fmla="*/ 333070 w 177"/>
              <a:gd name="T1" fmla="*/ 211193 h 313"/>
              <a:gd name="T2" fmla="*/ 302791 w 177"/>
              <a:gd name="T3" fmla="*/ 183034 h 313"/>
              <a:gd name="T4" fmla="*/ 227093 w 177"/>
              <a:gd name="T5" fmla="*/ 154875 h 313"/>
              <a:gd name="T6" fmla="*/ 257372 w 177"/>
              <a:gd name="T7" fmla="*/ 56318 h 313"/>
              <a:gd name="T8" fmla="*/ 242232 w 177"/>
              <a:gd name="T9" fmla="*/ 0 h 313"/>
              <a:gd name="T10" fmla="*/ 136256 w 177"/>
              <a:gd name="T11" fmla="*/ 98557 h 313"/>
              <a:gd name="T12" fmla="*/ 121116 w 177"/>
              <a:gd name="T13" fmla="*/ 197114 h 313"/>
              <a:gd name="T14" fmla="*/ 75698 w 177"/>
              <a:gd name="T15" fmla="*/ 211193 h 313"/>
              <a:gd name="T16" fmla="*/ 15140 w 177"/>
              <a:gd name="T17" fmla="*/ 253432 h 313"/>
              <a:gd name="T18" fmla="*/ 0 w 177"/>
              <a:gd name="T19" fmla="*/ 295671 h 313"/>
              <a:gd name="T20" fmla="*/ 75698 w 177"/>
              <a:gd name="T21" fmla="*/ 337910 h 313"/>
              <a:gd name="T22" fmla="*/ 75698 w 177"/>
              <a:gd name="T23" fmla="*/ 394228 h 313"/>
              <a:gd name="T24" fmla="*/ 90837 w 177"/>
              <a:gd name="T25" fmla="*/ 422387 h 313"/>
              <a:gd name="T26" fmla="*/ 75698 w 177"/>
              <a:gd name="T27" fmla="*/ 464626 h 313"/>
              <a:gd name="T28" fmla="*/ 90837 w 177"/>
              <a:gd name="T29" fmla="*/ 492785 h 313"/>
              <a:gd name="T30" fmla="*/ 181674 w 177"/>
              <a:gd name="T31" fmla="*/ 549103 h 313"/>
              <a:gd name="T32" fmla="*/ 211953 w 177"/>
              <a:gd name="T33" fmla="*/ 549103 h 313"/>
              <a:gd name="T34" fmla="*/ 211953 w 177"/>
              <a:gd name="T35" fmla="*/ 520944 h 313"/>
              <a:gd name="T36" fmla="*/ 242232 w 177"/>
              <a:gd name="T37" fmla="*/ 478705 h 313"/>
              <a:gd name="T38" fmla="*/ 227093 w 177"/>
              <a:gd name="T39" fmla="*/ 422387 h 313"/>
              <a:gd name="T40" fmla="*/ 211953 w 177"/>
              <a:gd name="T41" fmla="*/ 422387 h 313"/>
              <a:gd name="T42" fmla="*/ 196814 w 177"/>
              <a:gd name="T43" fmla="*/ 366069 h 313"/>
              <a:gd name="T44" fmla="*/ 227093 w 177"/>
              <a:gd name="T45" fmla="*/ 366069 h 313"/>
              <a:gd name="T46" fmla="*/ 227093 w 177"/>
              <a:gd name="T47" fmla="*/ 309750 h 313"/>
              <a:gd name="T48" fmla="*/ 257372 w 177"/>
              <a:gd name="T49" fmla="*/ 309750 h 313"/>
              <a:gd name="T50" fmla="*/ 287651 w 177"/>
              <a:gd name="T51" fmla="*/ 323830 h 313"/>
              <a:gd name="T52" fmla="*/ 302791 w 177"/>
              <a:gd name="T53" fmla="*/ 239353 h 313"/>
              <a:gd name="T54" fmla="*/ 333070 w 177"/>
              <a:gd name="T55" fmla="*/ 211193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77"/>
              <a:gd name="T85" fmla="*/ 0 h 313"/>
              <a:gd name="T86" fmla="*/ 177 w 177"/>
              <a:gd name="T87" fmla="*/ 313 h 31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34"/>
          <p:cNvSpPr>
            <a:spLocks/>
          </p:cNvSpPr>
          <p:nvPr/>
        </p:nvSpPr>
        <p:spPr bwMode="invGray">
          <a:xfrm>
            <a:off x="4847183" y="2284363"/>
            <a:ext cx="1962150" cy="1773554"/>
          </a:xfrm>
          <a:custGeom>
            <a:avLst/>
            <a:gdLst>
              <a:gd name="T0" fmla="*/ 1205833 w 857"/>
              <a:gd name="T1" fmla="*/ 843545 h 841"/>
              <a:gd name="T2" fmla="*/ 1282152 w 857"/>
              <a:gd name="T3" fmla="*/ 941959 h 841"/>
              <a:gd name="T4" fmla="*/ 1282152 w 857"/>
              <a:gd name="T5" fmla="*/ 998196 h 841"/>
              <a:gd name="T6" fmla="*/ 1404261 w 857"/>
              <a:gd name="T7" fmla="*/ 1096609 h 841"/>
              <a:gd name="T8" fmla="*/ 1419525 w 857"/>
              <a:gd name="T9" fmla="*/ 1054432 h 841"/>
              <a:gd name="T10" fmla="*/ 1434789 w 857"/>
              <a:gd name="T11" fmla="*/ 970077 h 841"/>
              <a:gd name="T12" fmla="*/ 1404261 w 857"/>
              <a:gd name="T13" fmla="*/ 913841 h 841"/>
              <a:gd name="T14" fmla="*/ 1434789 w 857"/>
              <a:gd name="T15" fmla="*/ 857605 h 841"/>
              <a:gd name="T16" fmla="*/ 1526371 w 857"/>
              <a:gd name="T17" fmla="*/ 899782 h 841"/>
              <a:gd name="T18" fmla="*/ 1633217 w 857"/>
              <a:gd name="T19" fmla="*/ 970077 h 841"/>
              <a:gd name="T20" fmla="*/ 1526371 w 857"/>
              <a:gd name="T21" fmla="*/ 1110668 h 841"/>
              <a:gd name="T22" fmla="*/ 1480580 w 857"/>
              <a:gd name="T23" fmla="*/ 1166905 h 841"/>
              <a:gd name="T24" fmla="*/ 1404261 w 857"/>
              <a:gd name="T25" fmla="*/ 1138787 h 841"/>
              <a:gd name="T26" fmla="*/ 1343207 w 857"/>
              <a:gd name="T27" fmla="*/ 1321555 h 841"/>
              <a:gd name="T28" fmla="*/ 1327943 w 857"/>
              <a:gd name="T29" fmla="*/ 1363732 h 841"/>
              <a:gd name="T30" fmla="*/ 1312679 w 857"/>
              <a:gd name="T31" fmla="*/ 1419968 h 841"/>
              <a:gd name="T32" fmla="*/ 1205833 w 857"/>
              <a:gd name="T33" fmla="*/ 1476205 h 841"/>
              <a:gd name="T34" fmla="*/ 1129515 w 857"/>
              <a:gd name="T35" fmla="*/ 1335614 h 841"/>
              <a:gd name="T36" fmla="*/ 1098987 w 857"/>
              <a:gd name="T37" fmla="*/ 1321555 h 841"/>
              <a:gd name="T38" fmla="*/ 1007405 w 857"/>
              <a:gd name="T39" fmla="*/ 1223141 h 841"/>
              <a:gd name="T40" fmla="*/ 946350 w 857"/>
              <a:gd name="T41" fmla="*/ 1251259 h 841"/>
              <a:gd name="T42" fmla="*/ 931086 w 857"/>
              <a:gd name="T43" fmla="*/ 1279377 h 841"/>
              <a:gd name="T44" fmla="*/ 915823 w 857"/>
              <a:gd name="T45" fmla="*/ 1363732 h 841"/>
              <a:gd name="T46" fmla="*/ 885295 w 857"/>
              <a:gd name="T47" fmla="*/ 1307496 h 841"/>
              <a:gd name="T48" fmla="*/ 793713 w 857"/>
              <a:gd name="T49" fmla="*/ 1279377 h 841"/>
              <a:gd name="T50" fmla="*/ 778449 w 857"/>
              <a:gd name="T51" fmla="*/ 1209082 h 841"/>
              <a:gd name="T52" fmla="*/ 870031 w 857"/>
              <a:gd name="T53" fmla="*/ 1223141 h 841"/>
              <a:gd name="T54" fmla="*/ 931086 w 857"/>
              <a:gd name="T55" fmla="*/ 1180964 h 841"/>
              <a:gd name="T56" fmla="*/ 885295 w 857"/>
              <a:gd name="T57" fmla="*/ 1124727 h 841"/>
              <a:gd name="T58" fmla="*/ 961614 w 857"/>
              <a:gd name="T59" fmla="*/ 1054432 h 841"/>
              <a:gd name="T60" fmla="*/ 1022669 w 857"/>
              <a:gd name="T61" fmla="*/ 998196 h 841"/>
              <a:gd name="T62" fmla="*/ 915823 w 857"/>
              <a:gd name="T63" fmla="*/ 717014 h 841"/>
              <a:gd name="T64" fmla="*/ 778449 w 857"/>
              <a:gd name="T65" fmla="*/ 632659 h 841"/>
              <a:gd name="T66" fmla="*/ 656340 w 857"/>
              <a:gd name="T67" fmla="*/ 590482 h 841"/>
              <a:gd name="T68" fmla="*/ 534230 w 857"/>
              <a:gd name="T69" fmla="*/ 548305 h 841"/>
              <a:gd name="T70" fmla="*/ 396856 w 857"/>
              <a:gd name="T71" fmla="*/ 590482 h 841"/>
              <a:gd name="T72" fmla="*/ 91582 w 857"/>
              <a:gd name="T73" fmla="*/ 421773 h 841"/>
              <a:gd name="T74" fmla="*/ 15264 w 857"/>
              <a:gd name="T75" fmla="*/ 281182 h 841"/>
              <a:gd name="T76" fmla="*/ 91582 w 857"/>
              <a:gd name="T77" fmla="*/ 267123 h 841"/>
              <a:gd name="T78" fmla="*/ 213692 w 857"/>
              <a:gd name="T79" fmla="*/ 168709 h 841"/>
              <a:gd name="T80" fmla="*/ 259483 w 857"/>
              <a:gd name="T81" fmla="*/ 112473 h 841"/>
              <a:gd name="T82" fmla="*/ 412120 w 857"/>
              <a:gd name="T83" fmla="*/ 56236 h 841"/>
              <a:gd name="T84" fmla="*/ 442648 w 857"/>
              <a:gd name="T85" fmla="*/ 0 h 841"/>
              <a:gd name="T86" fmla="*/ 549494 w 857"/>
              <a:gd name="T87" fmla="*/ 126532 h 841"/>
              <a:gd name="T88" fmla="*/ 564757 w 857"/>
              <a:gd name="T89" fmla="*/ 224946 h 841"/>
              <a:gd name="T90" fmla="*/ 595285 w 857"/>
              <a:gd name="T91" fmla="*/ 309300 h 841"/>
              <a:gd name="T92" fmla="*/ 641076 w 857"/>
              <a:gd name="T93" fmla="*/ 337418 h 841"/>
              <a:gd name="T94" fmla="*/ 778449 w 857"/>
              <a:gd name="T95" fmla="*/ 309300 h 841"/>
              <a:gd name="T96" fmla="*/ 778449 w 857"/>
              <a:gd name="T97" fmla="*/ 379595 h 841"/>
              <a:gd name="T98" fmla="*/ 732658 w 857"/>
              <a:gd name="T99" fmla="*/ 449891 h 841"/>
              <a:gd name="T100" fmla="*/ 824240 w 857"/>
              <a:gd name="T101" fmla="*/ 576423 h 841"/>
              <a:gd name="T102" fmla="*/ 946350 w 857"/>
              <a:gd name="T103" fmla="*/ 604541 h 841"/>
              <a:gd name="T104" fmla="*/ 1007405 w 857"/>
              <a:gd name="T105" fmla="*/ 562364 h 841"/>
              <a:gd name="T106" fmla="*/ 1114251 w 857"/>
              <a:gd name="T107" fmla="*/ 562364 h 841"/>
              <a:gd name="T108" fmla="*/ 1190570 w 857"/>
              <a:gd name="T109" fmla="*/ 590482 h 841"/>
              <a:gd name="T110" fmla="*/ 1098987 w 857"/>
              <a:gd name="T111" fmla="*/ 688896 h 841"/>
              <a:gd name="T112" fmla="*/ 1144778 w 857"/>
              <a:gd name="T113" fmla="*/ 801368 h 84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57"/>
              <a:gd name="T172" fmla="*/ 0 h 841"/>
              <a:gd name="T173" fmla="*/ 857 w 857"/>
              <a:gd name="T174" fmla="*/ 841 h 84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57" h="841">
                <a:moveTo>
                  <a:pt x="640" y="456"/>
                </a:moveTo>
                <a:lnTo>
                  <a:pt x="632" y="480"/>
                </a:lnTo>
                <a:lnTo>
                  <a:pt x="680" y="504"/>
                </a:lnTo>
                <a:lnTo>
                  <a:pt x="672" y="536"/>
                </a:lnTo>
                <a:lnTo>
                  <a:pt x="680" y="544"/>
                </a:lnTo>
                <a:lnTo>
                  <a:pt x="672" y="568"/>
                </a:lnTo>
                <a:lnTo>
                  <a:pt x="680" y="592"/>
                </a:lnTo>
                <a:lnTo>
                  <a:pt x="736" y="624"/>
                </a:lnTo>
                <a:lnTo>
                  <a:pt x="744" y="624"/>
                </a:lnTo>
                <a:lnTo>
                  <a:pt x="744" y="600"/>
                </a:lnTo>
                <a:lnTo>
                  <a:pt x="760" y="584"/>
                </a:lnTo>
                <a:lnTo>
                  <a:pt x="752" y="552"/>
                </a:lnTo>
                <a:lnTo>
                  <a:pt x="736" y="544"/>
                </a:lnTo>
                <a:lnTo>
                  <a:pt x="736" y="520"/>
                </a:lnTo>
                <a:lnTo>
                  <a:pt x="752" y="520"/>
                </a:lnTo>
                <a:lnTo>
                  <a:pt x="752" y="488"/>
                </a:lnTo>
                <a:lnTo>
                  <a:pt x="784" y="496"/>
                </a:lnTo>
                <a:lnTo>
                  <a:pt x="800" y="512"/>
                </a:lnTo>
                <a:lnTo>
                  <a:pt x="840" y="536"/>
                </a:lnTo>
                <a:lnTo>
                  <a:pt x="856" y="552"/>
                </a:lnTo>
                <a:lnTo>
                  <a:pt x="848" y="632"/>
                </a:lnTo>
                <a:lnTo>
                  <a:pt x="800" y="632"/>
                </a:lnTo>
                <a:lnTo>
                  <a:pt x="800" y="664"/>
                </a:lnTo>
                <a:lnTo>
                  <a:pt x="776" y="664"/>
                </a:lnTo>
                <a:lnTo>
                  <a:pt x="776" y="648"/>
                </a:lnTo>
                <a:lnTo>
                  <a:pt x="736" y="648"/>
                </a:lnTo>
                <a:lnTo>
                  <a:pt x="736" y="760"/>
                </a:lnTo>
                <a:lnTo>
                  <a:pt x="704" y="752"/>
                </a:lnTo>
                <a:lnTo>
                  <a:pt x="688" y="768"/>
                </a:lnTo>
                <a:lnTo>
                  <a:pt x="696" y="776"/>
                </a:lnTo>
                <a:lnTo>
                  <a:pt x="704" y="800"/>
                </a:lnTo>
                <a:lnTo>
                  <a:pt x="688" y="808"/>
                </a:lnTo>
                <a:lnTo>
                  <a:pt x="664" y="840"/>
                </a:lnTo>
                <a:lnTo>
                  <a:pt x="632" y="840"/>
                </a:lnTo>
                <a:lnTo>
                  <a:pt x="608" y="816"/>
                </a:lnTo>
                <a:lnTo>
                  <a:pt x="592" y="760"/>
                </a:lnTo>
                <a:lnTo>
                  <a:pt x="592" y="752"/>
                </a:lnTo>
                <a:lnTo>
                  <a:pt x="576" y="752"/>
                </a:lnTo>
                <a:lnTo>
                  <a:pt x="544" y="736"/>
                </a:lnTo>
                <a:lnTo>
                  <a:pt x="528" y="696"/>
                </a:lnTo>
                <a:lnTo>
                  <a:pt x="512" y="704"/>
                </a:lnTo>
                <a:lnTo>
                  <a:pt x="496" y="712"/>
                </a:lnTo>
                <a:lnTo>
                  <a:pt x="488" y="712"/>
                </a:lnTo>
                <a:lnTo>
                  <a:pt x="488" y="728"/>
                </a:lnTo>
                <a:lnTo>
                  <a:pt x="496" y="752"/>
                </a:lnTo>
                <a:lnTo>
                  <a:pt x="480" y="776"/>
                </a:lnTo>
                <a:lnTo>
                  <a:pt x="448" y="768"/>
                </a:lnTo>
                <a:lnTo>
                  <a:pt x="464" y="744"/>
                </a:lnTo>
                <a:lnTo>
                  <a:pt x="448" y="736"/>
                </a:lnTo>
                <a:lnTo>
                  <a:pt x="416" y="728"/>
                </a:lnTo>
                <a:lnTo>
                  <a:pt x="400" y="704"/>
                </a:lnTo>
                <a:lnTo>
                  <a:pt x="408" y="688"/>
                </a:lnTo>
                <a:lnTo>
                  <a:pt x="424" y="688"/>
                </a:lnTo>
                <a:lnTo>
                  <a:pt x="456" y="696"/>
                </a:lnTo>
                <a:lnTo>
                  <a:pt x="480" y="680"/>
                </a:lnTo>
                <a:lnTo>
                  <a:pt x="488" y="672"/>
                </a:lnTo>
                <a:lnTo>
                  <a:pt x="464" y="664"/>
                </a:lnTo>
                <a:lnTo>
                  <a:pt x="464" y="640"/>
                </a:lnTo>
                <a:lnTo>
                  <a:pt x="496" y="632"/>
                </a:lnTo>
                <a:lnTo>
                  <a:pt x="504" y="600"/>
                </a:lnTo>
                <a:lnTo>
                  <a:pt x="528" y="600"/>
                </a:lnTo>
                <a:lnTo>
                  <a:pt x="536" y="568"/>
                </a:lnTo>
                <a:lnTo>
                  <a:pt x="520" y="480"/>
                </a:lnTo>
                <a:lnTo>
                  <a:pt x="480" y="408"/>
                </a:lnTo>
                <a:lnTo>
                  <a:pt x="480" y="432"/>
                </a:lnTo>
                <a:lnTo>
                  <a:pt x="408" y="360"/>
                </a:lnTo>
                <a:lnTo>
                  <a:pt x="392" y="368"/>
                </a:lnTo>
                <a:lnTo>
                  <a:pt x="344" y="336"/>
                </a:lnTo>
                <a:lnTo>
                  <a:pt x="336" y="304"/>
                </a:lnTo>
                <a:lnTo>
                  <a:pt x="280" y="312"/>
                </a:lnTo>
                <a:lnTo>
                  <a:pt x="224" y="288"/>
                </a:lnTo>
                <a:lnTo>
                  <a:pt x="208" y="336"/>
                </a:lnTo>
                <a:lnTo>
                  <a:pt x="136" y="280"/>
                </a:lnTo>
                <a:lnTo>
                  <a:pt x="48" y="240"/>
                </a:lnTo>
                <a:lnTo>
                  <a:pt x="0" y="248"/>
                </a:lnTo>
                <a:lnTo>
                  <a:pt x="8" y="160"/>
                </a:lnTo>
                <a:lnTo>
                  <a:pt x="24" y="144"/>
                </a:lnTo>
                <a:lnTo>
                  <a:pt x="48" y="152"/>
                </a:lnTo>
                <a:lnTo>
                  <a:pt x="72" y="112"/>
                </a:lnTo>
                <a:lnTo>
                  <a:pt x="112" y="96"/>
                </a:lnTo>
                <a:lnTo>
                  <a:pt x="136" y="80"/>
                </a:lnTo>
                <a:lnTo>
                  <a:pt x="136" y="64"/>
                </a:lnTo>
                <a:lnTo>
                  <a:pt x="200" y="64"/>
                </a:lnTo>
                <a:lnTo>
                  <a:pt x="216" y="32"/>
                </a:lnTo>
                <a:lnTo>
                  <a:pt x="216" y="8"/>
                </a:lnTo>
                <a:lnTo>
                  <a:pt x="232" y="0"/>
                </a:lnTo>
                <a:lnTo>
                  <a:pt x="272" y="8"/>
                </a:lnTo>
                <a:lnTo>
                  <a:pt x="288" y="72"/>
                </a:lnTo>
                <a:lnTo>
                  <a:pt x="288" y="104"/>
                </a:lnTo>
                <a:lnTo>
                  <a:pt x="296" y="128"/>
                </a:lnTo>
                <a:lnTo>
                  <a:pt x="312" y="152"/>
                </a:lnTo>
                <a:lnTo>
                  <a:pt x="312" y="176"/>
                </a:lnTo>
                <a:lnTo>
                  <a:pt x="320" y="192"/>
                </a:lnTo>
                <a:lnTo>
                  <a:pt x="336" y="192"/>
                </a:lnTo>
                <a:lnTo>
                  <a:pt x="336" y="168"/>
                </a:lnTo>
                <a:lnTo>
                  <a:pt x="408" y="176"/>
                </a:lnTo>
                <a:lnTo>
                  <a:pt x="408" y="200"/>
                </a:lnTo>
                <a:lnTo>
                  <a:pt x="408" y="216"/>
                </a:lnTo>
                <a:lnTo>
                  <a:pt x="384" y="240"/>
                </a:lnTo>
                <a:lnTo>
                  <a:pt x="384" y="256"/>
                </a:lnTo>
                <a:lnTo>
                  <a:pt x="432" y="304"/>
                </a:lnTo>
                <a:lnTo>
                  <a:pt x="432" y="328"/>
                </a:lnTo>
                <a:lnTo>
                  <a:pt x="488" y="352"/>
                </a:lnTo>
                <a:lnTo>
                  <a:pt x="496" y="344"/>
                </a:lnTo>
                <a:lnTo>
                  <a:pt x="488" y="312"/>
                </a:lnTo>
                <a:lnTo>
                  <a:pt x="528" y="320"/>
                </a:lnTo>
                <a:lnTo>
                  <a:pt x="536" y="320"/>
                </a:lnTo>
                <a:lnTo>
                  <a:pt x="584" y="320"/>
                </a:lnTo>
                <a:lnTo>
                  <a:pt x="608" y="312"/>
                </a:lnTo>
                <a:lnTo>
                  <a:pt x="624" y="336"/>
                </a:lnTo>
                <a:lnTo>
                  <a:pt x="584" y="368"/>
                </a:lnTo>
                <a:lnTo>
                  <a:pt x="576" y="392"/>
                </a:lnTo>
                <a:lnTo>
                  <a:pt x="568" y="416"/>
                </a:lnTo>
                <a:lnTo>
                  <a:pt x="600" y="456"/>
                </a:lnTo>
                <a:lnTo>
                  <a:pt x="640" y="456"/>
                </a:lnTo>
              </a:path>
            </a:pathLst>
          </a:custGeom>
          <a:solidFill>
            <a:srgbClr val="C00000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35"/>
          <p:cNvSpPr>
            <a:spLocks/>
          </p:cNvSpPr>
          <p:nvPr/>
        </p:nvSpPr>
        <p:spPr bwMode="invGray">
          <a:xfrm>
            <a:off x="5470119" y="646063"/>
            <a:ext cx="3259454" cy="2619374"/>
          </a:xfrm>
          <a:custGeom>
            <a:avLst/>
            <a:gdLst>
              <a:gd name="T0" fmla="*/ 30498 w 1425"/>
              <a:gd name="T1" fmla="*/ 1575987 h 1241"/>
              <a:gd name="T2" fmla="*/ 121991 w 1425"/>
              <a:gd name="T3" fmla="*/ 1702628 h 1241"/>
              <a:gd name="T4" fmla="*/ 259231 w 1425"/>
              <a:gd name="T5" fmla="*/ 1716700 h 1241"/>
              <a:gd name="T6" fmla="*/ 213485 w 1425"/>
              <a:gd name="T7" fmla="*/ 1815199 h 1241"/>
              <a:gd name="T8" fmla="*/ 411721 w 1425"/>
              <a:gd name="T9" fmla="*/ 1984055 h 1241"/>
              <a:gd name="T10" fmla="*/ 487965 w 1425"/>
              <a:gd name="T11" fmla="*/ 1927770 h 1241"/>
              <a:gd name="T12" fmla="*/ 670952 w 1425"/>
              <a:gd name="T13" fmla="*/ 1941841 h 1241"/>
              <a:gd name="T14" fmla="*/ 625205 w 1425"/>
              <a:gd name="T15" fmla="*/ 2181053 h 1241"/>
              <a:gd name="T16" fmla="*/ 808192 w 1425"/>
              <a:gd name="T17" fmla="*/ 2110697 h 1241"/>
              <a:gd name="T18" fmla="*/ 945432 w 1425"/>
              <a:gd name="T19" fmla="*/ 1955912 h 1241"/>
              <a:gd name="T20" fmla="*/ 1067424 w 1425"/>
              <a:gd name="T21" fmla="*/ 2152910 h 1241"/>
              <a:gd name="T22" fmla="*/ 1143668 w 1425"/>
              <a:gd name="T23" fmla="*/ 2110697 h 1241"/>
              <a:gd name="T24" fmla="*/ 1265660 w 1425"/>
              <a:gd name="T25" fmla="*/ 1955912 h 1241"/>
              <a:gd name="T26" fmla="*/ 1341904 w 1425"/>
              <a:gd name="T27" fmla="*/ 1927770 h 1241"/>
              <a:gd name="T28" fmla="*/ 1402900 w 1425"/>
              <a:gd name="T29" fmla="*/ 1927770 h 1241"/>
              <a:gd name="T30" fmla="*/ 1524891 w 1425"/>
              <a:gd name="T31" fmla="*/ 1801128 h 1241"/>
              <a:gd name="T32" fmla="*/ 1646882 w 1425"/>
              <a:gd name="T33" fmla="*/ 1772985 h 1241"/>
              <a:gd name="T34" fmla="*/ 1707878 w 1425"/>
              <a:gd name="T35" fmla="*/ 1618200 h 1241"/>
              <a:gd name="T36" fmla="*/ 1799371 w 1425"/>
              <a:gd name="T37" fmla="*/ 1604129 h 1241"/>
              <a:gd name="T38" fmla="*/ 1921362 w 1425"/>
              <a:gd name="T39" fmla="*/ 1533773 h 1241"/>
              <a:gd name="T40" fmla="*/ 2073852 w 1425"/>
              <a:gd name="T41" fmla="*/ 1449345 h 1241"/>
              <a:gd name="T42" fmla="*/ 2150096 w 1425"/>
              <a:gd name="T43" fmla="*/ 1618200 h 1241"/>
              <a:gd name="T44" fmla="*/ 2241590 w 1425"/>
              <a:gd name="T45" fmla="*/ 1561915 h 1241"/>
              <a:gd name="T46" fmla="*/ 2241590 w 1425"/>
              <a:gd name="T47" fmla="*/ 1477487 h 1241"/>
              <a:gd name="T48" fmla="*/ 2577066 w 1425"/>
              <a:gd name="T49" fmla="*/ 1378988 h 1241"/>
              <a:gd name="T50" fmla="*/ 2622812 w 1425"/>
              <a:gd name="T51" fmla="*/ 1280489 h 1241"/>
              <a:gd name="T52" fmla="*/ 2500821 w 1425"/>
              <a:gd name="T53" fmla="*/ 1181990 h 1241"/>
              <a:gd name="T54" fmla="*/ 2409328 w 1425"/>
              <a:gd name="T55" fmla="*/ 984992 h 1241"/>
              <a:gd name="T56" fmla="*/ 2546568 w 1425"/>
              <a:gd name="T57" fmla="*/ 984992 h 1241"/>
              <a:gd name="T58" fmla="*/ 2577066 w 1425"/>
              <a:gd name="T59" fmla="*/ 830207 h 1241"/>
              <a:gd name="T60" fmla="*/ 2470323 w 1425"/>
              <a:gd name="T61" fmla="*/ 759851 h 1241"/>
              <a:gd name="T62" fmla="*/ 2653310 w 1425"/>
              <a:gd name="T63" fmla="*/ 520638 h 1241"/>
              <a:gd name="T64" fmla="*/ 2714306 w 1425"/>
              <a:gd name="T65" fmla="*/ 225141 h 1241"/>
              <a:gd name="T66" fmla="*/ 2561817 w 1425"/>
              <a:gd name="T67" fmla="*/ 225141 h 1241"/>
              <a:gd name="T68" fmla="*/ 2409328 w 1425"/>
              <a:gd name="T69" fmla="*/ 126642 h 1241"/>
              <a:gd name="T70" fmla="*/ 2272088 w 1425"/>
              <a:gd name="T71" fmla="*/ 112570 h 1241"/>
              <a:gd name="T72" fmla="*/ 2226341 w 1425"/>
              <a:gd name="T73" fmla="*/ 0 h 1241"/>
              <a:gd name="T74" fmla="*/ 2211092 w 1425"/>
              <a:gd name="T75" fmla="*/ 112570 h 1241"/>
              <a:gd name="T76" fmla="*/ 2150096 w 1425"/>
              <a:gd name="T77" fmla="*/ 295498 h 1241"/>
              <a:gd name="T78" fmla="*/ 2134848 w 1425"/>
              <a:gd name="T79" fmla="*/ 422139 h 1241"/>
              <a:gd name="T80" fmla="*/ 1890865 w 1425"/>
              <a:gd name="T81" fmla="*/ 492496 h 1241"/>
              <a:gd name="T82" fmla="*/ 1890865 w 1425"/>
              <a:gd name="T83" fmla="*/ 759851 h 1241"/>
              <a:gd name="T84" fmla="*/ 2012856 w 1425"/>
              <a:gd name="T85" fmla="*/ 731708 h 1241"/>
              <a:gd name="T86" fmla="*/ 2165345 w 1425"/>
              <a:gd name="T87" fmla="*/ 787993 h 1241"/>
              <a:gd name="T88" fmla="*/ 2165345 w 1425"/>
              <a:gd name="T89" fmla="*/ 886492 h 1241"/>
              <a:gd name="T90" fmla="*/ 1982358 w 1425"/>
              <a:gd name="T91" fmla="*/ 942778 h 1241"/>
              <a:gd name="T92" fmla="*/ 1890865 w 1425"/>
              <a:gd name="T93" fmla="*/ 1041277 h 1241"/>
              <a:gd name="T94" fmla="*/ 1646882 w 1425"/>
              <a:gd name="T95" fmla="*/ 1167919 h 1241"/>
              <a:gd name="T96" fmla="*/ 1448646 w 1425"/>
              <a:gd name="T97" fmla="*/ 1139776 h 1241"/>
              <a:gd name="T98" fmla="*/ 1463895 w 1425"/>
              <a:gd name="T99" fmla="*/ 1322703 h 1241"/>
              <a:gd name="T100" fmla="*/ 1219913 w 1425"/>
              <a:gd name="T101" fmla="*/ 1491559 h 1241"/>
              <a:gd name="T102" fmla="*/ 869188 w 1425"/>
              <a:gd name="T103" fmla="*/ 1547844 h 1241"/>
              <a:gd name="T104" fmla="*/ 670952 w 1425"/>
              <a:gd name="T105" fmla="*/ 1561915 h 1241"/>
              <a:gd name="T106" fmla="*/ 472716 w 1425"/>
              <a:gd name="T107" fmla="*/ 1519701 h 1241"/>
              <a:gd name="T108" fmla="*/ 182987 w 1425"/>
              <a:gd name="T109" fmla="*/ 1435274 h 1241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425"/>
              <a:gd name="T166" fmla="*/ 0 h 1241"/>
              <a:gd name="T167" fmla="*/ 1425 w 1425"/>
              <a:gd name="T168" fmla="*/ 1241 h 1241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425" h="1241">
                <a:moveTo>
                  <a:pt x="0" y="784"/>
                </a:moveTo>
                <a:lnTo>
                  <a:pt x="16" y="848"/>
                </a:lnTo>
                <a:lnTo>
                  <a:pt x="16" y="896"/>
                </a:lnTo>
                <a:lnTo>
                  <a:pt x="40" y="928"/>
                </a:lnTo>
                <a:lnTo>
                  <a:pt x="48" y="968"/>
                </a:lnTo>
                <a:lnTo>
                  <a:pt x="64" y="968"/>
                </a:lnTo>
                <a:lnTo>
                  <a:pt x="64" y="944"/>
                </a:lnTo>
                <a:lnTo>
                  <a:pt x="136" y="952"/>
                </a:lnTo>
                <a:lnTo>
                  <a:pt x="136" y="976"/>
                </a:lnTo>
                <a:lnTo>
                  <a:pt x="136" y="992"/>
                </a:lnTo>
                <a:lnTo>
                  <a:pt x="112" y="1016"/>
                </a:lnTo>
                <a:lnTo>
                  <a:pt x="112" y="1032"/>
                </a:lnTo>
                <a:lnTo>
                  <a:pt x="160" y="1080"/>
                </a:lnTo>
                <a:lnTo>
                  <a:pt x="160" y="1104"/>
                </a:lnTo>
                <a:lnTo>
                  <a:pt x="216" y="1128"/>
                </a:lnTo>
                <a:lnTo>
                  <a:pt x="224" y="1120"/>
                </a:lnTo>
                <a:lnTo>
                  <a:pt x="216" y="1088"/>
                </a:lnTo>
                <a:lnTo>
                  <a:pt x="256" y="1096"/>
                </a:lnTo>
                <a:lnTo>
                  <a:pt x="264" y="1096"/>
                </a:lnTo>
                <a:lnTo>
                  <a:pt x="336" y="1088"/>
                </a:lnTo>
                <a:lnTo>
                  <a:pt x="352" y="1104"/>
                </a:lnTo>
                <a:lnTo>
                  <a:pt x="312" y="1144"/>
                </a:lnTo>
                <a:lnTo>
                  <a:pt x="296" y="1192"/>
                </a:lnTo>
                <a:lnTo>
                  <a:pt x="328" y="1240"/>
                </a:lnTo>
                <a:lnTo>
                  <a:pt x="376" y="1232"/>
                </a:lnTo>
                <a:lnTo>
                  <a:pt x="400" y="1208"/>
                </a:lnTo>
                <a:lnTo>
                  <a:pt x="424" y="1200"/>
                </a:lnTo>
                <a:lnTo>
                  <a:pt x="432" y="1136"/>
                </a:lnTo>
                <a:lnTo>
                  <a:pt x="488" y="1088"/>
                </a:lnTo>
                <a:lnTo>
                  <a:pt x="496" y="1112"/>
                </a:lnTo>
                <a:lnTo>
                  <a:pt x="480" y="1176"/>
                </a:lnTo>
                <a:lnTo>
                  <a:pt x="520" y="1192"/>
                </a:lnTo>
                <a:lnTo>
                  <a:pt x="560" y="1224"/>
                </a:lnTo>
                <a:lnTo>
                  <a:pt x="576" y="1224"/>
                </a:lnTo>
                <a:lnTo>
                  <a:pt x="592" y="1224"/>
                </a:lnTo>
                <a:lnTo>
                  <a:pt x="600" y="1200"/>
                </a:lnTo>
                <a:lnTo>
                  <a:pt x="616" y="1200"/>
                </a:lnTo>
                <a:lnTo>
                  <a:pt x="608" y="1168"/>
                </a:lnTo>
                <a:lnTo>
                  <a:pt x="664" y="1112"/>
                </a:lnTo>
                <a:lnTo>
                  <a:pt x="664" y="1096"/>
                </a:lnTo>
                <a:lnTo>
                  <a:pt x="696" y="1096"/>
                </a:lnTo>
                <a:lnTo>
                  <a:pt x="704" y="1096"/>
                </a:lnTo>
                <a:lnTo>
                  <a:pt x="712" y="1080"/>
                </a:lnTo>
                <a:lnTo>
                  <a:pt x="720" y="1080"/>
                </a:lnTo>
                <a:lnTo>
                  <a:pt x="736" y="1096"/>
                </a:lnTo>
                <a:lnTo>
                  <a:pt x="736" y="1072"/>
                </a:lnTo>
                <a:lnTo>
                  <a:pt x="760" y="1080"/>
                </a:lnTo>
                <a:lnTo>
                  <a:pt x="800" y="1024"/>
                </a:lnTo>
                <a:lnTo>
                  <a:pt x="832" y="1016"/>
                </a:lnTo>
                <a:lnTo>
                  <a:pt x="848" y="1000"/>
                </a:lnTo>
                <a:lnTo>
                  <a:pt x="864" y="1008"/>
                </a:lnTo>
                <a:lnTo>
                  <a:pt x="896" y="1000"/>
                </a:lnTo>
                <a:lnTo>
                  <a:pt x="872" y="928"/>
                </a:lnTo>
                <a:lnTo>
                  <a:pt x="896" y="920"/>
                </a:lnTo>
                <a:lnTo>
                  <a:pt x="896" y="888"/>
                </a:lnTo>
                <a:lnTo>
                  <a:pt x="928" y="872"/>
                </a:lnTo>
                <a:lnTo>
                  <a:pt x="944" y="912"/>
                </a:lnTo>
                <a:lnTo>
                  <a:pt x="984" y="888"/>
                </a:lnTo>
                <a:lnTo>
                  <a:pt x="1000" y="896"/>
                </a:lnTo>
                <a:lnTo>
                  <a:pt x="1008" y="872"/>
                </a:lnTo>
                <a:lnTo>
                  <a:pt x="1040" y="880"/>
                </a:lnTo>
                <a:lnTo>
                  <a:pt x="1040" y="840"/>
                </a:lnTo>
                <a:lnTo>
                  <a:pt x="1088" y="824"/>
                </a:lnTo>
                <a:lnTo>
                  <a:pt x="1112" y="864"/>
                </a:lnTo>
                <a:lnTo>
                  <a:pt x="1112" y="904"/>
                </a:lnTo>
                <a:lnTo>
                  <a:pt x="1128" y="920"/>
                </a:lnTo>
                <a:lnTo>
                  <a:pt x="1160" y="912"/>
                </a:lnTo>
                <a:lnTo>
                  <a:pt x="1176" y="912"/>
                </a:lnTo>
                <a:lnTo>
                  <a:pt x="1176" y="888"/>
                </a:lnTo>
                <a:lnTo>
                  <a:pt x="1176" y="864"/>
                </a:lnTo>
                <a:lnTo>
                  <a:pt x="1160" y="832"/>
                </a:lnTo>
                <a:lnTo>
                  <a:pt x="1176" y="840"/>
                </a:lnTo>
                <a:lnTo>
                  <a:pt x="1200" y="872"/>
                </a:lnTo>
                <a:lnTo>
                  <a:pt x="1328" y="776"/>
                </a:lnTo>
                <a:lnTo>
                  <a:pt x="1352" y="784"/>
                </a:lnTo>
                <a:lnTo>
                  <a:pt x="1392" y="752"/>
                </a:lnTo>
                <a:lnTo>
                  <a:pt x="1392" y="728"/>
                </a:lnTo>
                <a:lnTo>
                  <a:pt x="1376" y="728"/>
                </a:lnTo>
                <a:lnTo>
                  <a:pt x="1376" y="688"/>
                </a:lnTo>
                <a:lnTo>
                  <a:pt x="1352" y="640"/>
                </a:lnTo>
                <a:lnTo>
                  <a:pt x="1312" y="672"/>
                </a:lnTo>
                <a:lnTo>
                  <a:pt x="1288" y="616"/>
                </a:lnTo>
                <a:lnTo>
                  <a:pt x="1296" y="592"/>
                </a:lnTo>
                <a:lnTo>
                  <a:pt x="1264" y="560"/>
                </a:lnTo>
                <a:lnTo>
                  <a:pt x="1272" y="536"/>
                </a:lnTo>
                <a:lnTo>
                  <a:pt x="1312" y="560"/>
                </a:lnTo>
                <a:lnTo>
                  <a:pt x="1336" y="560"/>
                </a:lnTo>
                <a:lnTo>
                  <a:pt x="1328" y="512"/>
                </a:lnTo>
                <a:lnTo>
                  <a:pt x="1328" y="488"/>
                </a:lnTo>
                <a:lnTo>
                  <a:pt x="1352" y="472"/>
                </a:lnTo>
                <a:lnTo>
                  <a:pt x="1352" y="456"/>
                </a:lnTo>
                <a:lnTo>
                  <a:pt x="1320" y="472"/>
                </a:lnTo>
                <a:lnTo>
                  <a:pt x="1296" y="432"/>
                </a:lnTo>
                <a:lnTo>
                  <a:pt x="1368" y="336"/>
                </a:lnTo>
                <a:lnTo>
                  <a:pt x="1384" y="360"/>
                </a:lnTo>
                <a:lnTo>
                  <a:pt x="1392" y="296"/>
                </a:lnTo>
                <a:lnTo>
                  <a:pt x="1408" y="272"/>
                </a:lnTo>
                <a:lnTo>
                  <a:pt x="1400" y="216"/>
                </a:lnTo>
                <a:lnTo>
                  <a:pt x="1424" y="128"/>
                </a:lnTo>
                <a:lnTo>
                  <a:pt x="1384" y="88"/>
                </a:lnTo>
                <a:lnTo>
                  <a:pt x="1360" y="120"/>
                </a:lnTo>
                <a:lnTo>
                  <a:pt x="1344" y="128"/>
                </a:lnTo>
                <a:lnTo>
                  <a:pt x="1296" y="144"/>
                </a:lnTo>
                <a:lnTo>
                  <a:pt x="1280" y="120"/>
                </a:lnTo>
                <a:lnTo>
                  <a:pt x="1264" y="72"/>
                </a:lnTo>
                <a:lnTo>
                  <a:pt x="1240" y="56"/>
                </a:lnTo>
                <a:lnTo>
                  <a:pt x="1224" y="72"/>
                </a:lnTo>
                <a:lnTo>
                  <a:pt x="1192" y="64"/>
                </a:lnTo>
                <a:lnTo>
                  <a:pt x="1208" y="32"/>
                </a:lnTo>
                <a:lnTo>
                  <a:pt x="1200" y="0"/>
                </a:lnTo>
                <a:lnTo>
                  <a:pt x="1168" y="0"/>
                </a:lnTo>
                <a:lnTo>
                  <a:pt x="1128" y="40"/>
                </a:lnTo>
                <a:lnTo>
                  <a:pt x="1128" y="56"/>
                </a:lnTo>
                <a:lnTo>
                  <a:pt x="1160" y="64"/>
                </a:lnTo>
                <a:lnTo>
                  <a:pt x="1168" y="88"/>
                </a:lnTo>
                <a:lnTo>
                  <a:pt x="1136" y="136"/>
                </a:lnTo>
                <a:lnTo>
                  <a:pt x="1128" y="168"/>
                </a:lnTo>
                <a:lnTo>
                  <a:pt x="1112" y="200"/>
                </a:lnTo>
                <a:lnTo>
                  <a:pt x="1112" y="232"/>
                </a:lnTo>
                <a:lnTo>
                  <a:pt x="1120" y="240"/>
                </a:lnTo>
                <a:lnTo>
                  <a:pt x="1056" y="288"/>
                </a:lnTo>
                <a:lnTo>
                  <a:pt x="1016" y="280"/>
                </a:lnTo>
                <a:lnTo>
                  <a:pt x="992" y="280"/>
                </a:lnTo>
                <a:lnTo>
                  <a:pt x="944" y="416"/>
                </a:lnTo>
                <a:lnTo>
                  <a:pt x="960" y="432"/>
                </a:lnTo>
                <a:lnTo>
                  <a:pt x="992" y="432"/>
                </a:lnTo>
                <a:lnTo>
                  <a:pt x="1032" y="432"/>
                </a:lnTo>
                <a:lnTo>
                  <a:pt x="1040" y="440"/>
                </a:lnTo>
                <a:lnTo>
                  <a:pt x="1056" y="416"/>
                </a:lnTo>
                <a:lnTo>
                  <a:pt x="1080" y="408"/>
                </a:lnTo>
                <a:lnTo>
                  <a:pt x="1104" y="416"/>
                </a:lnTo>
                <a:lnTo>
                  <a:pt x="1136" y="448"/>
                </a:lnTo>
                <a:lnTo>
                  <a:pt x="1160" y="480"/>
                </a:lnTo>
                <a:lnTo>
                  <a:pt x="1160" y="512"/>
                </a:lnTo>
                <a:lnTo>
                  <a:pt x="1136" y="504"/>
                </a:lnTo>
                <a:lnTo>
                  <a:pt x="1088" y="520"/>
                </a:lnTo>
                <a:lnTo>
                  <a:pt x="1048" y="520"/>
                </a:lnTo>
                <a:lnTo>
                  <a:pt x="1040" y="536"/>
                </a:lnTo>
                <a:lnTo>
                  <a:pt x="1016" y="536"/>
                </a:lnTo>
                <a:lnTo>
                  <a:pt x="992" y="560"/>
                </a:lnTo>
                <a:lnTo>
                  <a:pt x="992" y="592"/>
                </a:lnTo>
                <a:lnTo>
                  <a:pt x="968" y="608"/>
                </a:lnTo>
                <a:lnTo>
                  <a:pt x="912" y="616"/>
                </a:lnTo>
                <a:lnTo>
                  <a:pt x="864" y="664"/>
                </a:lnTo>
                <a:lnTo>
                  <a:pt x="800" y="664"/>
                </a:lnTo>
                <a:lnTo>
                  <a:pt x="784" y="648"/>
                </a:lnTo>
                <a:lnTo>
                  <a:pt x="760" y="648"/>
                </a:lnTo>
                <a:lnTo>
                  <a:pt x="752" y="680"/>
                </a:lnTo>
                <a:lnTo>
                  <a:pt x="728" y="704"/>
                </a:lnTo>
                <a:lnTo>
                  <a:pt x="768" y="752"/>
                </a:lnTo>
                <a:lnTo>
                  <a:pt x="720" y="784"/>
                </a:lnTo>
                <a:lnTo>
                  <a:pt x="696" y="824"/>
                </a:lnTo>
                <a:lnTo>
                  <a:pt x="640" y="848"/>
                </a:lnTo>
                <a:lnTo>
                  <a:pt x="560" y="856"/>
                </a:lnTo>
                <a:lnTo>
                  <a:pt x="496" y="864"/>
                </a:lnTo>
                <a:lnTo>
                  <a:pt x="456" y="880"/>
                </a:lnTo>
                <a:lnTo>
                  <a:pt x="408" y="912"/>
                </a:lnTo>
                <a:lnTo>
                  <a:pt x="384" y="912"/>
                </a:lnTo>
                <a:lnTo>
                  <a:pt x="352" y="888"/>
                </a:lnTo>
                <a:lnTo>
                  <a:pt x="312" y="888"/>
                </a:lnTo>
                <a:lnTo>
                  <a:pt x="280" y="864"/>
                </a:lnTo>
                <a:lnTo>
                  <a:pt x="248" y="864"/>
                </a:lnTo>
                <a:lnTo>
                  <a:pt x="224" y="824"/>
                </a:lnTo>
                <a:lnTo>
                  <a:pt x="160" y="816"/>
                </a:lnTo>
                <a:lnTo>
                  <a:pt x="96" y="816"/>
                </a:lnTo>
                <a:lnTo>
                  <a:pt x="64" y="792"/>
                </a:lnTo>
                <a:lnTo>
                  <a:pt x="0" y="784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Freeform 36"/>
          <p:cNvSpPr>
            <a:spLocks/>
          </p:cNvSpPr>
          <p:nvPr/>
        </p:nvSpPr>
        <p:spPr bwMode="invGray">
          <a:xfrm>
            <a:off x="2467839" y="1086118"/>
            <a:ext cx="2912744" cy="2179320"/>
          </a:xfrm>
          <a:custGeom>
            <a:avLst/>
            <a:gdLst>
              <a:gd name="T0" fmla="*/ 2394872 w 1273"/>
              <a:gd name="T1" fmla="*/ 1012656 h 1033"/>
              <a:gd name="T2" fmla="*/ 2364364 w 1273"/>
              <a:gd name="T3" fmla="*/ 1111109 h 1033"/>
              <a:gd name="T4" fmla="*/ 2242333 w 1273"/>
              <a:gd name="T5" fmla="*/ 1111109 h 1033"/>
              <a:gd name="T6" fmla="*/ 2196571 w 1273"/>
              <a:gd name="T7" fmla="*/ 1167367 h 1033"/>
              <a:gd name="T8" fmla="*/ 2059285 w 1273"/>
              <a:gd name="T9" fmla="*/ 1265820 h 1033"/>
              <a:gd name="T10" fmla="*/ 1998269 w 1273"/>
              <a:gd name="T11" fmla="*/ 1279884 h 1033"/>
              <a:gd name="T12" fmla="*/ 1784714 w 1273"/>
              <a:gd name="T13" fmla="*/ 1448660 h 1033"/>
              <a:gd name="T14" fmla="*/ 1677936 w 1273"/>
              <a:gd name="T15" fmla="*/ 1547113 h 1033"/>
              <a:gd name="T16" fmla="*/ 1754206 w 1273"/>
              <a:gd name="T17" fmla="*/ 1659630 h 1033"/>
              <a:gd name="T18" fmla="*/ 1693190 w 1273"/>
              <a:gd name="T19" fmla="*/ 1744018 h 1033"/>
              <a:gd name="T20" fmla="*/ 1708444 w 1273"/>
              <a:gd name="T21" fmla="*/ 1814342 h 1033"/>
              <a:gd name="T22" fmla="*/ 1601666 w 1273"/>
              <a:gd name="T23" fmla="*/ 1786212 h 1033"/>
              <a:gd name="T24" fmla="*/ 1540650 w 1273"/>
              <a:gd name="T25" fmla="*/ 1758083 h 1033"/>
              <a:gd name="T26" fmla="*/ 1403365 w 1273"/>
              <a:gd name="T27" fmla="*/ 1687760 h 1033"/>
              <a:gd name="T28" fmla="*/ 1144047 w 1273"/>
              <a:gd name="T29" fmla="*/ 1729954 h 1033"/>
              <a:gd name="T30" fmla="*/ 976254 w 1273"/>
              <a:gd name="T31" fmla="*/ 1744018 h 1033"/>
              <a:gd name="T32" fmla="*/ 823714 w 1273"/>
              <a:gd name="T33" fmla="*/ 1673695 h 1033"/>
              <a:gd name="T34" fmla="*/ 701682 w 1273"/>
              <a:gd name="T35" fmla="*/ 1687760 h 1033"/>
              <a:gd name="T36" fmla="*/ 518635 w 1273"/>
              <a:gd name="T37" fmla="*/ 1631501 h 1033"/>
              <a:gd name="T38" fmla="*/ 411857 w 1273"/>
              <a:gd name="T39" fmla="*/ 1729954 h 1033"/>
              <a:gd name="T40" fmla="*/ 289825 w 1273"/>
              <a:gd name="T41" fmla="*/ 1659630 h 1033"/>
              <a:gd name="T42" fmla="*/ 198302 w 1273"/>
              <a:gd name="T43" fmla="*/ 1518984 h 1033"/>
              <a:gd name="T44" fmla="*/ 106778 w 1273"/>
              <a:gd name="T45" fmla="*/ 1406466 h 1033"/>
              <a:gd name="T46" fmla="*/ 122032 w 1273"/>
              <a:gd name="T47" fmla="*/ 1364272 h 1033"/>
              <a:gd name="T48" fmla="*/ 76270 w 1273"/>
              <a:gd name="T49" fmla="*/ 1251755 h 1033"/>
              <a:gd name="T50" fmla="*/ 0 w 1273"/>
              <a:gd name="T51" fmla="*/ 1209561 h 1033"/>
              <a:gd name="T52" fmla="*/ 61016 w 1273"/>
              <a:gd name="T53" fmla="*/ 1209561 h 1033"/>
              <a:gd name="T54" fmla="*/ 61016 w 1273"/>
              <a:gd name="T55" fmla="*/ 1082979 h 1033"/>
              <a:gd name="T56" fmla="*/ 45762 w 1273"/>
              <a:gd name="T57" fmla="*/ 998591 h 1033"/>
              <a:gd name="T58" fmla="*/ 0 w 1273"/>
              <a:gd name="T59" fmla="*/ 914203 h 1033"/>
              <a:gd name="T60" fmla="*/ 167794 w 1273"/>
              <a:gd name="T61" fmla="*/ 815750 h 1033"/>
              <a:gd name="T62" fmla="*/ 259317 w 1273"/>
              <a:gd name="T63" fmla="*/ 801686 h 1033"/>
              <a:gd name="T64" fmla="*/ 289825 w 1273"/>
              <a:gd name="T65" fmla="*/ 843880 h 1033"/>
              <a:gd name="T66" fmla="*/ 381349 w 1273"/>
              <a:gd name="T67" fmla="*/ 843880 h 1033"/>
              <a:gd name="T68" fmla="*/ 579651 w 1273"/>
              <a:gd name="T69" fmla="*/ 801686 h 1033"/>
              <a:gd name="T70" fmla="*/ 793206 w 1273"/>
              <a:gd name="T71" fmla="*/ 745427 h 1033"/>
              <a:gd name="T72" fmla="*/ 808460 w 1273"/>
              <a:gd name="T73" fmla="*/ 661039 h 1033"/>
              <a:gd name="T74" fmla="*/ 899984 w 1273"/>
              <a:gd name="T75" fmla="*/ 407875 h 1033"/>
              <a:gd name="T76" fmla="*/ 869476 w 1273"/>
              <a:gd name="T77" fmla="*/ 351617 h 1033"/>
              <a:gd name="T78" fmla="*/ 1128793 w 1273"/>
              <a:gd name="T79" fmla="*/ 393811 h 1033"/>
              <a:gd name="T80" fmla="*/ 1266079 w 1273"/>
              <a:gd name="T81" fmla="*/ 168776 h 1033"/>
              <a:gd name="T82" fmla="*/ 1494888 w 1273"/>
              <a:gd name="T83" fmla="*/ 225035 h 1033"/>
              <a:gd name="T84" fmla="*/ 1494888 w 1273"/>
              <a:gd name="T85" fmla="*/ 140647 h 1033"/>
              <a:gd name="T86" fmla="*/ 1601666 w 1273"/>
              <a:gd name="T87" fmla="*/ 70323 h 1033"/>
              <a:gd name="T88" fmla="*/ 1677936 w 1273"/>
              <a:gd name="T89" fmla="*/ 0 h 1033"/>
              <a:gd name="T90" fmla="*/ 1769460 w 1273"/>
              <a:gd name="T91" fmla="*/ 28129 h 1033"/>
              <a:gd name="T92" fmla="*/ 1769460 w 1273"/>
              <a:gd name="T93" fmla="*/ 84388 h 1033"/>
              <a:gd name="T94" fmla="*/ 1830475 w 1273"/>
              <a:gd name="T95" fmla="*/ 196905 h 1033"/>
              <a:gd name="T96" fmla="*/ 1952508 w 1273"/>
              <a:gd name="T97" fmla="*/ 253164 h 1033"/>
              <a:gd name="T98" fmla="*/ 1983015 w 1273"/>
              <a:gd name="T99" fmla="*/ 436005 h 1033"/>
              <a:gd name="T100" fmla="*/ 1937253 w 1273"/>
              <a:gd name="T101" fmla="*/ 590716 h 1033"/>
              <a:gd name="T102" fmla="*/ 2120301 w 1273"/>
              <a:gd name="T103" fmla="*/ 646975 h 1033"/>
              <a:gd name="T104" fmla="*/ 2303349 w 1273"/>
              <a:gd name="T105" fmla="*/ 773556 h 1033"/>
              <a:gd name="T106" fmla="*/ 2349110 w 1273"/>
              <a:gd name="T107" fmla="*/ 843880 h 1033"/>
              <a:gd name="T108" fmla="*/ 2425380 w 1273"/>
              <a:gd name="T109" fmla="*/ 998591 h 103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73"/>
              <a:gd name="T166" fmla="*/ 0 h 1033"/>
              <a:gd name="T167" fmla="*/ 1273 w 1273"/>
              <a:gd name="T168" fmla="*/ 1033 h 103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73" h="1033">
                <a:moveTo>
                  <a:pt x="1272" y="568"/>
                </a:moveTo>
                <a:lnTo>
                  <a:pt x="1256" y="576"/>
                </a:lnTo>
                <a:lnTo>
                  <a:pt x="1256" y="600"/>
                </a:lnTo>
                <a:lnTo>
                  <a:pt x="1240" y="632"/>
                </a:lnTo>
                <a:lnTo>
                  <a:pt x="1208" y="632"/>
                </a:lnTo>
                <a:lnTo>
                  <a:pt x="1176" y="632"/>
                </a:lnTo>
                <a:lnTo>
                  <a:pt x="1176" y="648"/>
                </a:lnTo>
                <a:lnTo>
                  <a:pt x="1152" y="664"/>
                </a:lnTo>
                <a:lnTo>
                  <a:pt x="1112" y="680"/>
                </a:lnTo>
                <a:lnTo>
                  <a:pt x="1080" y="720"/>
                </a:lnTo>
                <a:lnTo>
                  <a:pt x="1064" y="712"/>
                </a:lnTo>
                <a:lnTo>
                  <a:pt x="1048" y="728"/>
                </a:lnTo>
                <a:lnTo>
                  <a:pt x="1040" y="816"/>
                </a:lnTo>
                <a:lnTo>
                  <a:pt x="936" y="824"/>
                </a:lnTo>
                <a:lnTo>
                  <a:pt x="888" y="840"/>
                </a:lnTo>
                <a:lnTo>
                  <a:pt x="880" y="880"/>
                </a:lnTo>
                <a:lnTo>
                  <a:pt x="920" y="928"/>
                </a:lnTo>
                <a:lnTo>
                  <a:pt x="920" y="944"/>
                </a:lnTo>
                <a:lnTo>
                  <a:pt x="888" y="968"/>
                </a:lnTo>
                <a:lnTo>
                  <a:pt x="888" y="992"/>
                </a:lnTo>
                <a:lnTo>
                  <a:pt x="896" y="1000"/>
                </a:lnTo>
                <a:lnTo>
                  <a:pt x="896" y="1032"/>
                </a:lnTo>
                <a:lnTo>
                  <a:pt x="840" y="1008"/>
                </a:lnTo>
                <a:lnTo>
                  <a:pt x="840" y="1016"/>
                </a:lnTo>
                <a:lnTo>
                  <a:pt x="816" y="1016"/>
                </a:lnTo>
                <a:lnTo>
                  <a:pt x="808" y="1000"/>
                </a:lnTo>
                <a:lnTo>
                  <a:pt x="760" y="976"/>
                </a:lnTo>
                <a:lnTo>
                  <a:pt x="736" y="960"/>
                </a:lnTo>
                <a:lnTo>
                  <a:pt x="624" y="968"/>
                </a:lnTo>
                <a:lnTo>
                  <a:pt x="600" y="984"/>
                </a:lnTo>
                <a:lnTo>
                  <a:pt x="528" y="984"/>
                </a:lnTo>
                <a:lnTo>
                  <a:pt x="512" y="992"/>
                </a:lnTo>
                <a:lnTo>
                  <a:pt x="440" y="984"/>
                </a:lnTo>
                <a:lnTo>
                  <a:pt x="432" y="952"/>
                </a:lnTo>
                <a:lnTo>
                  <a:pt x="384" y="944"/>
                </a:lnTo>
                <a:lnTo>
                  <a:pt x="368" y="960"/>
                </a:lnTo>
                <a:lnTo>
                  <a:pt x="296" y="928"/>
                </a:lnTo>
                <a:lnTo>
                  <a:pt x="272" y="928"/>
                </a:lnTo>
                <a:lnTo>
                  <a:pt x="248" y="968"/>
                </a:lnTo>
                <a:lnTo>
                  <a:pt x="216" y="984"/>
                </a:lnTo>
                <a:lnTo>
                  <a:pt x="176" y="976"/>
                </a:lnTo>
                <a:lnTo>
                  <a:pt x="152" y="944"/>
                </a:lnTo>
                <a:lnTo>
                  <a:pt x="152" y="872"/>
                </a:lnTo>
                <a:lnTo>
                  <a:pt x="104" y="864"/>
                </a:lnTo>
                <a:lnTo>
                  <a:pt x="72" y="816"/>
                </a:lnTo>
                <a:lnTo>
                  <a:pt x="56" y="800"/>
                </a:lnTo>
                <a:lnTo>
                  <a:pt x="48" y="784"/>
                </a:lnTo>
                <a:lnTo>
                  <a:pt x="64" y="776"/>
                </a:lnTo>
                <a:lnTo>
                  <a:pt x="64" y="752"/>
                </a:lnTo>
                <a:lnTo>
                  <a:pt x="40" y="712"/>
                </a:lnTo>
                <a:lnTo>
                  <a:pt x="16" y="704"/>
                </a:lnTo>
                <a:lnTo>
                  <a:pt x="0" y="688"/>
                </a:lnTo>
                <a:lnTo>
                  <a:pt x="16" y="680"/>
                </a:lnTo>
                <a:lnTo>
                  <a:pt x="32" y="688"/>
                </a:lnTo>
                <a:lnTo>
                  <a:pt x="40" y="672"/>
                </a:lnTo>
                <a:lnTo>
                  <a:pt x="32" y="616"/>
                </a:lnTo>
                <a:lnTo>
                  <a:pt x="48" y="592"/>
                </a:lnTo>
                <a:lnTo>
                  <a:pt x="24" y="568"/>
                </a:lnTo>
                <a:lnTo>
                  <a:pt x="0" y="568"/>
                </a:lnTo>
                <a:lnTo>
                  <a:pt x="0" y="520"/>
                </a:lnTo>
                <a:lnTo>
                  <a:pt x="48" y="464"/>
                </a:lnTo>
                <a:lnTo>
                  <a:pt x="88" y="464"/>
                </a:lnTo>
                <a:lnTo>
                  <a:pt x="112" y="448"/>
                </a:lnTo>
                <a:lnTo>
                  <a:pt x="136" y="456"/>
                </a:lnTo>
                <a:lnTo>
                  <a:pt x="144" y="448"/>
                </a:lnTo>
                <a:lnTo>
                  <a:pt x="152" y="480"/>
                </a:lnTo>
                <a:lnTo>
                  <a:pt x="168" y="472"/>
                </a:lnTo>
                <a:lnTo>
                  <a:pt x="200" y="480"/>
                </a:lnTo>
                <a:lnTo>
                  <a:pt x="208" y="456"/>
                </a:lnTo>
                <a:lnTo>
                  <a:pt x="304" y="456"/>
                </a:lnTo>
                <a:lnTo>
                  <a:pt x="320" y="432"/>
                </a:lnTo>
                <a:lnTo>
                  <a:pt x="416" y="424"/>
                </a:lnTo>
                <a:lnTo>
                  <a:pt x="424" y="408"/>
                </a:lnTo>
                <a:lnTo>
                  <a:pt x="424" y="376"/>
                </a:lnTo>
                <a:lnTo>
                  <a:pt x="464" y="352"/>
                </a:lnTo>
                <a:lnTo>
                  <a:pt x="472" y="232"/>
                </a:lnTo>
                <a:lnTo>
                  <a:pt x="456" y="224"/>
                </a:lnTo>
                <a:lnTo>
                  <a:pt x="456" y="200"/>
                </a:lnTo>
                <a:lnTo>
                  <a:pt x="576" y="208"/>
                </a:lnTo>
                <a:lnTo>
                  <a:pt x="592" y="224"/>
                </a:lnTo>
                <a:lnTo>
                  <a:pt x="608" y="176"/>
                </a:lnTo>
                <a:lnTo>
                  <a:pt x="664" y="96"/>
                </a:lnTo>
                <a:lnTo>
                  <a:pt x="744" y="136"/>
                </a:lnTo>
                <a:lnTo>
                  <a:pt x="784" y="128"/>
                </a:lnTo>
                <a:lnTo>
                  <a:pt x="792" y="104"/>
                </a:lnTo>
                <a:lnTo>
                  <a:pt x="784" y="80"/>
                </a:lnTo>
                <a:lnTo>
                  <a:pt x="816" y="48"/>
                </a:lnTo>
                <a:lnTo>
                  <a:pt x="840" y="40"/>
                </a:lnTo>
                <a:lnTo>
                  <a:pt x="872" y="24"/>
                </a:lnTo>
                <a:lnTo>
                  <a:pt x="880" y="0"/>
                </a:lnTo>
                <a:lnTo>
                  <a:pt x="928" y="8"/>
                </a:lnTo>
                <a:lnTo>
                  <a:pt x="928" y="16"/>
                </a:lnTo>
                <a:lnTo>
                  <a:pt x="912" y="32"/>
                </a:lnTo>
                <a:lnTo>
                  <a:pt x="928" y="48"/>
                </a:lnTo>
                <a:lnTo>
                  <a:pt x="936" y="72"/>
                </a:lnTo>
                <a:lnTo>
                  <a:pt x="960" y="112"/>
                </a:lnTo>
                <a:lnTo>
                  <a:pt x="984" y="120"/>
                </a:lnTo>
                <a:lnTo>
                  <a:pt x="1024" y="144"/>
                </a:lnTo>
                <a:lnTo>
                  <a:pt x="1024" y="200"/>
                </a:lnTo>
                <a:lnTo>
                  <a:pt x="1040" y="248"/>
                </a:lnTo>
                <a:lnTo>
                  <a:pt x="1008" y="304"/>
                </a:lnTo>
                <a:lnTo>
                  <a:pt x="1016" y="336"/>
                </a:lnTo>
                <a:lnTo>
                  <a:pt x="1048" y="360"/>
                </a:lnTo>
                <a:lnTo>
                  <a:pt x="1112" y="368"/>
                </a:lnTo>
                <a:lnTo>
                  <a:pt x="1160" y="392"/>
                </a:lnTo>
                <a:lnTo>
                  <a:pt x="1208" y="440"/>
                </a:lnTo>
                <a:lnTo>
                  <a:pt x="1232" y="440"/>
                </a:lnTo>
                <a:lnTo>
                  <a:pt x="1232" y="480"/>
                </a:lnTo>
                <a:lnTo>
                  <a:pt x="1248" y="520"/>
                </a:lnTo>
                <a:lnTo>
                  <a:pt x="1272" y="56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37"/>
          <p:cNvSpPr>
            <a:spLocks/>
          </p:cNvSpPr>
          <p:nvPr/>
        </p:nvSpPr>
        <p:spPr bwMode="invGray">
          <a:xfrm>
            <a:off x="8529549" y="5086618"/>
            <a:ext cx="291464" cy="544830"/>
          </a:xfrm>
          <a:custGeom>
            <a:avLst/>
            <a:gdLst>
              <a:gd name="T0" fmla="*/ 45188 w 129"/>
              <a:gd name="T1" fmla="*/ 409859 h 257"/>
              <a:gd name="T2" fmla="*/ 60251 w 129"/>
              <a:gd name="T3" fmla="*/ 438125 h 257"/>
              <a:gd name="T4" fmla="*/ 105439 w 129"/>
              <a:gd name="T5" fmla="*/ 452258 h 257"/>
              <a:gd name="T6" fmla="*/ 120502 w 129"/>
              <a:gd name="T7" fmla="*/ 395726 h 257"/>
              <a:gd name="T8" fmla="*/ 195816 w 129"/>
              <a:gd name="T9" fmla="*/ 325061 h 257"/>
              <a:gd name="T10" fmla="*/ 195816 w 129"/>
              <a:gd name="T11" fmla="*/ 226129 h 257"/>
              <a:gd name="T12" fmla="*/ 225941 w 129"/>
              <a:gd name="T13" fmla="*/ 169597 h 257"/>
              <a:gd name="T14" fmla="*/ 241004 w 129"/>
              <a:gd name="T15" fmla="*/ 127198 h 257"/>
              <a:gd name="T16" fmla="*/ 210879 w 129"/>
              <a:gd name="T17" fmla="*/ 98931 h 257"/>
              <a:gd name="T18" fmla="*/ 195816 w 129"/>
              <a:gd name="T19" fmla="*/ 0 h 257"/>
              <a:gd name="T20" fmla="*/ 120502 w 129"/>
              <a:gd name="T21" fmla="*/ 42399 h 257"/>
              <a:gd name="T22" fmla="*/ 90377 w 129"/>
              <a:gd name="T23" fmla="*/ 42399 h 257"/>
              <a:gd name="T24" fmla="*/ 105439 w 129"/>
              <a:gd name="T25" fmla="*/ 70665 h 257"/>
              <a:gd name="T26" fmla="*/ 45188 w 129"/>
              <a:gd name="T27" fmla="*/ 127198 h 257"/>
              <a:gd name="T28" fmla="*/ 45188 w 129"/>
              <a:gd name="T29" fmla="*/ 197863 h 257"/>
              <a:gd name="T30" fmla="*/ 0 w 129"/>
              <a:gd name="T31" fmla="*/ 240262 h 257"/>
              <a:gd name="T32" fmla="*/ 15063 w 129"/>
              <a:gd name="T33" fmla="*/ 296795 h 257"/>
              <a:gd name="T34" fmla="*/ 30126 w 129"/>
              <a:gd name="T35" fmla="*/ 395726 h 257"/>
              <a:gd name="T36" fmla="*/ 45188 w 129"/>
              <a:gd name="T37" fmla="*/ 409859 h 25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29"/>
              <a:gd name="T58" fmla="*/ 0 h 257"/>
              <a:gd name="T59" fmla="*/ 129 w 129"/>
              <a:gd name="T60" fmla="*/ 257 h 25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29" h="257">
                <a:moveTo>
                  <a:pt x="24" y="232"/>
                </a:moveTo>
                <a:lnTo>
                  <a:pt x="32" y="248"/>
                </a:lnTo>
                <a:lnTo>
                  <a:pt x="56" y="256"/>
                </a:lnTo>
                <a:lnTo>
                  <a:pt x="64" y="224"/>
                </a:lnTo>
                <a:lnTo>
                  <a:pt x="104" y="184"/>
                </a:lnTo>
                <a:lnTo>
                  <a:pt x="104" y="128"/>
                </a:lnTo>
                <a:lnTo>
                  <a:pt x="120" y="96"/>
                </a:lnTo>
                <a:lnTo>
                  <a:pt x="128" y="72"/>
                </a:lnTo>
                <a:lnTo>
                  <a:pt x="112" y="56"/>
                </a:lnTo>
                <a:lnTo>
                  <a:pt x="104" y="0"/>
                </a:lnTo>
                <a:lnTo>
                  <a:pt x="64" y="24"/>
                </a:lnTo>
                <a:lnTo>
                  <a:pt x="48" y="24"/>
                </a:lnTo>
                <a:lnTo>
                  <a:pt x="56" y="40"/>
                </a:lnTo>
                <a:lnTo>
                  <a:pt x="24" y="72"/>
                </a:lnTo>
                <a:lnTo>
                  <a:pt x="24" y="112"/>
                </a:lnTo>
                <a:lnTo>
                  <a:pt x="0" y="136"/>
                </a:lnTo>
                <a:lnTo>
                  <a:pt x="8" y="168"/>
                </a:lnTo>
                <a:lnTo>
                  <a:pt x="16" y="224"/>
                </a:lnTo>
                <a:lnTo>
                  <a:pt x="24" y="232"/>
                </a:lnTo>
              </a:path>
            </a:pathLst>
          </a:custGeom>
          <a:solidFill>
            <a:srgbClr val="3333FF"/>
          </a:solidFill>
          <a:ln w="25400" cap="rnd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1" lang="zh-CN" altLang="en-US" sz="288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white">
          <a:xfrm>
            <a:off x="8872448" y="1404254"/>
            <a:ext cx="86106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</a:t>
            </a: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white">
          <a:xfrm>
            <a:off x="8710523" y="1994803"/>
            <a:ext cx="499110" cy="2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</a:t>
            </a:r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white">
          <a:xfrm>
            <a:off x="8488711" y="2375803"/>
            <a:ext cx="977264" cy="37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辽宁</a:t>
            </a:r>
            <a:endParaRPr lang="zh-CN" altLang="zh-CN" sz="108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invGray">
          <a:xfrm>
            <a:off x="7557999" y="3053984"/>
            <a:ext cx="634364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</a:t>
            </a:r>
          </a:p>
        </p:txBody>
      </p:sp>
      <p:sp>
        <p:nvSpPr>
          <p:cNvPr id="41" name="Rectangle 42"/>
          <p:cNvSpPr>
            <a:spLocks noChangeArrowheads="1"/>
          </p:cNvSpPr>
          <p:nvPr/>
        </p:nvSpPr>
        <p:spPr bwMode="invGray">
          <a:xfrm>
            <a:off x="7904709" y="3347353"/>
            <a:ext cx="1194434" cy="2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</a:t>
            </a: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white">
          <a:xfrm>
            <a:off x="7984718" y="4951363"/>
            <a:ext cx="617220" cy="23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invGray">
          <a:xfrm>
            <a:off x="7678013" y="4625607"/>
            <a:ext cx="788670" cy="2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</a:t>
            </a: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white">
          <a:xfrm>
            <a:off x="7872323" y="4111258"/>
            <a:ext cx="67437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</a:t>
            </a:r>
          </a:p>
        </p:txBody>
      </p:sp>
      <p:sp>
        <p:nvSpPr>
          <p:cNvPr id="45" name="Rectangle 46"/>
          <p:cNvSpPr>
            <a:spLocks noChangeArrowheads="1"/>
          </p:cNvSpPr>
          <p:nvPr/>
        </p:nvSpPr>
        <p:spPr bwMode="invGray">
          <a:xfrm>
            <a:off x="7081749" y="4240798"/>
            <a:ext cx="653414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</a:t>
            </a:r>
          </a:p>
        </p:txBody>
      </p:sp>
      <p:sp>
        <p:nvSpPr>
          <p:cNvPr id="46" name="Rectangle 47"/>
          <p:cNvSpPr>
            <a:spLocks noChangeArrowheads="1"/>
          </p:cNvSpPr>
          <p:nvPr/>
        </p:nvSpPr>
        <p:spPr bwMode="invGray">
          <a:xfrm>
            <a:off x="7009359" y="4798963"/>
            <a:ext cx="710564" cy="2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 bwMode="invGray">
          <a:xfrm>
            <a:off x="7394169" y="5448271"/>
            <a:ext cx="451484" cy="14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white">
          <a:xfrm>
            <a:off x="6714083" y="5339984"/>
            <a:ext cx="904876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广西</a:t>
            </a: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invGray">
          <a:xfrm>
            <a:off x="8748623" y="4107447"/>
            <a:ext cx="1015366" cy="2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 bwMode="white">
          <a:xfrm>
            <a:off x="7283679" y="3762643"/>
            <a:ext cx="710564" cy="2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 bwMode="invGray">
          <a:xfrm>
            <a:off x="7114133" y="3320684"/>
            <a:ext cx="73152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</a:t>
            </a: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invGray">
          <a:xfrm>
            <a:off x="6201639" y="2659647"/>
            <a:ext cx="981074" cy="42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</a:t>
            </a:r>
          </a:p>
        </p:txBody>
      </p:sp>
      <p:sp>
        <p:nvSpPr>
          <p:cNvPr id="53" name="Rectangle 54"/>
          <p:cNvSpPr>
            <a:spLocks noChangeArrowheads="1"/>
          </p:cNvSpPr>
          <p:nvPr/>
        </p:nvSpPr>
        <p:spPr bwMode="invGray">
          <a:xfrm>
            <a:off x="6615023" y="3728354"/>
            <a:ext cx="88011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</a:t>
            </a:r>
          </a:p>
        </p:txBody>
      </p:sp>
      <p:sp>
        <p:nvSpPr>
          <p:cNvPr id="54" name="Rectangle 55"/>
          <p:cNvSpPr>
            <a:spLocks noChangeArrowheads="1"/>
          </p:cNvSpPr>
          <p:nvPr/>
        </p:nvSpPr>
        <p:spPr bwMode="invGray">
          <a:xfrm>
            <a:off x="6357849" y="3168284"/>
            <a:ext cx="824864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宁夏</a:t>
            </a:r>
          </a:p>
        </p:txBody>
      </p:sp>
      <p:sp>
        <p:nvSpPr>
          <p:cNvPr id="55" name="Rectangle 56"/>
          <p:cNvSpPr>
            <a:spLocks noChangeArrowheads="1"/>
          </p:cNvSpPr>
          <p:nvPr/>
        </p:nvSpPr>
        <p:spPr bwMode="invGray">
          <a:xfrm>
            <a:off x="5058846" y="2602498"/>
            <a:ext cx="691516" cy="20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</a:t>
            </a:r>
          </a:p>
        </p:txBody>
      </p:sp>
      <p:sp>
        <p:nvSpPr>
          <p:cNvPr id="56" name="Rectangle 57"/>
          <p:cNvSpPr>
            <a:spLocks noChangeArrowheads="1"/>
          </p:cNvSpPr>
          <p:nvPr/>
        </p:nvSpPr>
        <p:spPr bwMode="invGray">
          <a:xfrm>
            <a:off x="4830039" y="3313063"/>
            <a:ext cx="847724" cy="2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青海</a:t>
            </a:r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invGray">
          <a:xfrm>
            <a:off x="5689193" y="4257943"/>
            <a:ext cx="882016" cy="37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</a:p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08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invGray">
          <a:xfrm>
            <a:off x="6323559" y="4941837"/>
            <a:ext cx="882014" cy="18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</a:t>
            </a:r>
          </a:p>
        </p:txBody>
      </p:sp>
      <p:sp>
        <p:nvSpPr>
          <p:cNvPr id="59" name="Rectangle 60"/>
          <p:cNvSpPr>
            <a:spLocks noChangeArrowheads="1"/>
          </p:cNvSpPr>
          <p:nvPr/>
        </p:nvSpPr>
        <p:spPr bwMode="invGray">
          <a:xfrm>
            <a:off x="5462499" y="5170438"/>
            <a:ext cx="824864" cy="20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</a:t>
            </a:r>
          </a:p>
        </p:txBody>
      </p:sp>
      <p:sp>
        <p:nvSpPr>
          <p:cNvPr id="60" name="Rectangle 61"/>
          <p:cNvSpPr>
            <a:spLocks noChangeArrowheads="1"/>
          </p:cNvSpPr>
          <p:nvPr/>
        </p:nvSpPr>
        <p:spPr bwMode="invGray">
          <a:xfrm>
            <a:off x="3749903" y="3886468"/>
            <a:ext cx="617220" cy="20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西藏</a:t>
            </a:r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invGray">
          <a:xfrm>
            <a:off x="3675608" y="2267218"/>
            <a:ext cx="88392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新疆</a:t>
            </a:r>
          </a:p>
        </p:txBody>
      </p:sp>
      <p:sp>
        <p:nvSpPr>
          <p:cNvPr id="62" name="Rectangle 63"/>
          <p:cNvSpPr>
            <a:spLocks noChangeArrowheads="1"/>
          </p:cNvSpPr>
          <p:nvPr/>
        </p:nvSpPr>
        <p:spPr bwMode="invGray">
          <a:xfrm>
            <a:off x="8125689" y="3791218"/>
            <a:ext cx="1329690" cy="18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</a:t>
            </a:r>
          </a:p>
        </p:txBody>
      </p:sp>
      <p:sp>
        <p:nvSpPr>
          <p:cNvPr id="63" name="Rectangle 64"/>
          <p:cNvSpPr>
            <a:spLocks noChangeArrowheads="1"/>
          </p:cNvSpPr>
          <p:nvPr/>
        </p:nvSpPr>
        <p:spPr bwMode="invGray">
          <a:xfrm>
            <a:off x="8259038" y="4488448"/>
            <a:ext cx="784860" cy="12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</a:p>
        </p:txBody>
      </p:sp>
      <p:sp>
        <p:nvSpPr>
          <p:cNvPr id="64" name="Rectangle 65"/>
          <p:cNvSpPr>
            <a:spLocks noChangeArrowheads="1"/>
          </p:cNvSpPr>
          <p:nvPr/>
        </p:nvSpPr>
        <p:spPr bwMode="invGray">
          <a:xfrm>
            <a:off x="8062823" y="2892058"/>
            <a:ext cx="788670" cy="2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B2B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</p:txBody>
      </p:sp>
      <p:sp>
        <p:nvSpPr>
          <p:cNvPr id="65" name="Rectangle 66"/>
          <p:cNvSpPr>
            <a:spLocks noChangeArrowheads="1"/>
          </p:cNvSpPr>
          <p:nvPr/>
        </p:nvSpPr>
        <p:spPr bwMode="invGray">
          <a:xfrm rot="18521103">
            <a:off x="8453349" y="5008514"/>
            <a:ext cx="802004" cy="2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804863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ts val="1366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8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64064" y="5243602"/>
            <a:ext cx="3882794" cy="3139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Phase1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：山东、河南、湖南、四川   </a:t>
            </a: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362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家店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71008" y="5888397"/>
            <a:ext cx="5043368" cy="3139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Phase2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：河北、陕西、江苏、浙江、江西、福建    </a:t>
            </a: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285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家店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71008" y="6466576"/>
            <a:ext cx="6832320" cy="3139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Phase3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：广东、云南、贵州、湖北、安徽、山西、甘肃、辽宁、黑龙江   </a:t>
            </a:r>
            <a:r>
              <a:rPr lang="en-US" altLang="zh-CN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424</a:t>
            </a:r>
            <a:r>
              <a:rPr lang="zh-CN" altLang="en-US" sz="144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家店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14919" y="5798218"/>
            <a:ext cx="2298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zh-CN" altLang="en-US" sz="21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1071</a:t>
            </a:r>
            <a:r>
              <a:rPr lang="zh-CN" altLang="en-US" sz="21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家店</a:t>
            </a:r>
          </a:p>
        </p:txBody>
      </p:sp>
    </p:spTree>
    <p:extLst>
      <p:ext uri="{BB962C8B-B14F-4D97-AF65-F5344CB8AC3E}">
        <p14:creationId xmlns:p14="http://schemas.microsoft.com/office/powerpoint/2010/main" val="31773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地图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723419" y="996522"/>
            <a:ext cx="2851518" cy="527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6160" tIns="48080" rIns="96160" bIns="48080">
            <a:spAutoFit/>
          </a:bodyPr>
          <a:lstStyle/>
          <a:p>
            <a:pPr fontAlgn="base">
              <a:lnSpc>
                <a:spcPct val="185000"/>
              </a:lnSpc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320" dirty="0">
                <a:solidFill>
                  <a:prstClr val="black"/>
                </a:solidFill>
                <a:latin typeface="Times New Roman" pitchFamily="18" charset="0"/>
              </a:rPr>
              <a:t>    </a:t>
            </a:r>
            <a:r>
              <a:rPr lang="en-US" altLang="zh-CN" sz="1440" dirty="0">
                <a:solidFill>
                  <a:prstClr val="black"/>
                </a:solidFill>
                <a:latin typeface="Times New Roman" pitchFamily="18" charset="0"/>
              </a:rPr>
              <a:t>TEAM</a:t>
            </a:r>
            <a:r>
              <a:rPr lang="zh-CN" altLang="en-US" sz="1440" dirty="0">
                <a:solidFill>
                  <a:prstClr val="black"/>
                </a:solidFill>
                <a:latin typeface="Times New Roman" pitchFamily="18" charset="0"/>
              </a:rPr>
              <a:t>  </a:t>
            </a:r>
            <a:endParaRPr lang="en-US" altLang="zh-CN" sz="1440" dirty="0">
              <a:solidFill>
                <a:prstClr val="black"/>
              </a:solidFill>
              <a:latin typeface="Times New Roman" pitchFamily="18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公司拥有直属员工团队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余人，合作伙伴近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名，目前分布于全国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个大中城市所属地，可覆盖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1-6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级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1500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城镇网点，为店面验收、调研、回访、检查、活动执行提供高效的服务响应。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华北区域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东北区域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华中区域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华东区域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54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华南区域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55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西南区域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en-US" altLang="zh-CN" sz="144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0504D">
                  <a:lumMod val="75000"/>
                </a:srgbClr>
              </a:buClr>
              <a:buFont typeface="Wingdings" pitchFamily="2" charset="2"/>
              <a:buChar char="Ø"/>
              <a:defRPr/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西北区域        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</a:t>
            </a:r>
          </a:p>
        </p:txBody>
      </p:sp>
      <p:pic>
        <p:nvPicPr>
          <p:cNvPr id="5" name="Picture 7" descr="中国地图（无文字）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997834" y="2828169"/>
            <a:ext cx="4777229" cy="319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285642" y="4021651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5222258" y="3435773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4840008" y="4798580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4199587" y="5524561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349494" y="3294694"/>
            <a:ext cx="1430944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 err="1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Haerbin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굴림" pitchFamily="34" charset="-127"/>
              </a:rPr>
              <a:t>Branch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694315" y="4140578"/>
            <a:ext cx="225148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Beijing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H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굴림" pitchFamily="34" charset="-127"/>
              </a:rPr>
              <a:t>eadquarters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944078" y="4862265"/>
            <a:ext cx="140492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Shanghai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Branch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251620" y="5664665"/>
            <a:ext cx="1823204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Guangzhou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Branch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4872028" y="3864040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054898" y="3809048"/>
            <a:ext cx="2129230" cy="3323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Shenyang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Branch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（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Coming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Soon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）</a:t>
            </a:r>
          </a:p>
        </p:txBody>
      </p:sp>
      <p:sp>
        <p:nvSpPr>
          <p:cNvPr id="16" name="TextBox 29"/>
          <p:cNvSpPr txBox="1">
            <a:spLocks noChangeArrowheads="1"/>
          </p:cNvSpPr>
          <p:nvPr/>
        </p:nvSpPr>
        <p:spPr bwMode="auto">
          <a:xfrm>
            <a:off x="997834" y="1630645"/>
            <a:ext cx="6394310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分支：北京、上海、广州、成都、郑州、沈阳、哈尔滨 ，共计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个分支机构</a:t>
            </a: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44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执行：店面监测项目执行团队，</a:t>
            </a:r>
            <a:r>
              <a:rPr lang="en-US" altLang="zh-CN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100+</a:t>
            </a: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名项目执行专员；近</a:t>
            </a:r>
            <a:r>
              <a:rPr lang="en-US" altLang="zh-CN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名劳务人员；</a:t>
            </a:r>
            <a:endParaRPr lang="en-US" altLang="zh-CN" sz="144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覆盖：对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华北、华东、华南、西部等地区提供</a:t>
            </a:r>
            <a:r>
              <a:rPr lang="en-US" altLang="zh-CN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小时的快速响应服务</a:t>
            </a: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44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4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目的：覆盖全国为客户提供高效的多层级多项目的产品、执行、信息服务；</a:t>
            </a:r>
            <a:endParaRPr lang="en-US" altLang="zh-CN" sz="144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28"/>
          <p:cNvSpPr>
            <a:spLocks noChangeArrowheads="1"/>
          </p:cNvSpPr>
          <p:nvPr/>
        </p:nvSpPr>
        <p:spPr bwMode="auto">
          <a:xfrm>
            <a:off x="1084243" y="1209260"/>
            <a:ext cx="1545616" cy="3508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MIP  Branch</a:t>
            </a:r>
            <a:r>
              <a:rPr lang="en-US" altLang="zh-CN" sz="1680" b="1" baseline="30000" dirty="0">
                <a:solidFill>
                  <a:prstClr val="white"/>
                </a:solidFill>
                <a:latin typeface="AXIS Std L" pitchFamily="8" charset="-128"/>
              </a:rPr>
              <a:t> </a:t>
            </a:r>
            <a:endParaRPr lang="zh-CN" altLang="en-US" sz="216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>
            <a:off x="4172315" y="4563953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338558" y="4525042"/>
            <a:ext cx="1430944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Zhengzhou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굴림" pitchFamily="34" charset="-127"/>
              </a:rPr>
              <a:t>Branch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3265687" y="4774315"/>
            <a:ext cx="129600" cy="1296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srgbClr val="FF0000"/>
              </a:solidFill>
              <a:latin typeface="Arial" pitchFamily="34" charset="0"/>
              <a:ea typeface="굴림" pitchFamily="34" charset="-127"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3431931" y="4735405"/>
            <a:ext cx="1430944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Chengdu</a:t>
            </a:r>
            <a:r>
              <a:rPr lang="zh-CN" altLang="en-US" sz="1080" dirty="0">
                <a:solidFill>
                  <a:prstClr val="black"/>
                </a:solidFill>
                <a:latin typeface="Arial" pitchFamily="34" charset="0"/>
                <a:ea typeface="黑体" pitchFamily="49" charset="-122"/>
              </a:rPr>
              <a:t> </a:t>
            </a:r>
            <a:r>
              <a:rPr lang="en-US" altLang="zh-CN" sz="1080" dirty="0">
                <a:solidFill>
                  <a:prstClr val="black"/>
                </a:solidFill>
                <a:latin typeface="Arial" pitchFamily="34" charset="0"/>
                <a:ea typeface="굴림" pitchFamily="34" charset="-127"/>
              </a:rPr>
              <a:t>Branch</a:t>
            </a:r>
            <a:endParaRPr lang="zh-CN" altLang="en-US" sz="1080" dirty="0">
              <a:solidFill>
                <a:prstClr val="black"/>
              </a:solidFill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5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 smtClean="0"/>
              <a:t>金字塔</a:t>
            </a:r>
            <a:endParaRPr lang="zh-CN" altLang="en-US" dirty="0"/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2837781" y="2071269"/>
            <a:ext cx="1338263" cy="1147763"/>
          </a:xfrm>
          <a:custGeom>
            <a:avLst/>
            <a:gdLst>
              <a:gd name="T0" fmla="*/ 2147483646 w 843"/>
              <a:gd name="T1" fmla="*/ 0 h 723"/>
              <a:gd name="T2" fmla="*/ 0 w 843"/>
              <a:gd name="T3" fmla="*/ 2147483646 h 723"/>
              <a:gd name="T4" fmla="*/ 2147483646 w 843"/>
              <a:gd name="T5" fmla="*/ 2147483646 h 7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43" h="723">
                <a:moveTo>
                  <a:pt x="419" y="0"/>
                </a:moveTo>
                <a:lnTo>
                  <a:pt x="0" y="722"/>
                </a:lnTo>
                <a:lnTo>
                  <a:pt x="843" y="723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2139281" y="3287294"/>
            <a:ext cx="2733675" cy="1147763"/>
          </a:xfrm>
          <a:custGeom>
            <a:avLst/>
            <a:gdLst>
              <a:gd name="T0" fmla="*/ 2147483646 w 1722"/>
              <a:gd name="T1" fmla="*/ 0 h 723"/>
              <a:gd name="T2" fmla="*/ 0 w 1722"/>
              <a:gd name="T3" fmla="*/ 2147483646 h 723"/>
              <a:gd name="T4" fmla="*/ 2147483646 w 1722"/>
              <a:gd name="T5" fmla="*/ 2147483646 h 7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2" h="723">
                <a:moveTo>
                  <a:pt x="419" y="0"/>
                </a:moveTo>
                <a:lnTo>
                  <a:pt x="0" y="722"/>
                </a:lnTo>
                <a:lnTo>
                  <a:pt x="1722" y="723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424906" y="4503319"/>
            <a:ext cx="4162425" cy="1149350"/>
          </a:xfrm>
          <a:custGeom>
            <a:avLst/>
            <a:gdLst>
              <a:gd name="T0" fmla="*/ 2147483646 w 2622"/>
              <a:gd name="T1" fmla="*/ 0 h 724"/>
              <a:gd name="T2" fmla="*/ 0 w 2622"/>
              <a:gd name="T3" fmla="*/ 2147483646 h 724"/>
              <a:gd name="T4" fmla="*/ 2147483646 w 2622"/>
              <a:gd name="T5" fmla="*/ 2147483646 h 7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22" h="724">
                <a:moveTo>
                  <a:pt x="419" y="0"/>
                </a:moveTo>
                <a:lnTo>
                  <a:pt x="0" y="722"/>
                </a:lnTo>
                <a:lnTo>
                  <a:pt x="2622" y="724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436769" y="2077619"/>
            <a:ext cx="998537" cy="839788"/>
          </a:xfrm>
          <a:custGeom>
            <a:avLst/>
            <a:gdLst>
              <a:gd name="T0" fmla="*/ 2147483646 w 629"/>
              <a:gd name="T1" fmla="*/ 0 h 529"/>
              <a:gd name="T2" fmla="*/ 0 w 629"/>
              <a:gd name="T3" fmla="*/ 2147483646 h 529"/>
              <a:gd name="T4" fmla="*/ 2147483646 w 629"/>
              <a:gd name="T5" fmla="*/ 2147483646 h 5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9" h="529">
                <a:moveTo>
                  <a:pt x="307" y="0"/>
                </a:moveTo>
                <a:lnTo>
                  <a:pt x="0" y="529"/>
                </a:lnTo>
                <a:lnTo>
                  <a:pt x="629" y="528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17656" y="2987257"/>
            <a:ext cx="2043113" cy="839787"/>
          </a:xfrm>
          <a:custGeom>
            <a:avLst/>
            <a:gdLst>
              <a:gd name="T0" fmla="*/ 2147483646 w 1287"/>
              <a:gd name="T1" fmla="*/ 0 h 529"/>
              <a:gd name="T2" fmla="*/ 0 w 1287"/>
              <a:gd name="T3" fmla="*/ 2147483646 h 529"/>
              <a:gd name="T4" fmla="*/ 2147483646 w 1287"/>
              <a:gd name="T5" fmla="*/ 2147483646 h 5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7" h="529">
                <a:moveTo>
                  <a:pt x="307" y="0"/>
                </a:moveTo>
                <a:lnTo>
                  <a:pt x="0" y="529"/>
                </a:lnTo>
                <a:lnTo>
                  <a:pt x="1287" y="529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393781" y="3896894"/>
            <a:ext cx="3090863" cy="839788"/>
          </a:xfrm>
          <a:custGeom>
            <a:avLst/>
            <a:gdLst>
              <a:gd name="T0" fmla="*/ 2147483646 w 1947"/>
              <a:gd name="T1" fmla="*/ 0 h 529"/>
              <a:gd name="T2" fmla="*/ 0 w 1947"/>
              <a:gd name="T3" fmla="*/ 2147483646 h 529"/>
              <a:gd name="T4" fmla="*/ 2147483646 w 1947"/>
              <a:gd name="T5" fmla="*/ 2147483646 h 5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47" h="529">
                <a:moveTo>
                  <a:pt x="307" y="0"/>
                </a:moveTo>
                <a:lnTo>
                  <a:pt x="0" y="529"/>
                </a:lnTo>
                <a:lnTo>
                  <a:pt x="1947" y="529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860381" y="4806532"/>
            <a:ext cx="4148138" cy="839787"/>
          </a:xfrm>
          <a:custGeom>
            <a:avLst/>
            <a:gdLst>
              <a:gd name="T0" fmla="*/ 2147483646 w 2613"/>
              <a:gd name="T1" fmla="*/ 0 h 529"/>
              <a:gd name="T2" fmla="*/ 0 w 2613"/>
              <a:gd name="T3" fmla="*/ 2147483646 h 529"/>
              <a:gd name="T4" fmla="*/ 2147483646 w 2613"/>
              <a:gd name="T5" fmla="*/ 2147483646 h 5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13" h="529">
                <a:moveTo>
                  <a:pt x="307" y="0"/>
                </a:moveTo>
                <a:lnTo>
                  <a:pt x="0" y="529"/>
                </a:lnTo>
                <a:lnTo>
                  <a:pt x="2613" y="526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金字塔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188" y="1167747"/>
            <a:ext cx="8203624" cy="50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金字塔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0260" y="910641"/>
            <a:ext cx="8891479" cy="55864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1789661">
            <a:off x="2003922" y="1647124"/>
            <a:ext cx="898358" cy="366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 rot="17996668">
            <a:off x="278996" y="3293606"/>
            <a:ext cx="474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在这里可以添加品牌、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、产品等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6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795" y="1910222"/>
            <a:ext cx="2526867" cy="2526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36804" y="4593934"/>
            <a:ext cx="3342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你喜欢什么样的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59795" y="4593934"/>
            <a:ext cx="2624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661" y="1910222"/>
            <a:ext cx="2526867" cy="2526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3071" y="836909"/>
            <a:ext cx="5222929" cy="578086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3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价值</a:t>
            </a:r>
            <a:r>
              <a:rPr lang="zh-CN" altLang="en-US" dirty="0"/>
              <a:t>链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" y="2486527"/>
            <a:ext cx="10186030" cy="24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价值链</a:t>
            </a:r>
          </a:p>
        </p:txBody>
      </p:sp>
      <p:grpSp>
        <p:nvGrpSpPr>
          <p:cNvPr id="18" name="组合 45"/>
          <p:cNvGrpSpPr>
            <a:grpSpLocks/>
          </p:cNvGrpSpPr>
          <p:nvPr/>
        </p:nvGrpSpPr>
        <p:grpSpPr bwMode="auto">
          <a:xfrm>
            <a:off x="1144906" y="3169216"/>
            <a:ext cx="1358264" cy="1341120"/>
            <a:chOff x="592082" y="2017701"/>
            <a:chExt cx="1131903" cy="1117972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592082" y="2017701"/>
              <a:ext cx="1131903" cy="111797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0" name="TextBox 35"/>
            <p:cNvSpPr txBox="1">
              <a:spLocks noChangeArrowheads="1"/>
            </p:cNvSpPr>
            <p:nvPr/>
          </p:nvSpPr>
          <p:spPr bwMode="auto">
            <a:xfrm>
              <a:off x="815539" y="2221106"/>
              <a:ext cx="672202" cy="29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80" b="1">
                  <a:solidFill>
                    <a:prstClr val="white"/>
                  </a:solidFill>
                  <a:latin typeface="Arial" charset="0"/>
                </a:rPr>
                <a:t>Brand</a:t>
              </a:r>
              <a:endParaRPr lang="zh-CN" altLang="en-US" sz="1680" b="1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21" name="TextBox 36"/>
            <p:cNvSpPr txBox="1">
              <a:spLocks noChangeArrowheads="1"/>
            </p:cNvSpPr>
            <p:nvPr/>
          </p:nvSpPr>
          <p:spPr bwMode="auto">
            <a:xfrm>
              <a:off x="729100" y="2429723"/>
              <a:ext cx="832504" cy="29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80" b="1">
                  <a:solidFill>
                    <a:prstClr val="white"/>
                  </a:solidFill>
                  <a:latin typeface="Arial" charset="0"/>
                </a:rPr>
                <a:t>Product</a:t>
              </a:r>
              <a:endParaRPr lang="zh-CN" altLang="en-US" sz="1680" b="1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22" name="TextBox 37"/>
            <p:cNvSpPr txBox="1">
              <a:spLocks noChangeArrowheads="1"/>
            </p:cNvSpPr>
            <p:nvPr/>
          </p:nvSpPr>
          <p:spPr bwMode="auto">
            <a:xfrm>
              <a:off x="815539" y="2622749"/>
              <a:ext cx="624112" cy="292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80" b="1">
                  <a:solidFill>
                    <a:prstClr val="white"/>
                  </a:solidFill>
                  <a:latin typeface="Arial" charset="0"/>
                </a:rPr>
                <a:t>Sales</a:t>
              </a:r>
              <a:endParaRPr lang="zh-CN" altLang="en-US" sz="1680" b="1">
                <a:solidFill>
                  <a:prstClr val="white"/>
                </a:solidFill>
                <a:latin typeface="Arial" charset="0"/>
              </a:endParaRPr>
            </a:p>
          </p:txBody>
        </p:sp>
      </p:grpSp>
      <p:sp>
        <p:nvSpPr>
          <p:cNvPr id="23" name="TextBox 38"/>
          <p:cNvSpPr txBox="1"/>
          <p:nvPr/>
        </p:nvSpPr>
        <p:spPr>
          <a:xfrm>
            <a:off x="2726482" y="4672261"/>
            <a:ext cx="1290738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明确店面职能</a:t>
            </a:r>
          </a:p>
        </p:txBody>
      </p:sp>
      <p:sp>
        <p:nvSpPr>
          <p:cNvPr id="24" name="TextBox 39"/>
          <p:cNvSpPr txBox="1"/>
          <p:nvPr/>
        </p:nvSpPr>
        <p:spPr>
          <a:xfrm>
            <a:off x="3967765" y="4672261"/>
            <a:ext cx="1090363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选址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选商</a:t>
            </a:r>
            <a:r>
              <a:rPr lang="en-US" altLang="zh-CN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选址</a:t>
            </a:r>
          </a:p>
        </p:txBody>
      </p:sp>
      <p:sp>
        <p:nvSpPr>
          <p:cNvPr id="25" name="TextBox 40"/>
          <p:cNvSpPr txBox="1"/>
          <p:nvPr/>
        </p:nvSpPr>
        <p:spPr>
          <a:xfrm>
            <a:off x="5137435" y="4674166"/>
            <a:ext cx="1090363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形象</a:t>
            </a:r>
            <a:r>
              <a:rPr lang="en-US" altLang="zh-CN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布局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41"/>
          <p:cNvSpPr txBox="1"/>
          <p:nvPr/>
        </p:nvSpPr>
        <p:spPr>
          <a:xfrm>
            <a:off x="6106739" y="4672261"/>
            <a:ext cx="1653017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建设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器架</a:t>
            </a:r>
            <a:r>
              <a:rPr lang="en-US" altLang="zh-CN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展具</a:t>
            </a:r>
            <a:r>
              <a:rPr lang="en-US" altLang="zh-CN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&amp;POP</a:t>
            </a:r>
          </a:p>
        </p:txBody>
      </p:sp>
      <p:sp>
        <p:nvSpPr>
          <p:cNvPr id="27" name="TextBox 43"/>
          <p:cNvSpPr txBox="1"/>
          <p:nvPr/>
        </p:nvSpPr>
        <p:spPr>
          <a:xfrm>
            <a:off x="7589169" y="4658926"/>
            <a:ext cx="1090363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展店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en-US" altLang="zh-CN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布置</a:t>
            </a:r>
            <a:endParaRPr lang="en-US" altLang="zh-CN" sz="144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56"/>
          <p:cNvGrpSpPr>
            <a:grpSpLocks/>
          </p:cNvGrpSpPr>
          <p:nvPr/>
        </p:nvGrpSpPr>
        <p:grpSpPr bwMode="auto">
          <a:xfrm>
            <a:off x="8953502" y="3169216"/>
            <a:ext cx="1365886" cy="1360170"/>
            <a:chOff x="7012302" y="2017701"/>
            <a:chExt cx="1137972" cy="1133845"/>
          </a:xfrm>
        </p:grpSpPr>
        <p:sp>
          <p:nvSpPr>
            <p:cNvPr id="29" name="菱形 28"/>
            <p:cNvSpPr/>
            <p:nvPr/>
          </p:nvSpPr>
          <p:spPr>
            <a:xfrm>
              <a:off x="7012302" y="2017701"/>
              <a:ext cx="1137972" cy="1133845"/>
            </a:xfrm>
            <a:prstGeom prst="diamon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30" name="TextBox 44"/>
            <p:cNvSpPr txBox="1">
              <a:spLocks noChangeArrowheads="1"/>
            </p:cNvSpPr>
            <p:nvPr/>
          </p:nvSpPr>
          <p:spPr bwMode="auto">
            <a:xfrm>
              <a:off x="7069295" y="2418000"/>
              <a:ext cx="1041975" cy="292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80" b="1">
                  <a:solidFill>
                    <a:prstClr val="white"/>
                  </a:solidFill>
                  <a:latin typeface="Arial" charset="0"/>
                </a:rPr>
                <a:t>Consumer</a:t>
              </a:r>
              <a:endParaRPr lang="zh-CN" altLang="en-US" sz="1680" b="1">
                <a:solidFill>
                  <a:prstClr val="white"/>
                </a:solidFill>
                <a:latin typeface="Arial" charset="0"/>
              </a:endParaRPr>
            </a:p>
          </p:txBody>
        </p:sp>
      </p:grpSp>
      <p:grpSp>
        <p:nvGrpSpPr>
          <p:cNvPr id="31" name="组合 51"/>
          <p:cNvGrpSpPr>
            <a:grpSpLocks/>
          </p:cNvGrpSpPr>
          <p:nvPr/>
        </p:nvGrpSpPr>
        <p:grpSpPr bwMode="auto">
          <a:xfrm>
            <a:off x="2790826" y="3279706"/>
            <a:ext cx="1114424" cy="1097280"/>
            <a:chOff x="1817656" y="2109418"/>
            <a:chExt cx="928694" cy="914404"/>
          </a:xfrm>
        </p:grpSpPr>
        <p:sp>
          <p:nvSpPr>
            <p:cNvPr id="32" name="Freeform 3"/>
            <p:cNvSpPr>
              <a:spLocks noEditPoints="1"/>
            </p:cNvSpPr>
            <p:nvPr/>
          </p:nvSpPr>
          <p:spPr bwMode="auto">
            <a:xfrm>
              <a:off x="1817656" y="2109418"/>
              <a:ext cx="928694" cy="914404"/>
            </a:xfrm>
            <a:custGeom>
              <a:avLst/>
              <a:gdLst/>
              <a:ahLst/>
              <a:cxnLst>
                <a:cxn ang="0">
                  <a:pos x="137" y="344"/>
                </a:cxn>
                <a:cxn ang="0">
                  <a:pos x="146" y="379"/>
                </a:cxn>
                <a:cxn ang="0">
                  <a:pos x="157" y="404"/>
                </a:cxn>
                <a:cxn ang="0">
                  <a:pos x="177" y="432"/>
                </a:cxn>
                <a:cxn ang="0">
                  <a:pos x="202" y="457"/>
                </a:cxn>
                <a:cxn ang="0">
                  <a:pos x="231" y="477"/>
                </a:cxn>
                <a:cxn ang="0">
                  <a:pos x="272" y="493"/>
                </a:cxn>
                <a:cxn ang="0">
                  <a:pos x="308" y="498"/>
                </a:cxn>
                <a:cxn ang="0">
                  <a:pos x="346" y="496"/>
                </a:cxn>
                <a:cxn ang="0">
                  <a:pos x="381" y="487"/>
                </a:cxn>
                <a:cxn ang="0">
                  <a:pos x="405" y="477"/>
                </a:cxn>
                <a:cxn ang="0">
                  <a:pos x="434" y="457"/>
                </a:cxn>
                <a:cxn ang="0">
                  <a:pos x="460" y="432"/>
                </a:cxn>
                <a:cxn ang="0">
                  <a:pos x="479" y="404"/>
                </a:cxn>
                <a:cxn ang="0">
                  <a:pos x="495" y="362"/>
                </a:cxn>
                <a:cxn ang="0">
                  <a:pos x="501" y="325"/>
                </a:cxn>
                <a:cxn ang="0">
                  <a:pos x="499" y="288"/>
                </a:cxn>
                <a:cxn ang="0">
                  <a:pos x="490" y="254"/>
                </a:cxn>
                <a:cxn ang="0">
                  <a:pos x="479" y="230"/>
                </a:cxn>
                <a:cxn ang="0">
                  <a:pos x="460" y="201"/>
                </a:cxn>
                <a:cxn ang="0">
                  <a:pos x="434" y="176"/>
                </a:cxn>
                <a:cxn ang="0">
                  <a:pos x="405" y="157"/>
                </a:cxn>
                <a:cxn ang="0">
                  <a:pos x="364" y="139"/>
                </a:cxn>
                <a:cxn ang="0">
                  <a:pos x="328" y="134"/>
                </a:cxn>
                <a:cxn ang="0">
                  <a:pos x="290" y="136"/>
                </a:cxn>
                <a:cxn ang="0">
                  <a:pos x="255" y="145"/>
                </a:cxn>
                <a:cxn ang="0">
                  <a:pos x="231" y="157"/>
                </a:cxn>
                <a:cxn ang="0">
                  <a:pos x="202" y="176"/>
                </a:cxn>
                <a:cxn ang="0">
                  <a:pos x="177" y="201"/>
                </a:cxn>
                <a:cxn ang="0">
                  <a:pos x="157" y="230"/>
                </a:cxn>
                <a:cxn ang="0">
                  <a:pos x="141" y="271"/>
                </a:cxn>
                <a:cxn ang="0">
                  <a:pos x="135" y="307"/>
                </a:cxn>
                <a:cxn ang="0">
                  <a:pos x="429" y="551"/>
                </a:cxn>
                <a:cxn ang="0">
                  <a:pos x="382" y="628"/>
                </a:cxn>
                <a:cxn ang="0">
                  <a:pos x="299" y="575"/>
                </a:cxn>
                <a:cxn ang="0">
                  <a:pos x="219" y="618"/>
                </a:cxn>
                <a:cxn ang="0">
                  <a:pos x="184" y="536"/>
                </a:cxn>
                <a:cxn ang="0">
                  <a:pos x="146" y="507"/>
                </a:cxn>
                <a:cxn ang="0">
                  <a:pos x="94" y="440"/>
                </a:cxn>
                <a:cxn ang="0">
                  <a:pos x="75" y="395"/>
                </a:cxn>
                <a:cxn ang="0">
                  <a:pos x="64" y="311"/>
                </a:cxn>
                <a:cxn ang="0">
                  <a:pos x="70" y="262"/>
                </a:cxn>
                <a:cxn ang="0">
                  <a:pos x="102" y="184"/>
                </a:cxn>
                <a:cxn ang="0">
                  <a:pos x="132" y="144"/>
                </a:cxn>
                <a:cxn ang="0">
                  <a:pos x="200" y="93"/>
                </a:cxn>
                <a:cxn ang="0">
                  <a:pos x="246" y="74"/>
                </a:cxn>
                <a:cxn ang="0">
                  <a:pos x="296" y="0"/>
                </a:cxn>
                <a:cxn ang="0">
                  <a:pos x="367" y="67"/>
                </a:cxn>
                <a:cxn ang="0">
                  <a:pos x="444" y="25"/>
                </a:cxn>
                <a:cxn ang="0">
                  <a:pos x="478" y="116"/>
                </a:cxn>
                <a:cxn ang="0">
                  <a:pos x="574" y="126"/>
                </a:cxn>
                <a:cxn ang="0">
                  <a:pos x="550" y="205"/>
                </a:cxn>
                <a:cxn ang="0">
                  <a:pos x="567" y="245"/>
                </a:cxn>
                <a:cxn ang="0">
                  <a:pos x="577" y="329"/>
                </a:cxn>
                <a:cxn ang="0">
                  <a:pos x="571" y="377"/>
                </a:cxn>
                <a:cxn ang="0">
                  <a:pos x="537" y="456"/>
                </a:cxn>
                <a:cxn ang="0">
                  <a:pos x="509" y="493"/>
                </a:cxn>
                <a:cxn ang="0">
                  <a:pos x="495" y="581"/>
                </a:cxn>
              </a:cxnLst>
              <a:rect l="0" t="0" r="r" b="b"/>
              <a:pathLst>
                <a:path w="636" h="633">
                  <a:moveTo>
                    <a:pt x="135" y="316"/>
                  </a:moveTo>
                  <a:lnTo>
                    <a:pt x="135" y="325"/>
                  </a:lnTo>
                  <a:lnTo>
                    <a:pt x="136" y="335"/>
                  </a:lnTo>
                  <a:lnTo>
                    <a:pt x="137" y="344"/>
                  </a:lnTo>
                  <a:lnTo>
                    <a:pt x="139" y="354"/>
                  </a:lnTo>
                  <a:lnTo>
                    <a:pt x="141" y="362"/>
                  </a:lnTo>
                  <a:lnTo>
                    <a:pt x="143" y="371"/>
                  </a:lnTo>
                  <a:lnTo>
                    <a:pt x="146" y="379"/>
                  </a:lnTo>
                  <a:lnTo>
                    <a:pt x="149" y="388"/>
                  </a:lnTo>
                  <a:lnTo>
                    <a:pt x="151" y="392"/>
                  </a:lnTo>
                  <a:lnTo>
                    <a:pt x="153" y="396"/>
                  </a:lnTo>
                  <a:lnTo>
                    <a:pt x="157" y="404"/>
                  </a:lnTo>
                  <a:lnTo>
                    <a:pt x="161" y="411"/>
                  </a:lnTo>
                  <a:lnTo>
                    <a:pt x="166" y="419"/>
                  </a:lnTo>
                  <a:lnTo>
                    <a:pt x="171" y="426"/>
                  </a:lnTo>
                  <a:lnTo>
                    <a:pt x="177" y="432"/>
                  </a:lnTo>
                  <a:lnTo>
                    <a:pt x="182" y="439"/>
                  </a:lnTo>
                  <a:lnTo>
                    <a:pt x="189" y="445"/>
                  </a:lnTo>
                  <a:lnTo>
                    <a:pt x="196" y="451"/>
                  </a:lnTo>
                  <a:lnTo>
                    <a:pt x="202" y="457"/>
                  </a:lnTo>
                  <a:lnTo>
                    <a:pt x="209" y="462"/>
                  </a:lnTo>
                  <a:lnTo>
                    <a:pt x="216" y="468"/>
                  </a:lnTo>
                  <a:lnTo>
                    <a:pt x="223" y="472"/>
                  </a:lnTo>
                  <a:lnTo>
                    <a:pt x="231" y="477"/>
                  </a:lnTo>
                  <a:lnTo>
                    <a:pt x="247" y="484"/>
                  </a:lnTo>
                  <a:lnTo>
                    <a:pt x="255" y="487"/>
                  </a:lnTo>
                  <a:lnTo>
                    <a:pt x="264" y="490"/>
                  </a:lnTo>
                  <a:lnTo>
                    <a:pt x="272" y="493"/>
                  </a:lnTo>
                  <a:lnTo>
                    <a:pt x="281" y="495"/>
                  </a:lnTo>
                  <a:lnTo>
                    <a:pt x="290" y="496"/>
                  </a:lnTo>
                  <a:lnTo>
                    <a:pt x="299" y="498"/>
                  </a:lnTo>
                  <a:lnTo>
                    <a:pt x="308" y="498"/>
                  </a:lnTo>
                  <a:lnTo>
                    <a:pt x="319" y="499"/>
                  </a:lnTo>
                  <a:lnTo>
                    <a:pt x="328" y="498"/>
                  </a:lnTo>
                  <a:lnTo>
                    <a:pt x="337" y="498"/>
                  </a:lnTo>
                  <a:lnTo>
                    <a:pt x="346" y="496"/>
                  </a:lnTo>
                  <a:lnTo>
                    <a:pt x="355" y="495"/>
                  </a:lnTo>
                  <a:lnTo>
                    <a:pt x="364" y="493"/>
                  </a:lnTo>
                  <a:lnTo>
                    <a:pt x="372" y="490"/>
                  </a:lnTo>
                  <a:lnTo>
                    <a:pt x="381" y="487"/>
                  </a:lnTo>
                  <a:lnTo>
                    <a:pt x="389" y="484"/>
                  </a:lnTo>
                  <a:lnTo>
                    <a:pt x="393" y="482"/>
                  </a:lnTo>
                  <a:lnTo>
                    <a:pt x="397" y="481"/>
                  </a:lnTo>
                  <a:lnTo>
                    <a:pt x="405" y="477"/>
                  </a:lnTo>
                  <a:lnTo>
                    <a:pt x="413" y="472"/>
                  </a:lnTo>
                  <a:lnTo>
                    <a:pt x="420" y="468"/>
                  </a:lnTo>
                  <a:lnTo>
                    <a:pt x="427" y="462"/>
                  </a:lnTo>
                  <a:lnTo>
                    <a:pt x="434" y="457"/>
                  </a:lnTo>
                  <a:lnTo>
                    <a:pt x="442" y="451"/>
                  </a:lnTo>
                  <a:lnTo>
                    <a:pt x="448" y="445"/>
                  </a:lnTo>
                  <a:lnTo>
                    <a:pt x="454" y="439"/>
                  </a:lnTo>
                  <a:lnTo>
                    <a:pt x="460" y="432"/>
                  </a:lnTo>
                  <a:lnTo>
                    <a:pt x="465" y="426"/>
                  </a:lnTo>
                  <a:lnTo>
                    <a:pt x="470" y="419"/>
                  </a:lnTo>
                  <a:lnTo>
                    <a:pt x="475" y="411"/>
                  </a:lnTo>
                  <a:lnTo>
                    <a:pt x="479" y="404"/>
                  </a:lnTo>
                  <a:lnTo>
                    <a:pt x="487" y="388"/>
                  </a:lnTo>
                  <a:lnTo>
                    <a:pt x="490" y="379"/>
                  </a:lnTo>
                  <a:lnTo>
                    <a:pt x="493" y="371"/>
                  </a:lnTo>
                  <a:lnTo>
                    <a:pt x="495" y="362"/>
                  </a:lnTo>
                  <a:lnTo>
                    <a:pt x="497" y="354"/>
                  </a:lnTo>
                  <a:lnTo>
                    <a:pt x="499" y="344"/>
                  </a:lnTo>
                  <a:lnTo>
                    <a:pt x="500" y="335"/>
                  </a:lnTo>
                  <a:lnTo>
                    <a:pt x="501" y="325"/>
                  </a:lnTo>
                  <a:lnTo>
                    <a:pt x="501" y="316"/>
                  </a:lnTo>
                  <a:lnTo>
                    <a:pt x="501" y="307"/>
                  </a:lnTo>
                  <a:lnTo>
                    <a:pt x="500" y="298"/>
                  </a:lnTo>
                  <a:lnTo>
                    <a:pt x="499" y="288"/>
                  </a:lnTo>
                  <a:lnTo>
                    <a:pt x="497" y="279"/>
                  </a:lnTo>
                  <a:lnTo>
                    <a:pt x="495" y="271"/>
                  </a:lnTo>
                  <a:lnTo>
                    <a:pt x="493" y="262"/>
                  </a:lnTo>
                  <a:lnTo>
                    <a:pt x="490" y="254"/>
                  </a:lnTo>
                  <a:lnTo>
                    <a:pt x="487" y="245"/>
                  </a:lnTo>
                  <a:lnTo>
                    <a:pt x="485" y="241"/>
                  </a:lnTo>
                  <a:lnTo>
                    <a:pt x="483" y="237"/>
                  </a:lnTo>
                  <a:lnTo>
                    <a:pt x="479" y="230"/>
                  </a:lnTo>
                  <a:lnTo>
                    <a:pt x="475" y="222"/>
                  </a:lnTo>
                  <a:lnTo>
                    <a:pt x="470" y="215"/>
                  </a:lnTo>
                  <a:lnTo>
                    <a:pt x="465" y="207"/>
                  </a:lnTo>
                  <a:lnTo>
                    <a:pt x="460" y="201"/>
                  </a:lnTo>
                  <a:lnTo>
                    <a:pt x="454" y="194"/>
                  </a:lnTo>
                  <a:lnTo>
                    <a:pt x="448" y="188"/>
                  </a:lnTo>
                  <a:lnTo>
                    <a:pt x="442" y="182"/>
                  </a:lnTo>
                  <a:lnTo>
                    <a:pt x="434" y="176"/>
                  </a:lnTo>
                  <a:lnTo>
                    <a:pt x="427" y="171"/>
                  </a:lnTo>
                  <a:lnTo>
                    <a:pt x="420" y="166"/>
                  </a:lnTo>
                  <a:lnTo>
                    <a:pt x="413" y="161"/>
                  </a:lnTo>
                  <a:lnTo>
                    <a:pt x="405" y="157"/>
                  </a:lnTo>
                  <a:lnTo>
                    <a:pt x="389" y="148"/>
                  </a:lnTo>
                  <a:lnTo>
                    <a:pt x="381" y="145"/>
                  </a:lnTo>
                  <a:lnTo>
                    <a:pt x="372" y="142"/>
                  </a:lnTo>
                  <a:lnTo>
                    <a:pt x="364" y="139"/>
                  </a:lnTo>
                  <a:lnTo>
                    <a:pt x="355" y="137"/>
                  </a:lnTo>
                  <a:lnTo>
                    <a:pt x="346" y="136"/>
                  </a:lnTo>
                  <a:lnTo>
                    <a:pt x="337" y="135"/>
                  </a:lnTo>
                  <a:lnTo>
                    <a:pt x="328" y="134"/>
                  </a:lnTo>
                  <a:lnTo>
                    <a:pt x="319" y="134"/>
                  </a:lnTo>
                  <a:lnTo>
                    <a:pt x="308" y="134"/>
                  </a:lnTo>
                  <a:lnTo>
                    <a:pt x="299" y="135"/>
                  </a:lnTo>
                  <a:lnTo>
                    <a:pt x="290" y="136"/>
                  </a:lnTo>
                  <a:lnTo>
                    <a:pt x="281" y="137"/>
                  </a:lnTo>
                  <a:lnTo>
                    <a:pt x="272" y="139"/>
                  </a:lnTo>
                  <a:lnTo>
                    <a:pt x="264" y="142"/>
                  </a:lnTo>
                  <a:lnTo>
                    <a:pt x="255" y="145"/>
                  </a:lnTo>
                  <a:lnTo>
                    <a:pt x="247" y="148"/>
                  </a:lnTo>
                  <a:lnTo>
                    <a:pt x="243" y="150"/>
                  </a:lnTo>
                  <a:lnTo>
                    <a:pt x="239" y="153"/>
                  </a:lnTo>
                  <a:lnTo>
                    <a:pt x="231" y="157"/>
                  </a:lnTo>
                  <a:lnTo>
                    <a:pt x="223" y="161"/>
                  </a:lnTo>
                  <a:lnTo>
                    <a:pt x="216" y="166"/>
                  </a:lnTo>
                  <a:lnTo>
                    <a:pt x="209" y="171"/>
                  </a:lnTo>
                  <a:lnTo>
                    <a:pt x="202" y="176"/>
                  </a:lnTo>
                  <a:lnTo>
                    <a:pt x="196" y="182"/>
                  </a:lnTo>
                  <a:lnTo>
                    <a:pt x="189" y="188"/>
                  </a:lnTo>
                  <a:lnTo>
                    <a:pt x="182" y="194"/>
                  </a:lnTo>
                  <a:lnTo>
                    <a:pt x="177" y="201"/>
                  </a:lnTo>
                  <a:lnTo>
                    <a:pt x="171" y="207"/>
                  </a:lnTo>
                  <a:lnTo>
                    <a:pt x="166" y="215"/>
                  </a:lnTo>
                  <a:lnTo>
                    <a:pt x="161" y="222"/>
                  </a:lnTo>
                  <a:lnTo>
                    <a:pt x="157" y="230"/>
                  </a:lnTo>
                  <a:lnTo>
                    <a:pt x="149" y="245"/>
                  </a:lnTo>
                  <a:lnTo>
                    <a:pt x="146" y="254"/>
                  </a:lnTo>
                  <a:lnTo>
                    <a:pt x="143" y="262"/>
                  </a:lnTo>
                  <a:lnTo>
                    <a:pt x="141" y="271"/>
                  </a:lnTo>
                  <a:lnTo>
                    <a:pt x="139" y="279"/>
                  </a:lnTo>
                  <a:lnTo>
                    <a:pt x="137" y="288"/>
                  </a:lnTo>
                  <a:lnTo>
                    <a:pt x="136" y="298"/>
                  </a:lnTo>
                  <a:lnTo>
                    <a:pt x="135" y="307"/>
                  </a:lnTo>
                  <a:lnTo>
                    <a:pt x="135" y="316"/>
                  </a:lnTo>
                  <a:close/>
                  <a:moveTo>
                    <a:pt x="495" y="581"/>
                  </a:moveTo>
                  <a:lnTo>
                    <a:pt x="441" y="545"/>
                  </a:lnTo>
                  <a:lnTo>
                    <a:pt x="429" y="551"/>
                  </a:lnTo>
                  <a:lnTo>
                    <a:pt x="419" y="556"/>
                  </a:lnTo>
                  <a:lnTo>
                    <a:pt x="408" y="560"/>
                  </a:lnTo>
                  <a:lnTo>
                    <a:pt x="396" y="564"/>
                  </a:lnTo>
                  <a:lnTo>
                    <a:pt x="382" y="628"/>
                  </a:lnTo>
                  <a:lnTo>
                    <a:pt x="362" y="631"/>
                  </a:lnTo>
                  <a:lnTo>
                    <a:pt x="342" y="633"/>
                  </a:lnTo>
                  <a:lnTo>
                    <a:pt x="311" y="575"/>
                  </a:lnTo>
                  <a:lnTo>
                    <a:pt x="299" y="575"/>
                  </a:lnTo>
                  <a:lnTo>
                    <a:pt x="287" y="573"/>
                  </a:lnTo>
                  <a:lnTo>
                    <a:pt x="275" y="572"/>
                  </a:lnTo>
                  <a:lnTo>
                    <a:pt x="263" y="569"/>
                  </a:lnTo>
                  <a:lnTo>
                    <a:pt x="219" y="618"/>
                  </a:lnTo>
                  <a:lnTo>
                    <a:pt x="209" y="615"/>
                  </a:lnTo>
                  <a:lnTo>
                    <a:pt x="200" y="612"/>
                  </a:lnTo>
                  <a:lnTo>
                    <a:pt x="181" y="604"/>
                  </a:lnTo>
                  <a:lnTo>
                    <a:pt x="184" y="536"/>
                  </a:lnTo>
                  <a:lnTo>
                    <a:pt x="174" y="530"/>
                  </a:lnTo>
                  <a:lnTo>
                    <a:pt x="164" y="522"/>
                  </a:lnTo>
                  <a:lnTo>
                    <a:pt x="155" y="515"/>
                  </a:lnTo>
                  <a:lnTo>
                    <a:pt x="146" y="507"/>
                  </a:lnTo>
                  <a:lnTo>
                    <a:pt x="80" y="527"/>
                  </a:lnTo>
                  <a:lnTo>
                    <a:pt x="68" y="513"/>
                  </a:lnTo>
                  <a:lnTo>
                    <a:pt x="56" y="498"/>
                  </a:lnTo>
                  <a:lnTo>
                    <a:pt x="94" y="440"/>
                  </a:lnTo>
                  <a:lnTo>
                    <a:pt x="89" y="429"/>
                  </a:lnTo>
                  <a:lnTo>
                    <a:pt x="84" y="418"/>
                  </a:lnTo>
                  <a:lnTo>
                    <a:pt x="79" y="407"/>
                  </a:lnTo>
                  <a:lnTo>
                    <a:pt x="75" y="395"/>
                  </a:lnTo>
                  <a:lnTo>
                    <a:pt x="5" y="380"/>
                  </a:lnTo>
                  <a:lnTo>
                    <a:pt x="2" y="362"/>
                  </a:lnTo>
                  <a:lnTo>
                    <a:pt x="0" y="343"/>
                  </a:lnTo>
                  <a:lnTo>
                    <a:pt x="64" y="311"/>
                  </a:lnTo>
                  <a:lnTo>
                    <a:pt x="65" y="298"/>
                  </a:lnTo>
                  <a:lnTo>
                    <a:pt x="66" y="286"/>
                  </a:lnTo>
                  <a:lnTo>
                    <a:pt x="68" y="274"/>
                  </a:lnTo>
                  <a:lnTo>
                    <a:pt x="70" y="262"/>
                  </a:lnTo>
                  <a:lnTo>
                    <a:pt x="16" y="213"/>
                  </a:lnTo>
                  <a:lnTo>
                    <a:pt x="23" y="197"/>
                  </a:lnTo>
                  <a:lnTo>
                    <a:pt x="30" y="181"/>
                  </a:lnTo>
                  <a:lnTo>
                    <a:pt x="102" y="184"/>
                  </a:lnTo>
                  <a:lnTo>
                    <a:pt x="109" y="174"/>
                  </a:lnTo>
                  <a:lnTo>
                    <a:pt x="116" y="164"/>
                  </a:lnTo>
                  <a:lnTo>
                    <a:pt x="124" y="154"/>
                  </a:lnTo>
                  <a:lnTo>
                    <a:pt x="132" y="144"/>
                  </a:lnTo>
                  <a:lnTo>
                    <a:pt x="111" y="75"/>
                  </a:lnTo>
                  <a:lnTo>
                    <a:pt x="124" y="64"/>
                  </a:lnTo>
                  <a:lnTo>
                    <a:pt x="138" y="54"/>
                  </a:lnTo>
                  <a:lnTo>
                    <a:pt x="200" y="93"/>
                  </a:lnTo>
                  <a:lnTo>
                    <a:pt x="211" y="87"/>
                  </a:lnTo>
                  <a:lnTo>
                    <a:pt x="222" y="82"/>
                  </a:lnTo>
                  <a:lnTo>
                    <a:pt x="234" y="78"/>
                  </a:lnTo>
                  <a:lnTo>
                    <a:pt x="246" y="74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6" y="0"/>
                  </a:lnTo>
                  <a:lnTo>
                    <a:pt x="330" y="63"/>
                  </a:lnTo>
                  <a:lnTo>
                    <a:pt x="343" y="64"/>
                  </a:lnTo>
                  <a:lnTo>
                    <a:pt x="355" y="65"/>
                  </a:lnTo>
                  <a:lnTo>
                    <a:pt x="367" y="67"/>
                  </a:lnTo>
                  <a:lnTo>
                    <a:pt x="379" y="69"/>
                  </a:lnTo>
                  <a:lnTo>
                    <a:pt x="426" y="18"/>
                  </a:lnTo>
                  <a:lnTo>
                    <a:pt x="435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2"/>
                  </a:lnTo>
                  <a:lnTo>
                    <a:pt x="468" y="109"/>
                  </a:lnTo>
                  <a:lnTo>
                    <a:pt x="478" y="116"/>
                  </a:lnTo>
                  <a:lnTo>
                    <a:pt x="487" y="124"/>
                  </a:lnTo>
                  <a:lnTo>
                    <a:pt x="496" y="132"/>
                  </a:lnTo>
                  <a:lnTo>
                    <a:pt x="561" y="111"/>
                  </a:lnTo>
                  <a:lnTo>
                    <a:pt x="574" y="126"/>
                  </a:lnTo>
                  <a:lnTo>
                    <a:pt x="579" y="134"/>
                  </a:lnTo>
                  <a:lnTo>
                    <a:pt x="585" y="142"/>
                  </a:lnTo>
                  <a:lnTo>
                    <a:pt x="547" y="200"/>
                  </a:lnTo>
                  <a:lnTo>
                    <a:pt x="550" y="205"/>
                  </a:lnTo>
                  <a:lnTo>
                    <a:pt x="553" y="211"/>
                  </a:lnTo>
                  <a:lnTo>
                    <a:pt x="558" y="222"/>
                  </a:lnTo>
                  <a:lnTo>
                    <a:pt x="562" y="233"/>
                  </a:lnTo>
                  <a:lnTo>
                    <a:pt x="567" y="245"/>
                  </a:lnTo>
                  <a:lnTo>
                    <a:pt x="631" y="259"/>
                  </a:lnTo>
                  <a:lnTo>
                    <a:pt x="634" y="278"/>
                  </a:lnTo>
                  <a:lnTo>
                    <a:pt x="636" y="298"/>
                  </a:lnTo>
                  <a:lnTo>
                    <a:pt x="577" y="329"/>
                  </a:lnTo>
                  <a:lnTo>
                    <a:pt x="577" y="341"/>
                  </a:lnTo>
                  <a:lnTo>
                    <a:pt x="575" y="354"/>
                  </a:lnTo>
                  <a:lnTo>
                    <a:pt x="574" y="365"/>
                  </a:lnTo>
                  <a:lnTo>
                    <a:pt x="571" y="377"/>
                  </a:lnTo>
                  <a:lnTo>
                    <a:pt x="619" y="421"/>
                  </a:lnTo>
                  <a:lnTo>
                    <a:pt x="612" y="440"/>
                  </a:lnTo>
                  <a:lnTo>
                    <a:pt x="603" y="458"/>
                  </a:lnTo>
                  <a:lnTo>
                    <a:pt x="537" y="456"/>
                  </a:lnTo>
                  <a:lnTo>
                    <a:pt x="531" y="465"/>
                  </a:lnTo>
                  <a:lnTo>
                    <a:pt x="524" y="475"/>
                  </a:lnTo>
                  <a:lnTo>
                    <a:pt x="516" y="484"/>
                  </a:lnTo>
                  <a:lnTo>
                    <a:pt x="509" y="493"/>
                  </a:lnTo>
                  <a:lnTo>
                    <a:pt x="528" y="555"/>
                  </a:lnTo>
                  <a:lnTo>
                    <a:pt x="512" y="569"/>
                  </a:lnTo>
                  <a:lnTo>
                    <a:pt x="504" y="575"/>
                  </a:lnTo>
                  <a:lnTo>
                    <a:pt x="495" y="5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33" name="TextBox 46"/>
            <p:cNvSpPr txBox="1"/>
            <p:nvPr/>
          </p:nvSpPr>
          <p:spPr>
            <a:xfrm>
              <a:off x="2000219" y="2417394"/>
              <a:ext cx="562659" cy="2616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4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charset="0"/>
                </a:rPr>
                <a:t>Func.</a:t>
              </a:r>
              <a:endPara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</a:endParaRPr>
            </a:p>
          </p:txBody>
        </p:sp>
      </p:grpSp>
      <p:grpSp>
        <p:nvGrpSpPr>
          <p:cNvPr id="34" name="组合 52"/>
          <p:cNvGrpSpPr/>
          <p:nvPr/>
        </p:nvGrpSpPr>
        <p:grpSpPr>
          <a:xfrm>
            <a:off x="3949036" y="3262138"/>
            <a:ext cx="1114433" cy="1097285"/>
            <a:chOff x="2782863" y="2095128"/>
            <a:chExt cx="928694" cy="914404"/>
          </a:xfrm>
          <a:solidFill>
            <a:srgbClr val="FF0000"/>
          </a:solidFill>
        </p:grpSpPr>
        <p:sp>
          <p:nvSpPr>
            <p:cNvPr id="35" name="Freeform 3"/>
            <p:cNvSpPr>
              <a:spLocks noEditPoints="1"/>
            </p:cNvSpPr>
            <p:nvPr/>
          </p:nvSpPr>
          <p:spPr bwMode="auto">
            <a:xfrm>
              <a:off x="2782863" y="2095128"/>
              <a:ext cx="928694" cy="914404"/>
            </a:xfrm>
            <a:custGeom>
              <a:avLst/>
              <a:gdLst/>
              <a:ahLst/>
              <a:cxnLst>
                <a:cxn ang="0">
                  <a:pos x="137" y="344"/>
                </a:cxn>
                <a:cxn ang="0">
                  <a:pos x="146" y="379"/>
                </a:cxn>
                <a:cxn ang="0">
                  <a:pos x="157" y="404"/>
                </a:cxn>
                <a:cxn ang="0">
                  <a:pos x="177" y="432"/>
                </a:cxn>
                <a:cxn ang="0">
                  <a:pos x="202" y="457"/>
                </a:cxn>
                <a:cxn ang="0">
                  <a:pos x="231" y="477"/>
                </a:cxn>
                <a:cxn ang="0">
                  <a:pos x="272" y="493"/>
                </a:cxn>
                <a:cxn ang="0">
                  <a:pos x="308" y="498"/>
                </a:cxn>
                <a:cxn ang="0">
                  <a:pos x="346" y="496"/>
                </a:cxn>
                <a:cxn ang="0">
                  <a:pos x="381" y="487"/>
                </a:cxn>
                <a:cxn ang="0">
                  <a:pos x="405" y="477"/>
                </a:cxn>
                <a:cxn ang="0">
                  <a:pos x="434" y="457"/>
                </a:cxn>
                <a:cxn ang="0">
                  <a:pos x="460" y="432"/>
                </a:cxn>
                <a:cxn ang="0">
                  <a:pos x="479" y="404"/>
                </a:cxn>
                <a:cxn ang="0">
                  <a:pos x="495" y="362"/>
                </a:cxn>
                <a:cxn ang="0">
                  <a:pos x="501" y="325"/>
                </a:cxn>
                <a:cxn ang="0">
                  <a:pos x="499" y="288"/>
                </a:cxn>
                <a:cxn ang="0">
                  <a:pos x="490" y="254"/>
                </a:cxn>
                <a:cxn ang="0">
                  <a:pos x="479" y="230"/>
                </a:cxn>
                <a:cxn ang="0">
                  <a:pos x="460" y="201"/>
                </a:cxn>
                <a:cxn ang="0">
                  <a:pos x="434" y="176"/>
                </a:cxn>
                <a:cxn ang="0">
                  <a:pos x="405" y="157"/>
                </a:cxn>
                <a:cxn ang="0">
                  <a:pos x="364" y="139"/>
                </a:cxn>
                <a:cxn ang="0">
                  <a:pos x="328" y="134"/>
                </a:cxn>
                <a:cxn ang="0">
                  <a:pos x="290" y="136"/>
                </a:cxn>
                <a:cxn ang="0">
                  <a:pos x="255" y="145"/>
                </a:cxn>
                <a:cxn ang="0">
                  <a:pos x="231" y="157"/>
                </a:cxn>
                <a:cxn ang="0">
                  <a:pos x="202" y="176"/>
                </a:cxn>
                <a:cxn ang="0">
                  <a:pos x="177" y="201"/>
                </a:cxn>
                <a:cxn ang="0">
                  <a:pos x="157" y="230"/>
                </a:cxn>
                <a:cxn ang="0">
                  <a:pos x="141" y="271"/>
                </a:cxn>
                <a:cxn ang="0">
                  <a:pos x="135" y="307"/>
                </a:cxn>
                <a:cxn ang="0">
                  <a:pos x="429" y="551"/>
                </a:cxn>
                <a:cxn ang="0">
                  <a:pos x="382" y="628"/>
                </a:cxn>
                <a:cxn ang="0">
                  <a:pos x="299" y="575"/>
                </a:cxn>
                <a:cxn ang="0">
                  <a:pos x="219" y="618"/>
                </a:cxn>
                <a:cxn ang="0">
                  <a:pos x="184" y="536"/>
                </a:cxn>
                <a:cxn ang="0">
                  <a:pos x="146" y="507"/>
                </a:cxn>
                <a:cxn ang="0">
                  <a:pos x="94" y="440"/>
                </a:cxn>
                <a:cxn ang="0">
                  <a:pos x="75" y="395"/>
                </a:cxn>
                <a:cxn ang="0">
                  <a:pos x="64" y="311"/>
                </a:cxn>
                <a:cxn ang="0">
                  <a:pos x="70" y="262"/>
                </a:cxn>
                <a:cxn ang="0">
                  <a:pos x="102" y="184"/>
                </a:cxn>
                <a:cxn ang="0">
                  <a:pos x="132" y="144"/>
                </a:cxn>
                <a:cxn ang="0">
                  <a:pos x="200" y="93"/>
                </a:cxn>
                <a:cxn ang="0">
                  <a:pos x="246" y="74"/>
                </a:cxn>
                <a:cxn ang="0">
                  <a:pos x="296" y="0"/>
                </a:cxn>
                <a:cxn ang="0">
                  <a:pos x="367" y="67"/>
                </a:cxn>
                <a:cxn ang="0">
                  <a:pos x="444" y="25"/>
                </a:cxn>
                <a:cxn ang="0">
                  <a:pos x="478" y="116"/>
                </a:cxn>
                <a:cxn ang="0">
                  <a:pos x="574" y="126"/>
                </a:cxn>
                <a:cxn ang="0">
                  <a:pos x="550" y="205"/>
                </a:cxn>
                <a:cxn ang="0">
                  <a:pos x="567" y="245"/>
                </a:cxn>
                <a:cxn ang="0">
                  <a:pos x="577" y="329"/>
                </a:cxn>
                <a:cxn ang="0">
                  <a:pos x="571" y="377"/>
                </a:cxn>
                <a:cxn ang="0">
                  <a:pos x="537" y="456"/>
                </a:cxn>
                <a:cxn ang="0">
                  <a:pos x="509" y="493"/>
                </a:cxn>
                <a:cxn ang="0">
                  <a:pos x="495" y="581"/>
                </a:cxn>
              </a:cxnLst>
              <a:rect l="0" t="0" r="r" b="b"/>
              <a:pathLst>
                <a:path w="636" h="633">
                  <a:moveTo>
                    <a:pt x="135" y="316"/>
                  </a:moveTo>
                  <a:lnTo>
                    <a:pt x="135" y="325"/>
                  </a:lnTo>
                  <a:lnTo>
                    <a:pt x="136" y="335"/>
                  </a:lnTo>
                  <a:lnTo>
                    <a:pt x="137" y="344"/>
                  </a:lnTo>
                  <a:lnTo>
                    <a:pt x="139" y="354"/>
                  </a:lnTo>
                  <a:lnTo>
                    <a:pt x="141" y="362"/>
                  </a:lnTo>
                  <a:lnTo>
                    <a:pt x="143" y="371"/>
                  </a:lnTo>
                  <a:lnTo>
                    <a:pt x="146" y="379"/>
                  </a:lnTo>
                  <a:lnTo>
                    <a:pt x="149" y="388"/>
                  </a:lnTo>
                  <a:lnTo>
                    <a:pt x="151" y="392"/>
                  </a:lnTo>
                  <a:lnTo>
                    <a:pt x="153" y="396"/>
                  </a:lnTo>
                  <a:lnTo>
                    <a:pt x="157" y="404"/>
                  </a:lnTo>
                  <a:lnTo>
                    <a:pt x="161" y="411"/>
                  </a:lnTo>
                  <a:lnTo>
                    <a:pt x="166" y="419"/>
                  </a:lnTo>
                  <a:lnTo>
                    <a:pt x="171" y="426"/>
                  </a:lnTo>
                  <a:lnTo>
                    <a:pt x="177" y="432"/>
                  </a:lnTo>
                  <a:lnTo>
                    <a:pt x="182" y="439"/>
                  </a:lnTo>
                  <a:lnTo>
                    <a:pt x="189" y="445"/>
                  </a:lnTo>
                  <a:lnTo>
                    <a:pt x="196" y="451"/>
                  </a:lnTo>
                  <a:lnTo>
                    <a:pt x="202" y="457"/>
                  </a:lnTo>
                  <a:lnTo>
                    <a:pt x="209" y="462"/>
                  </a:lnTo>
                  <a:lnTo>
                    <a:pt x="216" y="468"/>
                  </a:lnTo>
                  <a:lnTo>
                    <a:pt x="223" y="472"/>
                  </a:lnTo>
                  <a:lnTo>
                    <a:pt x="231" y="477"/>
                  </a:lnTo>
                  <a:lnTo>
                    <a:pt x="247" y="484"/>
                  </a:lnTo>
                  <a:lnTo>
                    <a:pt x="255" y="487"/>
                  </a:lnTo>
                  <a:lnTo>
                    <a:pt x="264" y="490"/>
                  </a:lnTo>
                  <a:lnTo>
                    <a:pt x="272" y="493"/>
                  </a:lnTo>
                  <a:lnTo>
                    <a:pt x="281" y="495"/>
                  </a:lnTo>
                  <a:lnTo>
                    <a:pt x="290" y="496"/>
                  </a:lnTo>
                  <a:lnTo>
                    <a:pt x="299" y="498"/>
                  </a:lnTo>
                  <a:lnTo>
                    <a:pt x="308" y="498"/>
                  </a:lnTo>
                  <a:lnTo>
                    <a:pt x="319" y="499"/>
                  </a:lnTo>
                  <a:lnTo>
                    <a:pt x="328" y="498"/>
                  </a:lnTo>
                  <a:lnTo>
                    <a:pt x="337" y="498"/>
                  </a:lnTo>
                  <a:lnTo>
                    <a:pt x="346" y="496"/>
                  </a:lnTo>
                  <a:lnTo>
                    <a:pt x="355" y="495"/>
                  </a:lnTo>
                  <a:lnTo>
                    <a:pt x="364" y="493"/>
                  </a:lnTo>
                  <a:lnTo>
                    <a:pt x="372" y="490"/>
                  </a:lnTo>
                  <a:lnTo>
                    <a:pt x="381" y="487"/>
                  </a:lnTo>
                  <a:lnTo>
                    <a:pt x="389" y="484"/>
                  </a:lnTo>
                  <a:lnTo>
                    <a:pt x="393" y="482"/>
                  </a:lnTo>
                  <a:lnTo>
                    <a:pt x="397" y="481"/>
                  </a:lnTo>
                  <a:lnTo>
                    <a:pt x="405" y="477"/>
                  </a:lnTo>
                  <a:lnTo>
                    <a:pt x="413" y="472"/>
                  </a:lnTo>
                  <a:lnTo>
                    <a:pt x="420" y="468"/>
                  </a:lnTo>
                  <a:lnTo>
                    <a:pt x="427" y="462"/>
                  </a:lnTo>
                  <a:lnTo>
                    <a:pt x="434" y="457"/>
                  </a:lnTo>
                  <a:lnTo>
                    <a:pt x="442" y="451"/>
                  </a:lnTo>
                  <a:lnTo>
                    <a:pt x="448" y="445"/>
                  </a:lnTo>
                  <a:lnTo>
                    <a:pt x="454" y="439"/>
                  </a:lnTo>
                  <a:lnTo>
                    <a:pt x="460" y="432"/>
                  </a:lnTo>
                  <a:lnTo>
                    <a:pt x="465" y="426"/>
                  </a:lnTo>
                  <a:lnTo>
                    <a:pt x="470" y="419"/>
                  </a:lnTo>
                  <a:lnTo>
                    <a:pt x="475" y="411"/>
                  </a:lnTo>
                  <a:lnTo>
                    <a:pt x="479" y="404"/>
                  </a:lnTo>
                  <a:lnTo>
                    <a:pt x="487" y="388"/>
                  </a:lnTo>
                  <a:lnTo>
                    <a:pt x="490" y="379"/>
                  </a:lnTo>
                  <a:lnTo>
                    <a:pt x="493" y="371"/>
                  </a:lnTo>
                  <a:lnTo>
                    <a:pt x="495" y="362"/>
                  </a:lnTo>
                  <a:lnTo>
                    <a:pt x="497" y="354"/>
                  </a:lnTo>
                  <a:lnTo>
                    <a:pt x="499" y="344"/>
                  </a:lnTo>
                  <a:lnTo>
                    <a:pt x="500" y="335"/>
                  </a:lnTo>
                  <a:lnTo>
                    <a:pt x="501" y="325"/>
                  </a:lnTo>
                  <a:lnTo>
                    <a:pt x="501" y="316"/>
                  </a:lnTo>
                  <a:lnTo>
                    <a:pt x="501" y="307"/>
                  </a:lnTo>
                  <a:lnTo>
                    <a:pt x="500" y="298"/>
                  </a:lnTo>
                  <a:lnTo>
                    <a:pt x="499" y="288"/>
                  </a:lnTo>
                  <a:lnTo>
                    <a:pt x="497" y="279"/>
                  </a:lnTo>
                  <a:lnTo>
                    <a:pt x="495" y="271"/>
                  </a:lnTo>
                  <a:lnTo>
                    <a:pt x="493" y="262"/>
                  </a:lnTo>
                  <a:lnTo>
                    <a:pt x="490" y="254"/>
                  </a:lnTo>
                  <a:lnTo>
                    <a:pt x="487" y="245"/>
                  </a:lnTo>
                  <a:lnTo>
                    <a:pt x="485" y="241"/>
                  </a:lnTo>
                  <a:lnTo>
                    <a:pt x="483" y="237"/>
                  </a:lnTo>
                  <a:lnTo>
                    <a:pt x="479" y="230"/>
                  </a:lnTo>
                  <a:lnTo>
                    <a:pt x="475" y="222"/>
                  </a:lnTo>
                  <a:lnTo>
                    <a:pt x="470" y="215"/>
                  </a:lnTo>
                  <a:lnTo>
                    <a:pt x="465" y="207"/>
                  </a:lnTo>
                  <a:lnTo>
                    <a:pt x="460" y="201"/>
                  </a:lnTo>
                  <a:lnTo>
                    <a:pt x="454" y="194"/>
                  </a:lnTo>
                  <a:lnTo>
                    <a:pt x="448" y="188"/>
                  </a:lnTo>
                  <a:lnTo>
                    <a:pt x="442" y="182"/>
                  </a:lnTo>
                  <a:lnTo>
                    <a:pt x="434" y="176"/>
                  </a:lnTo>
                  <a:lnTo>
                    <a:pt x="427" y="171"/>
                  </a:lnTo>
                  <a:lnTo>
                    <a:pt x="420" y="166"/>
                  </a:lnTo>
                  <a:lnTo>
                    <a:pt x="413" y="161"/>
                  </a:lnTo>
                  <a:lnTo>
                    <a:pt x="405" y="157"/>
                  </a:lnTo>
                  <a:lnTo>
                    <a:pt x="389" y="148"/>
                  </a:lnTo>
                  <a:lnTo>
                    <a:pt x="381" y="145"/>
                  </a:lnTo>
                  <a:lnTo>
                    <a:pt x="372" y="142"/>
                  </a:lnTo>
                  <a:lnTo>
                    <a:pt x="364" y="139"/>
                  </a:lnTo>
                  <a:lnTo>
                    <a:pt x="355" y="137"/>
                  </a:lnTo>
                  <a:lnTo>
                    <a:pt x="346" y="136"/>
                  </a:lnTo>
                  <a:lnTo>
                    <a:pt x="337" y="135"/>
                  </a:lnTo>
                  <a:lnTo>
                    <a:pt x="328" y="134"/>
                  </a:lnTo>
                  <a:lnTo>
                    <a:pt x="319" y="134"/>
                  </a:lnTo>
                  <a:lnTo>
                    <a:pt x="308" y="134"/>
                  </a:lnTo>
                  <a:lnTo>
                    <a:pt x="299" y="135"/>
                  </a:lnTo>
                  <a:lnTo>
                    <a:pt x="290" y="136"/>
                  </a:lnTo>
                  <a:lnTo>
                    <a:pt x="281" y="137"/>
                  </a:lnTo>
                  <a:lnTo>
                    <a:pt x="272" y="139"/>
                  </a:lnTo>
                  <a:lnTo>
                    <a:pt x="264" y="142"/>
                  </a:lnTo>
                  <a:lnTo>
                    <a:pt x="255" y="145"/>
                  </a:lnTo>
                  <a:lnTo>
                    <a:pt x="247" y="148"/>
                  </a:lnTo>
                  <a:lnTo>
                    <a:pt x="243" y="150"/>
                  </a:lnTo>
                  <a:lnTo>
                    <a:pt x="239" y="153"/>
                  </a:lnTo>
                  <a:lnTo>
                    <a:pt x="231" y="157"/>
                  </a:lnTo>
                  <a:lnTo>
                    <a:pt x="223" y="161"/>
                  </a:lnTo>
                  <a:lnTo>
                    <a:pt x="216" y="166"/>
                  </a:lnTo>
                  <a:lnTo>
                    <a:pt x="209" y="171"/>
                  </a:lnTo>
                  <a:lnTo>
                    <a:pt x="202" y="176"/>
                  </a:lnTo>
                  <a:lnTo>
                    <a:pt x="196" y="182"/>
                  </a:lnTo>
                  <a:lnTo>
                    <a:pt x="189" y="188"/>
                  </a:lnTo>
                  <a:lnTo>
                    <a:pt x="182" y="194"/>
                  </a:lnTo>
                  <a:lnTo>
                    <a:pt x="177" y="201"/>
                  </a:lnTo>
                  <a:lnTo>
                    <a:pt x="171" y="207"/>
                  </a:lnTo>
                  <a:lnTo>
                    <a:pt x="166" y="215"/>
                  </a:lnTo>
                  <a:lnTo>
                    <a:pt x="161" y="222"/>
                  </a:lnTo>
                  <a:lnTo>
                    <a:pt x="157" y="230"/>
                  </a:lnTo>
                  <a:lnTo>
                    <a:pt x="149" y="245"/>
                  </a:lnTo>
                  <a:lnTo>
                    <a:pt x="146" y="254"/>
                  </a:lnTo>
                  <a:lnTo>
                    <a:pt x="143" y="262"/>
                  </a:lnTo>
                  <a:lnTo>
                    <a:pt x="141" y="271"/>
                  </a:lnTo>
                  <a:lnTo>
                    <a:pt x="139" y="279"/>
                  </a:lnTo>
                  <a:lnTo>
                    <a:pt x="137" y="288"/>
                  </a:lnTo>
                  <a:lnTo>
                    <a:pt x="136" y="298"/>
                  </a:lnTo>
                  <a:lnTo>
                    <a:pt x="135" y="307"/>
                  </a:lnTo>
                  <a:lnTo>
                    <a:pt x="135" y="316"/>
                  </a:lnTo>
                  <a:close/>
                  <a:moveTo>
                    <a:pt x="495" y="581"/>
                  </a:moveTo>
                  <a:lnTo>
                    <a:pt x="441" y="545"/>
                  </a:lnTo>
                  <a:lnTo>
                    <a:pt x="429" y="551"/>
                  </a:lnTo>
                  <a:lnTo>
                    <a:pt x="419" y="556"/>
                  </a:lnTo>
                  <a:lnTo>
                    <a:pt x="408" y="560"/>
                  </a:lnTo>
                  <a:lnTo>
                    <a:pt x="396" y="564"/>
                  </a:lnTo>
                  <a:lnTo>
                    <a:pt x="382" y="628"/>
                  </a:lnTo>
                  <a:lnTo>
                    <a:pt x="362" y="631"/>
                  </a:lnTo>
                  <a:lnTo>
                    <a:pt x="342" y="633"/>
                  </a:lnTo>
                  <a:lnTo>
                    <a:pt x="311" y="575"/>
                  </a:lnTo>
                  <a:lnTo>
                    <a:pt x="299" y="575"/>
                  </a:lnTo>
                  <a:lnTo>
                    <a:pt x="287" y="573"/>
                  </a:lnTo>
                  <a:lnTo>
                    <a:pt x="275" y="572"/>
                  </a:lnTo>
                  <a:lnTo>
                    <a:pt x="263" y="569"/>
                  </a:lnTo>
                  <a:lnTo>
                    <a:pt x="219" y="618"/>
                  </a:lnTo>
                  <a:lnTo>
                    <a:pt x="209" y="615"/>
                  </a:lnTo>
                  <a:lnTo>
                    <a:pt x="200" y="612"/>
                  </a:lnTo>
                  <a:lnTo>
                    <a:pt x="181" y="604"/>
                  </a:lnTo>
                  <a:lnTo>
                    <a:pt x="184" y="536"/>
                  </a:lnTo>
                  <a:lnTo>
                    <a:pt x="174" y="530"/>
                  </a:lnTo>
                  <a:lnTo>
                    <a:pt x="164" y="522"/>
                  </a:lnTo>
                  <a:lnTo>
                    <a:pt x="155" y="515"/>
                  </a:lnTo>
                  <a:lnTo>
                    <a:pt x="146" y="507"/>
                  </a:lnTo>
                  <a:lnTo>
                    <a:pt x="80" y="527"/>
                  </a:lnTo>
                  <a:lnTo>
                    <a:pt x="68" y="513"/>
                  </a:lnTo>
                  <a:lnTo>
                    <a:pt x="56" y="498"/>
                  </a:lnTo>
                  <a:lnTo>
                    <a:pt x="94" y="440"/>
                  </a:lnTo>
                  <a:lnTo>
                    <a:pt x="89" y="429"/>
                  </a:lnTo>
                  <a:lnTo>
                    <a:pt x="84" y="418"/>
                  </a:lnTo>
                  <a:lnTo>
                    <a:pt x="79" y="407"/>
                  </a:lnTo>
                  <a:lnTo>
                    <a:pt x="75" y="395"/>
                  </a:lnTo>
                  <a:lnTo>
                    <a:pt x="5" y="380"/>
                  </a:lnTo>
                  <a:lnTo>
                    <a:pt x="2" y="362"/>
                  </a:lnTo>
                  <a:lnTo>
                    <a:pt x="0" y="343"/>
                  </a:lnTo>
                  <a:lnTo>
                    <a:pt x="64" y="311"/>
                  </a:lnTo>
                  <a:lnTo>
                    <a:pt x="65" y="298"/>
                  </a:lnTo>
                  <a:lnTo>
                    <a:pt x="66" y="286"/>
                  </a:lnTo>
                  <a:lnTo>
                    <a:pt x="68" y="274"/>
                  </a:lnTo>
                  <a:lnTo>
                    <a:pt x="70" y="262"/>
                  </a:lnTo>
                  <a:lnTo>
                    <a:pt x="16" y="213"/>
                  </a:lnTo>
                  <a:lnTo>
                    <a:pt x="23" y="197"/>
                  </a:lnTo>
                  <a:lnTo>
                    <a:pt x="30" y="181"/>
                  </a:lnTo>
                  <a:lnTo>
                    <a:pt x="102" y="184"/>
                  </a:lnTo>
                  <a:lnTo>
                    <a:pt x="109" y="174"/>
                  </a:lnTo>
                  <a:lnTo>
                    <a:pt x="116" y="164"/>
                  </a:lnTo>
                  <a:lnTo>
                    <a:pt x="124" y="154"/>
                  </a:lnTo>
                  <a:lnTo>
                    <a:pt x="132" y="144"/>
                  </a:lnTo>
                  <a:lnTo>
                    <a:pt x="111" y="75"/>
                  </a:lnTo>
                  <a:lnTo>
                    <a:pt x="124" y="64"/>
                  </a:lnTo>
                  <a:lnTo>
                    <a:pt x="138" y="54"/>
                  </a:lnTo>
                  <a:lnTo>
                    <a:pt x="200" y="93"/>
                  </a:lnTo>
                  <a:lnTo>
                    <a:pt x="211" y="87"/>
                  </a:lnTo>
                  <a:lnTo>
                    <a:pt x="222" y="82"/>
                  </a:lnTo>
                  <a:lnTo>
                    <a:pt x="234" y="78"/>
                  </a:lnTo>
                  <a:lnTo>
                    <a:pt x="246" y="74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6" y="0"/>
                  </a:lnTo>
                  <a:lnTo>
                    <a:pt x="330" y="63"/>
                  </a:lnTo>
                  <a:lnTo>
                    <a:pt x="343" y="64"/>
                  </a:lnTo>
                  <a:lnTo>
                    <a:pt x="355" y="65"/>
                  </a:lnTo>
                  <a:lnTo>
                    <a:pt x="367" y="67"/>
                  </a:lnTo>
                  <a:lnTo>
                    <a:pt x="379" y="69"/>
                  </a:lnTo>
                  <a:lnTo>
                    <a:pt x="426" y="18"/>
                  </a:lnTo>
                  <a:lnTo>
                    <a:pt x="435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2"/>
                  </a:lnTo>
                  <a:lnTo>
                    <a:pt x="468" y="109"/>
                  </a:lnTo>
                  <a:lnTo>
                    <a:pt x="478" y="116"/>
                  </a:lnTo>
                  <a:lnTo>
                    <a:pt x="487" y="124"/>
                  </a:lnTo>
                  <a:lnTo>
                    <a:pt x="496" y="132"/>
                  </a:lnTo>
                  <a:lnTo>
                    <a:pt x="561" y="111"/>
                  </a:lnTo>
                  <a:lnTo>
                    <a:pt x="574" y="126"/>
                  </a:lnTo>
                  <a:lnTo>
                    <a:pt x="579" y="134"/>
                  </a:lnTo>
                  <a:lnTo>
                    <a:pt x="585" y="142"/>
                  </a:lnTo>
                  <a:lnTo>
                    <a:pt x="547" y="200"/>
                  </a:lnTo>
                  <a:lnTo>
                    <a:pt x="550" y="205"/>
                  </a:lnTo>
                  <a:lnTo>
                    <a:pt x="553" y="211"/>
                  </a:lnTo>
                  <a:lnTo>
                    <a:pt x="558" y="222"/>
                  </a:lnTo>
                  <a:lnTo>
                    <a:pt x="562" y="233"/>
                  </a:lnTo>
                  <a:lnTo>
                    <a:pt x="567" y="245"/>
                  </a:lnTo>
                  <a:lnTo>
                    <a:pt x="631" y="259"/>
                  </a:lnTo>
                  <a:lnTo>
                    <a:pt x="634" y="278"/>
                  </a:lnTo>
                  <a:lnTo>
                    <a:pt x="636" y="298"/>
                  </a:lnTo>
                  <a:lnTo>
                    <a:pt x="577" y="329"/>
                  </a:lnTo>
                  <a:lnTo>
                    <a:pt x="577" y="341"/>
                  </a:lnTo>
                  <a:lnTo>
                    <a:pt x="575" y="354"/>
                  </a:lnTo>
                  <a:lnTo>
                    <a:pt x="574" y="365"/>
                  </a:lnTo>
                  <a:lnTo>
                    <a:pt x="571" y="377"/>
                  </a:lnTo>
                  <a:lnTo>
                    <a:pt x="619" y="421"/>
                  </a:lnTo>
                  <a:lnTo>
                    <a:pt x="612" y="440"/>
                  </a:lnTo>
                  <a:lnTo>
                    <a:pt x="603" y="458"/>
                  </a:lnTo>
                  <a:lnTo>
                    <a:pt x="537" y="456"/>
                  </a:lnTo>
                  <a:lnTo>
                    <a:pt x="531" y="465"/>
                  </a:lnTo>
                  <a:lnTo>
                    <a:pt x="524" y="475"/>
                  </a:lnTo>
                  <a:lnTo>
                    <a:pt x="516" y="484"/>
                  </a:lnTo>
                  <a:lnTo>
                    <a:pt x="509" y="493"/>
                  </a:lnTo>
                  <a:lnTo>
                    <a:pt x="528" y="555"/>
                  </a:lnTo>
                  <a:lnTo>
                    <a:pt x="512" y="569"/>
                  </a:lnTo>
                  <a:lnTo>
                    <a:pt x="504" y="575"/>
                  </a:lnTo>
                  <a:lnTo>
                    <a:pt x="495" y="5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36" name="TextBox 47"/>
            <p:cNvSpPr txBox="1"/>
            <p:nvPr/>
          </p:nvSpPr>
          <p:spPr>
            <a:xfrm>
              <a:off x="2999253" y="2429723"/>
              <a:ext cx="49452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4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charset="0"/>
                </a:rPr>
                <a:t>Add.</a:t>
              </a:r>
              <a:endParaRPr lang="zh-CN" altLang="en-US" sz="144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</a:endParaRPr>
            </a:p>
          </p:txBody>
        </p:sp>
      </p:grpSp>
      <p:grpSp>
        <p:nvGrpSpPr>
          <p:cNvPr id="37" name="组合 53"/>
          <p:cNvGrpSpPr>
            <a:grpSpLocks/>
          </p:cNvGrpSpPr>
          <p:nvPr/>
        </p:nvGrpSpPr>
        <p:grpSpPr bwMode="auto">
          <a:xfrm>
            <a:off x="5132071" y="3291136"/>
            <a:ext cx="1114426" cy="1097280"/>
            <a:chOff x="3768714" y="2119674"/>
            <a:chExt cx="928694" cy="914404"/>
          </a:xfrm>
        </p:grpSpPr>
        <p:sp>
          <p:nvSpPr>
            <p:cNvPr id="38" name="Freeform 3"/>
            <p:cNvSpPr>
              <a:spLocks noEditPoints="1"/>
            </p:cNvSpPr>
            <p:nvPr/>
          </p:nvSpPr>
          <p:spPr bwMode="auto">
            <a:xfrm>
              <a:off x="3768714" y="2119674"/>
              <a:ext cx="928694" cy="914404"/>
            </a:xfrm>
            <a:custGeom>
              <a:avLst/>
              <a:gdLst/>
              <a:ahLst/>
              <a:cxnLst>
                <a:cxn ang="0">
                  <a:pos x="137" y="344"/>
                </a:cxn>
                <a:cxn ang="0">
                  <a:pos x="146" y="379"/>
                </a:cxn>
                <a:cxn ang="0">
                  <a:pos x="157" y="404"/>
                </a:cxn>
                <a:cxn ang="0">
                  <a:pos x="177" y="432"/>
                </a:cxn>
                <a:cxn ang="0">
                  <a:pos x="202" y="457"/>
                </a:cxn>
                <a:cxn ang="0">
                  <a:pos x="231" y="477"/>
                </a:cxn>
                <a:cxn ang="0">
                  <a:pos x="272" y="493"/>
                </a:cxn>
                <a:cxn ang="0">
                  <a:pos x="308" y="498"/>
                </a:cxn>
                <a:cxn ang="0">
                  <a:pos x="346" y="496"/>
                </a:cxn>
                <a:cxn ang="0">
                  <a:pos x="381" y="487"/>
                </a:cxn>
                <a:cxn ang="0">
                  <a:pos x="405" y="477"/>
                </a:cxn>
                <a:cxn ang="0">
                  <a:pos x="434" y="457"/>
                </a:cxn>
                <a:cxn ang="0">
                  <a:pos x="460" y="432"/>
                </a:cxn>
                <a:cxn ang="0">
                  <a:pos x="479" y="404"/>
                </a:cxn>
                <a:cxn ang="0">
                  <a:pos x="495" y="362"/>
                </a:cxn>
                <a:cxn ang="0">
                  <a:pos x="501" y="325"/>
                </a:cxn>
                <a:cxn ang="0">
                  <a:pos x="499" y="288"/>
                </a:cxn>
                <a:cxn ang="0">
                  <a:pos x="490" y="254"/>
                </a:cxn>
                <a:cxn ang="0">
                  <a:pos x="479" y="230"/>
                </a:cxn>
                <a:cxn ang="0">
                  <a:pos x="460" y="201"/>
                </a:cxn>
                <a:cxn ang="0">
                  <a:pos x="434" y="176"/>
                </a:cxn>
                <a:cxn ang="0">
                  <a:pos x="405" y="157"/>
                </a:cxn>
                <a:cxn ang="0">
                  <a:pos x="364" y="139"/>
                </a:cxn>
                <a:cxn ang="0">
                  <a:pos x="328" y="134"/>
                </a:cxn>
                <a:cxn ang="0">
                  <a:pos x="290" y="136"/>
                </a:cxn>
                <a:cxn ang="0">
                  <a:pos x="255" y="145"/>
                </a:cxn>
                <a:cxn ang="0">
                  <a:pos x="231" y="157"/>
                </a:cxn>
                <a:cxn ang="0">
                  <a:pos x="202" y="176"/>
                </a:cxn>
                <a:cxn ang="0">
                  <a:pos x="177" y="201"/>
                </a:cxn>
                <a:cxn ang="0">
                  <a:pos x="157" y="230"/>
                </a:cxn>
                <a:cxn ang="0">
                  <a:pos x="141" y="271"/>
                </a:cxn>
                <a:cxn ang="0">
                  <a:pos x="135" y="307"/>
                </a:cxn>
                <a:cxn ang="0">
                  <a:pos x="429" y="551"/>
                </a:cxn>
                <a:cxn ang="0">
                  <a:pos x="382" y="628"/>
                </a:cxn>
                <a:cxn ang="0">
                  <a:pos x="299" y="575"/>
                </a:cxn>
                <a:cxn ang="0">
                  <a:pos x="219" y="618"/>
                </a:cxn>
                <a:cxn ang="0">
                  <a:pos x="184" y="536"/>
                </a:cxn>
                <a:cxn ang="0">
                  <a:pos x="146" y="507"/>
                </a:cxn>
                <a:cxn ang="0">
                  <a:pos x="94" y="440"/>
                </a:cxn>
                <a:cxn ang="0">
                  <a:pos x="75" y="395"/>
                </a:cxn>
                <a:cxn ang="0">
                  <a:pos x="64" y="311"/>
                </a:cxn>
                <a:cxn ang="0">
                  <a:pos x="70" y="262"/>
                </a:cxn>
                <a:cxn ang="0">
                  <a:pos x="102" y="184"/>
                </a:cxn>
                <a:cxn ang="0">
                  <a:pos x="132" y="144"/>
                </a:cxn>
                <a:cxn ang="0">
                  <a:pos x="200" y="93"/>
                </a:cxn>
                <a:cxn ang="0">
                  <a:pos x="246" y="74"/>
                </a:cxn>
                <a:cxn ang="0">
                  <a:pos x="296" y="0"/>
                </a:cxn>
                <a:cxn ang="0">
                  <a:pos x="367" y="67"/>
                </a:cxn>
                <a:cxn ang="0">
                  <a:pos x="444" y="25"/>
                </a:cxn>
                <a:cxn ang="0">
                  <a:pos x="478" y="116"/>
                </a:cxn>
                <a:cxn ang="0">
                  <a:pos x="574" y="126"/>
                </a:cxn>
                <a:cxn ang="0">
                  <a:pos x="550" y="205"/>
                </a:cxn>
                <a:cxn ang="0">
                  <a:pos x="567" y="245"/>
                </a:cxn>
                <a:cxn ang="0">
                  <a:pos x="577" y="329"/>
                </a:cxn>
                <a:cxn ang="0">
                  <a:pos x="571" y="377"/>
                </a:cxn>
                <a:cxn ang="0">
                  <a:pos x="537" y="456"/>
                </a:cxn>
                <a:cxn ang="0">
                  <a:pos x="509" y="493"/>
                </a:cxn>
                <a:cxn ang="0">
                  <a:pos x="495" y="581"/>
                </a:cxn>
              </a:cxnLst>
              <a:rect l="0" t="0" r="r" b="b"/>
              <a:pathLst>
                <a:path w="636" h="633">
                  <a:moveTo>
                    <a:pt x="135" y="316"/>
                  </a:moveTo>
                  <a:lnTo>
                    <a:pt x="135" y="325"/>
                  </a:lnTo>
                  <a:lnTo>
                    <a:pt x="136" y="335"/>
                  </a:lnTo>
                  <a:lnTo>
                    <a:pt x="137" y="344"/>
                  </a:lnTo>
                  <a:lnTo>
                    <a:pt x="139" y="354"/>
                  </a:lnTo>
                  <a:lnTo>
                    <a:pt x="141" y="362"/>
                  </a:lnTo>
                  <a:lnTo>
                    <a:pt x="143" y="371"/>
                  </a:lnTo>
                  <a:lnTo>
                    <a:pt x="146" y="379"/>
                  </a:lnTo>
                  <a:lnTo>
                    <a:pt x="149" y="388"/>
                  </a:lnTo>
                  <a:lnTo>
                    <a:pt x="151" y="392"/>
                  </a:lnTo>
                  <a:lnTo>
                    <a:pt x="153" y="396"/>
                  </a:lnTo>
                  <a:lnTo>
                    <a:pt x="157" y="404"/>
                  </a:lnTo>
                  <a:lnTo>
                    <a:pt x="161" y="411"/>
                  </a:lnTo>
                  <a:lnTo>
                    <a:pt x="166" y="419"/>
                  </a:lnTo>
                  <a:lnTo>
                    <a:pt x="171" y="426"/>
                  </a:lnTo>
                  <a:lnTo>
                    <a:pt x="177" y="432"/>
                  </a:lnTo>
                  <a:lnTo>
                    <a:pt x="182" y="439"/>
                  </a:lnTo>
                  <a:lnTo>
                    <a:pt x="189" y="445"/>
                  </a:lnTo>
                  <a:lnTo>
                    <a:pt x="196" y="451"/>
                  </a:lnTo>
                  <a:lnTo>
                    <a:pt x="202" y="457"/>
                  </a:lnTo>
                  <a:lnTo>
                    <a:pt x="209" y="462"/>
                  </a:lnTo>
                  <a:lnTo>
                    <a:pt x="216" y="468"/>
                  </a:lnTo>
                  <a:lnTo>
                    <a:pt x="223" y="472"/>
                  </a:lnTo>
                  <a:lnTo>
                    <a:pt x="231" y="477"/>
                  </a:lnTo>
                  <a:lnTo>
                    <a:pt x="247" y="484"/>
                  </a:lnTo>
                  <a:lnTo>
                    <a:pt x="255" y="487"/>
                  </a:lnTo>
                  <a:lnTo>
                    <a:pt x="264" y="490"/>
                  </a:lnTo>
                  <a:lnTo>
                    <a:pt x="272" y="493"/>
                  </a:lnTo>
                  <a:lnTo>
                    <a:pt x="281" y="495"/>
                  </a:lnTo>
                  <a:lnTo>
                    <a:pt x="290" y="496"/>
                  </a:lnTo>
                  <a:lnTo>
                    <a:pt x="299" y="498"/>
                  </a:lnTo>
                  <a:lnTo>
                    <a:pt x="308" y="498"/>
                  </a:lnTo>
                  <a:lnTo>
                    <a:pt x="319" y="499"/>
                  </a:lnTo>
                  <a:lnTo>
                    <a:pt x="328" y="498"/>
                  </a:lnTo>
                  <a:lnTo>
                    <a:pt x="337" y="498"/>
                  </a:lnTo>
                  <a:lnTo>
                    <a:pt x="346" y="496"/>
                  </a:lnTo>
                  <a:lnTo>
                    <a:pt x="355" y="495"/>
                  </a:lnTo>
                  <a:lnTo>
                    <a:pt x="364" y="493"/>
                  </a:lnTo>
                  <a:lnTo>
                    <a:pt x="372" y="490"/>
                  </a:lnTo>
                  <a:lnTo>
                    <a:pt x="381" y="487"/>
                  </a:lnTo>
                  <a:lnTo>
                    <a:pt x="389" y="484"/>
                  </a:lnTo>
                  <a:lnTo>
                    <a:pt x="393" y="482"/>
                  </a:lnTo>
                  <a:lnTo>
                    <a:pt x="397" y="481"/>
                  </a:lnTo>
                  <a:lnTo>
                    <a:pt x="405" y="477"/>
                  </a:lnTo>
                  <a:lnTo>
                    <a:pt x="413" y="472"/>
                  </a:lnTo>
                  <a:lnTo>
                    <a:pt x="420" y="468"/>
                  </a:lnTo>
                  <a:lnTo>
                    <a:pt x="427" y="462"/>
                  </a:lnTo>
                  <a:lnTo>
                    <a:pt x="434" y="457"/>
                  </a:lnTo>
                  <a:lnTo>
                    <a:pt x="442" y="451"/>
                  </a:lnTo>
                  <a:lnTo>
                    <a:pt x="448" y="445"/>
                  </a:lnTo>
                  <a:lnTo>
                    <a:pt x="454" y="439"/>
                  </a:lnTo>
                  <a:lnTo>
                    <a:pt x="460" y="432"/>
                  </a:lnTo>
                  <a:lnTo>
                    <a:pt x="465" y="426"/>
                  </a:lnTo>
                  <a:lnTo>
                    <a:pt x="470" y="419"/>
                  </a:lnTo>
                  <a:lnTo>
                    <a:pt x="475" y="411"/>
                  </a:lnTo>
                  <a:lnTo>
                    <a:pt x="479" y="404"/>
                  </a:lnTo>
                  <a:lnTo>
                    <a:pt x="487" y="388"/>
                  </a:lnTo>
                  <a:lnTo>
                    <a:pt x="490" y="379"/>
                  </a:lnTo>
                  <a:lnTo>
                    <a:pt x="493" y="371"/>
                  </a:lnTo>
                  <a:lnTo>
                    <a:pt x="495" y="362"/>
                  </a:lnTo>
                  <a:lnTo>
                    <a:pt x="497" y="354"/>
                  </a:lnTo>
                  <a:lnTo>
                    <a:pt x="499" y="344"/>
                  </a:lnTo>
                  <a:lnTo>
                    <a:pt x="500" y="335"/>
                  </a:lnTo>
                  <a:lnTo>
                    <a:pt x="501" y="325"/>
                  </a:lnTo>
                  <a:lnTo>
                    <a:pt x="501" y="316"/>
                  </a:lnTo>
                  <a:lnTo>
                    <a:pt x="501" y="307"/>
                  </a:lnTo>
                  <a:lnTo>
                    <a:pt x="500" y="298"/>
                  </a:lnTo>
                  <a:lnTo>
                    <a:pt x="499" y="288"/>
                  </a:lnTo>
                  <a:lnTo>
                    <a:pt x="497" y="279"/>
                  </a:lnTo>
                  <a:lnTo>
                    <a:pt x="495" y="271"/>
                  </a:lnTo>
                  <a:lnTo>
                    <a:pt x="493" y="262"/>
                  </a:lnTo>
                  <a:lnTo>
                    <a:pt x="490" y="254"/>
                  </a:lnTo>
                  <a:lnTo>
                    <a:pt x="487" y="245"/>
                  </a:lnTo>
                  <a:lnTo>
                    <a:pt x="485" y="241"/>
                  </a:lnTo>
                  <a:lnTo>
                    <a:pt x="483" y="237"/>
                  </a:lnTo>
                  <a:lnTo>
                    <a:pt x="479" y="230"/>
                  </a:lnTo>
                  <a:lnTo>
                    <a:pt x="475" y="222"/>
                  </a:lnTo>
                  <a:lnTo>
                    <a:pt x="470" y="215"/>
                  </a:lnTo>
                  <a:lnTo>
                    <a:pt x="465" y="207"/>
                  </a:lnTo>
                  <a:lnTo>
                    <a:pt x="460" y="201"/>
                  </a:lnTo>
                  <a:lnTo>
                    <a:pt x="454" y="194"/>
                  </a:lnTo>
                  <a:lnTo>
                    <a:pt x="448" y="188"/>
                  </a:lnTo>
                  <a:lnTo>
                    <a:pt x="442" y="182"/>
                  </a:lnTo>
                  <a:lnTo>
                    <a:pt x="434" y="176"/>
                  </a:lnTo>
                  <a:lnTo>
                    <a:pt x="427" y="171"/>
                  </a:lnTo>
                  <a:lnTo>
                    <a:pt x="420" y="166"/>
                  </a:lnTo>
                  <a:lnTo>
                    <a:pt x="413" y="161"/>
                  </a:lnTo>
                  <a:lnTo>
                    <a:pt x="405" y="157"/>
                  </a:lnTo>
                  <a:lnTo>
                    <a:pt x="389" y="148"/>
                  </a:lnTo>
                  <a:lnTo>
                    <a:pt x="381" y="145"/>
                  </a:lnTo>
                  <a:lnTo>
                    <a:pt x="372" y="142"/>
                  </a:lnTo>
                  <a:lnTo>
                    <a:pt x="364" y="139"/>
                  </a:lnTo>
                  <a:lnTo>
                    <a:pt x="355" y="137"/>
                  </a:lnTo>
                  <a:lnTo>
                    <a:pt x="346" y="136"/>
                  </a:lnTo>
                  <a:lnTo>
                    <a:pt x="337" y="135"/>
                  </a:lnTo>
                  <a:lnTo>
                    <a:pt x="328" y="134"/>
                  </a:lnTo>
                  <a:lnTo>
                    <a:pt x="319" y="134"/>
                  </a:lnTo>
                  <a:lnTo>
                    <a:pt x="308" y="134"/>
                  </a:lnTo>
                  <a:lnTo>
                    <a:pt x="299" y="135"/>
                  </a:lnTo>
                  <a:lnTo>
                    <a:pt x="290" y="136"/>
                  </a:lnTo>
                  <a:lnTo>
                    <a:pt x="281" y="137"/>
                  </a:lnTo>
                  <a:lnTo>
                    <a:pt x="272" y="139"/>
                  </a:lnTo>
                  <a:lnTo>
                    <a:pt x="264" y="142"/>
                  </a:lnTo>
                  <a:lnTo>
                    <a:pt x="255" y="145"/>
                  </a:lnTo>
                  <a:lnTo>
                    <a:pt x="247" y="148"/>
                  </a:lnTo>
                  <a:lnTo>
                    <a:pt x="243" y="150"/>
                  </a:lnTo>
                  <a:lnTo>
                    <a:pt x="239" y="153"/>
                  </a:lnTo>
                  <a:lnTo>
                    <a:pt x="231" y="157"/>
                  </a:lnTo>
                  <a:lnTo>
                    <a:pt x="223" y="161"/>
                  </a:lnTo>
                  <a:lnTo>
                    <a:pt x="216" y="166"/>
                  </a:lnTo>
                  <a:lnTo>
                    <a:pt x="209" y="171"/>
                  </a:lnTo>
                  <a:lnTo>
                    <a:pt x="202" y="176"/>
                  </a:lnTo>
                  <a:lnTo>
                    <a:pt x="196" y="182"/>
                  </a:lnTo>
                  <a:lnTo>
                    <a:pt x="189" y="188"/>
                  </a:lnTo>
                  <a:lnTo>
                    <a:pt x="182" y="194"/>
                  </a:lnTo>
                  <a:lnTo>
                    <a:pt x="177" y="201"/>
                  </a:lnTo>
                  <a:lnTo>
                    <a:pt x="171" y="207"/>
                  </a:lnTo>
                  <a:lnTo>
                    <a:pt x="166" y="215"/>
                  </a:lnTo>
                  <a:lnTo>
                    <a:pt x="161" y="222"/>
                  </a:lnTo>
                  <a:lnTo>
                    <a:pt x="157" y="230"/>
                  </a:lnTo>
                  <a:lnTo>
                    <a:pt x="149" y="245"/>
                  </a:lnTo>
                  <a:lnTo>
                    <a:pt x="146" y="254"/>
                  </a:lnTo>
                  <a:lnTo>
                    <a:pt x="143" y="262"/>
                  </a:lnTo>
                  <a:lnTo>
                    <a:pt x="141" y="271"/>
                  </a:lnTo>
                  <a:lnTo>
                    <a:pt x="139" y="279"/>
                  </a:lnTo>
                  <a:lnTo>
                    <a:pt x="137" y="288"/>
                  </a:lnTo>
                  <a:lnTo>
                    <a:pt x="136" y="298"/>
                  </a:lnTo>
                  <a:lnTo>
                    <a:pt x="135" y="307"/>
                  </a:lnTo>
                  <a:lnTo>
                    <a:pt x="135" y="316"/>
                  </a:lnTo>
                  <a:close/>
                  <a:moveTo>
                    <a:pt x="495" y="581"/>
                  </a:moveTo>
                  <a:lnTo>
                    <a:pt x="441" y="545"/>
                  </a:lnTo>
                  <a:lnTo>
                    <a:pt x="429" y="551"/>
                  </a:lnTo>
                  <a:lnTo>
                    <a:pt x="419" y="556"/>
                  </a:lnTo>
                  <a:lnTo>
                    <a:pt x="408" y="560"/>
                  </a:lnTo>
                  <a:lnTo>
                    <a:pt x="396" y="564"/>
                  </a:lnTo>
                  <a:lnTo>
                    <a:pt x="382" y="628"/>
                  </a:lnTo>
                  <a:lnTo>
                    <a:pt x="362" y="631"/>
                  </a:lnTo>
                  <a:lnTo>
                    <a:pt x="342" y="633"/>
                  </a:lnTo>
                  <a:lnTo>
                    <a:pt x="311" y="575"/>
                  </a:lnTo>
                  <a:lnTo>
                    <a:pt x="299" y="575"/>
                  </a:lnTo>
                  <a:lnTo>
                    <a:pt x="287" y="573"/>
                  </a:lnTo>
                  <a:lnTo>
                    <a:pt x="275" y="572"/>
                  </a:lnTo>
                  <a:lnTo>
                    <a:pt x="263" y="569"/>
                  </a:lnTo>
                  <a:lnTo>
                    <a:pt x="219" y="618"/>
                  </a:lnTo>
                  <a:lnTo>
                    <a:pt x="209" y="615"/>
                  </a:lnTo>
                  <a:lnTo>
                    <a:pt x="200" y="612"/>
                  </a:lnTo>
                  <a:lnTo>
                    <a:pt x="181" y="604"/>
                  </a:lnTo>
                  <a:lnTo>
                    <a:pt x="184" y="536"/>
                  </a:lnTo>
                  <a:lnTo>
                    <a:pt x="174" y="530"/>
                  </a:lnTo>
                  <a:lnTo>
                    <a:pt x="164" y="522"/>
                  </a:lnTo>
                  <a:lnTo>
                    <a:pt x="155" y="515"/>
                  </a:lnTo>
                  <a:lnTo>
                    <a:pt x="146" y="507"/>
                  </a:lnTo>
                  <a:lnTo>
                    <a:pt x="80" y="527"/>
                  </a:lnTo>
                  <a:lnTo>
                    <a:pt x="68" y="513"/>
                  </a:lnTo>
                  <a:lnTo>
                    <a:pt x="56" y="498"/>
                  </a:lnTo>
                  <a:lnTo>
                    <a:pt x="94" y="440"/>
                  </a:lnTo>
                  <a:lnTo>
                    <a:pt x="89" y="429"/>
                  </a:lnTo>
                  <a:lnTo>
                    <a:pt x="84" y="418"/>
                  </a:lnTo>
                  <a:lnTo>
                    <a:pt x="79" y="407"/>
                  </a:lnTo>
                  <a:lnTo>
                    <a:pt x="75" y="395"/>
                  </a:lnTo>
                  <a:lnTo>
                    <a:pt x="5" y="380"/>
                  </a:lnTo>
                  <a:lnTo>
                    <a:pt x="2" y="362"/>
                  </a:lnTo>
                  <a:lnTo>
                    <a:pt x="0" y="343"/>
                  </a:lnTo>
                  <a:lnTo>
                    <a:pt x="64" y="311"/>
                  </a:lnTo>
                  <a:lnTo>
                    <a:pt x="65" y="298"/>
                  </a:lnTo>
                  <a:lnTo>
                    <a:pt x="66" y="286"/>
                  </a:lnTo>
                  <a:lnTo>
                    <a:pt x="68" y="274"/>
                  </a:lnTo>
                  <a:lnTo>
                    <a:pt x="70" y="262"/>
                  </a:lnTo>
                  <a:lnTo>
                    <a:pt x="16" y="213"/>
                  </a:lnTo>
                  <a:lnTo>
                    <a:pt x="23" y="197"/>
                  </a:lnTo>
                  <a:lnTo>
                    <a:pt x="30" y="181"/>
                  </a:lnTo>
                  <a:lnTo>
                    <a:pt x="102" y="184"/>
                  </a:lnTo>
                  <a:lnTo>
                    <a:pt x="109" y="174"/>
                  </a:lnTo>
                  <a:lnTo>
                    <a:pt x="116" y="164"/>
                  </a:lnTo>
                  <a:lnTo>
                    <a:pt x="124" y="154"/>
                  </a:lnTo>
                  <a:lnTo>
                    <a:pt x="132" y="144"/>
                  </a:lnTo>
                  <a:lnTo>
                    <a:pt x="111" y="75"/>
                  </a:lnTo>
                  <a:lnTo>
                    <a:pt x="124" y="64"/>
                  </a:lnTo>
                  <a:lnTo>
                    <a:pt x="138" y="54"/>
                  </a:lnTo>
                  <a:lnTo>
                    <a:pt x="200" y="93"/>
                  </a:lnTo>
                  <a:lnTo>
                    <a:pt x="211" y="87"/>
                  </a:lnTo>
                  <a:lnTo>
                    <a:pt x="222" y="82"/>
                  </a:lnTo>
                  <a:lnTo>
                    <a:pt x="234" y="78"/>
                  </a:lnTo>
                  <a:lnTo>
                    <a:pt x="246" y="74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6" y="0"/>
                  </a:lnTo>
                  <a:lnTo>
                    <a:pt x="330" y="63"/>
                  </a:lnTo>
                  <a:lnTo>
                    <a:pt x="343" y="64"/>
                  </a:lnTo>
                  <a:lnTo>
                    <a:pt x="355" y="65"/>
                  </a:lnTo>
                  <a:lnTo>
                    <a:pt x="367" y="67"/>
                  </a:lnTo>
                  <a:lnTo>
                    <a:pt x="379" y="69"/>
                  </a:lnTo>
                  <a:lnTo>
                    <a:pt x="426" y="18"/>
                  </a:lnTo>
                  <a:lnTo>
                    <a:pt x="435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2"/>
                  </a:lnTo>
                  <a:lnTo>
                    <a:pt x="468" y="109"/>
                  </a:lnTo>
                  <a:lnTo>
                    <a:pt x="478" y="116"/>
                  </a:lnTo>
                  <a:lnTo>
                    <a:pt x="487" y="124"/>
                  </a:lnTo>
                  <a:lnTo>
                    <a:pt x="496" y="132"/>
                  </a:lnTo>
                  <a:lnTo>
                    <a:pt x="561" y="111"/>
                  </a:lnTo>
                  <a:lnTo>
                    <a:pt x="574" y="126"/>
                  </a:lnTo>
                  <a:lnTo>
                    <a:pt x="579" y="134"/>
                  </a:lnTo>
                  <a:lnTo>
                    <a:pt x="585" y="142"/>
                  </a:lnTo>
                  <a:lnTo>
                    <a:pt x="547" y="200"/>
                  </a:lnTo>
                  <a:lnTo>
                    <a:pt x="550" y="205"/>
                  </a:lnTo>
                  <a:lnTo>
                    <a:pt x="553" y="211"/>
                  </a:lnTo>
                  <a:lnTo>
                    <a:pt x="558" y="222"/>
                  </a:lnTo>
                  <a:lnTo>
                    <a:pt x="562" y="233"/>
                  </a:lnTo>
                  <a:lnTo>
                    <a:pt x="567" y="245"/>
                  </a:lnTo>
                  <a:lnTo>
                    <a:pt x="631" y="259"/>
                  </a:lnTo>
                  <a:lnTo>
                    <a:pt x="634" y="278"/>
                  </a:lnTo>
                  <a:lnTo>
                    <a:pt x="636" y="298"/>
                  </a:lnTo>
                  <a:lnTo>
                    <a:pt x="577" y="329"/>
                  </a:lnTo>
                  <a:lnTo>
                    <a:pt x="577" y="341"/>
                  </a:lnTo>
                  <a:lnTo>
                    <a:pt x="575" y="354"/>
                  </a:lnTo>
                  <a:lnTo>
                    <a:pt x="574" y="365"/>
                  </a:lnTo>
                  <a:lnTo>
                    <a:pt x="571" y="377"/>
                  </a:lnTo>
                  <a:lnTo>
                    <a:pt x="619" y="421"/>
                  </a:lnTo>
                  <a:lnTo>
                    <a:pt x="612" y="440"/>
                  </a:lnTo>
                  <a:lnTo>
                    <a:pt x="603" y="458"/>
                  </a:lnTo>
                  <a:lnTo>
                    <a:pt x="537" y="456"/>
                  </a:lnTo>
                  <a:lnTo>
                    <a:pt x="531" y="465"/>
                  </a:lnTo>
                  <a:lnTo>
                    <a:pt x="524" y="475"/>
                  </a:lnTo>
                  <a:lnTo>
                    <a:pt x="516" y="484"/>
                  </a:lnTo>
                  <a:lnTo>
                    <a:pt x="509" y="493"/>
                  </a:lnTo>
                  <a:lnTo>
                    <a:pt x="528" y="555"/>
                  </a:lnTo>
                  <a:lnTo>
                    <a:pt x="512" y="569"/>
                  </a:lnTo>
                  <a:lnTo>
                    <a:pt x="504" y="575"/>
                  </a:lnTo>
                  <a:lnTo>
                    <a:pt x="495" y="581"/>
                  </a:ln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160" kern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39" name="TextBox 48"/>
            <p:cNvSpPr txBox="1">
              <a:spLocks noChangeArrowheads="1"/>
            </p:cNvSpPr>
            <p:nvPr/>
          </p:nvSpPr>
          <p:spPr bwMode="auto">
            <a:xfrm>
              <a:off x="3899212" y="2429723"/>
              <a:ext cx="665518" cy="261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>
                  <a:solidFill>
                    <a:srgbClr val="FF0000"/>
                  </a:solidFill>
                  <a:latin typeface="Arial" charset="0"/>
                </a:rPr>
                <a:t>Design</a:t>
              </a:r>
              <a:endParaRPr lang="zh-CN" altLang="en-US" sz="1440" b="1">
                <a:solidFill>
                  <a:srgbClr val="FF0000"/>
                </a:solidFill>
                <a:latin typeface="Arial" charset="0"/>
              </a:endParaRPr>
            </a:p>
          </p:txBody>
        </p:sp>
      </p:grpSp>
      <p:grpSp>
        <p:nvGrpSpPr>
          <p:cNvPr id="40" name="组合 54"/>
          <p:cNvGrpSpPr>
            <a:grpSpLocks/>
          </p:cNvGrpSpPr>
          <p:nvPr/>
        </p:nvGrpSpPr>
        <p:grpSpPr bwMode="auto">
          <a:xfrm>
            <a:off x="6339840" y="3291136"/>
            <a:ext cx="1114426" cy="1097280"/>
            <a:chOff x="4775209" y="2119674"/>
            <a:chExt cx="928694" cy="914404"/>
          </a:xfrm>
        </p:grpSpPr>
        <p:sp>
          <p:nvSpPr>
            <p:cNvPr id="41" name="Freeform 3"/>
            <p:cNvSpPr>
              <a:spLocks noEditPoints="1"/>
            </p:cNvSpPr>
            <p:nvPr/>
          </p:nvSpPr>
          <p:spPr bwMode="auto">
            <a:xfrm>
              <a:off x="4775209" y="2119674"/>
              <a:ext cx="928694" cy="914404"/>
            </a:xfrm>
            <a:custGeom>
              <a:avLst/>
              <a:gdLst/>
              <a:ahLst/>
              <a:cxnLst>
                <a:cxn ang="0">
                  <a:pos x="137" y="344"/>
                </a:cxn>
                <a:cxn ang="0">
                  <a:pos x="146" y="379"/>
                </a:cxn>
                <a:cxn ang="0">
                  <a:pos x="157" y="404"/>
                </a:cxn>
                <a:cxn ang="0">
                  <a:pos x="177" y="432"/>
                </a:cxn>
                <a:cxn ang="0">
                  <a:pos x="202" y="457"/>
                </a:cxn>
                <a:cxn ang="0">
                  <a:pos x="231" y="477"/>
                </a:cxn>
                <a:cxn ang="0">
                  <a:pos x="272" y="493"/>
                </a:cxn>
                <a:cxn ang="0">
                  <a:pos x="308" y="498"/>
                </a:cxn>
                <a:cxn ang="0">
                  <a:pos x="346" y="496"/>
                </a:cxn>
                <a:cxn ang="0">
                  <a:pos x="381" y="487"/>
                </a:cxn>
                <a:cxn ang="0">
                  <a:pos x="405" y="477"/>
                </a:cxn>
                <a:cxn ang="0">
                  <a:pos x="434" y="457"/>
                </a:cxn>
                <a:cxn ang="0">
                  <a:pos x="460" y="432"/>
                </a:cxn>
                <a:cxn ang="0">
                  <a:pos x="479" y="404"/>
                </a:cxn>
                <a:cxn ang="0">
                  <a:pos x="495" y="362"/>
                </a:cxn>
                <a:cxn ang="0">
                  <a:pos x="501" y="325"/>
                </a:cxn>
                <a:cxn ang="0">
                  <a:pos x="499" y="288"/>
                </a:cxn>
                <a:cxn ang="0">
                  <a:pos x="490" y="254"/>
                </a:cxn>
                <a:cxn ang="0">
                  <a:pos x="479" y="230"/>
                </a:cxn>
                <a:cxn ang="0">
                  <a:pos x="460" y="201"/>
                </a:cxn>
                <a:cxn ang="0">
                  <a:pos x="434" y="176"/>
                </a:cxn>
                <a:cxn ang="0">
                  <a:pos x="405" y="157"/>
                </a:cxn>
                <a:cxn ang="0">
                  <a:pos x="364" y="139"/>
                </a:cxn>
                <a:cxn ang="0">
                  <a:pos x="328" y="134"/>
                </a:cxn>
                <a:cxn ang="0">
                  <a:pos x="290" y="136"/>
                </a:cxn>
                <a:cxn ang="0">
                  <a:pos x="255" y="145"/>
                </a:cxn>
                <a:cxn ang="0">
                  <a:pos x="231" y="157"/>
                </a:cxn>
                <a:cxn ang="0">
                  <a:pos x="202" y="176"/>
                </a:cxn>
                <a:cxn ang="0">
                  <a:pos x="177" y="201"/>
                </a:cxn>
                <a:cxn ang="0">
                  <a:pos x="157" y="230"/>
                </a:cxn>
                <a:cxn ang="0">
                  <a:pos x="141" y="271"/>
                </a:cxn>
                <a:cxn ang="0">
                  <a:pos x="135" y="307"/>
                </a:cxn>
                <a:cxn ang="0">
                  <a:pos x="429" y="551"/>
                </a:cxn>
                <a:cxn ang="0">
                  <a:pos x="382" y="628"/>
                </a:cxn>
                <a:cxn ang="0">
                  <a:pos x="299" y="575"/>
                </a:cxn>
                <a:cxn ang="0">
                  <a:pos x="219" y="618"/>
                </a:cxn>
                <a:cxn ang="0">
                  <a:pos x="184" y="536"/>
                </a:cxn>
                <a:cxn ang="0">
                  <a:pos x="146" y="507"/>
                </a:cxn>
                <a:cxn ang="0">
                  <a:pos x="94" y="440"/>
                </a:cxn>
                <a:cxn ang="0">
                  <a:pos x="75" y="395"/>
                </a:cxn>
                <a:cxn ang="0">
                  <a:pos x="64" y="311"/>
                </a:cxn>
                <a:cxn ang="0">
                  <a:pos x="70" y="262"/>
                </a:cxn>
                <a:cxn ang="0">
                  <a:pos x="102" y="184"/>
                </a:cxn>
                <a:cxn ang="0">
                  <a:pos x="132" y="144"/>
                </a:cxn>
                <a:cxn ang="0">
                  <a:pos x="200" y="93"/>
                </a:cxn>
                <a:cxn ang="0">
                  <a:pos x="246" y="74"/>
                </a:cxn>
                <a:cxn ang="0">
                  <a:pos x="296" y="0"/>
                </a:cxn>
                <a:cxn ang="0">
                  <a:pos x="367" y="67"/>
                </a:cxn>
                <a:cxn ang="0">
                  <a:pos x="444" y="25"/>
                </a:cxn>
                <a:cxn ang="0">
                  <a:pos x="478" y="116"/>
                </a:cxn>
                <a:cxn ang="0">
                  <a:pos x="574" y="126"/>
                </a:cxn>
                <a:cxn ang="0">
                  <a:pos x="550" y="205"/>
                </a:cxn>
                <a:cxn ang="0">
                  <a:pos x="567" y="245"/>
                </a:cxn>
                <a:cxn ang="0">
                  <a:pos x="577" y="329"/>
                </a:cxn>
                <a:cxn ang="0">
                  <a:pos x="571" y="377"/>
                </a:cxn>
                <a:cxn ang="0">
                  <a:pos x="537" y="456"/>
                </a:cxn>
                <a:cxn ang="0">
                  <a:pos x="509" y="493"/>
                </a:cxn>
                <a:cxn ang="0">
                  <a:pos x="495" y="581"/>
                </a:cxn>
              </a:cxnLst>
              <a:rect l="0" t="0" r="r" b="b"/>
              <a:pathLst>
                <a:path w="636" h="633">
                  <a:moveTo>
                    <a:pt x="135" y="316"/>
                  </a:moveTo>
                  <a:lnTo>
                    <a:pt x="135" y="325"/>
                  </a:lnTo>
                  <a:lnTo>
                    <a:pt x="136" y="335"/>
                  </a:lnTo>
                  <a:lnTo>
                    <a:pt x="137" y="344"/>
                  </a:lnTo>
                  <a:lnTo>
                    <a:pt x="139" y="354"/>
                  </a:lnTo>
                  <a:lnTo>
                    <a:pt x="141" y="362"/>
                  </a:lnTo>
                  <a:lnTo>
                    <a:pt x="143" y="371"/>
                  </a:lnTo>
                  <a:lnTo>
                    <a:pt x="146" y="379"/>
                  </a:lnTo>
                  <a:lnTo>
                    <a:pt x="149" y="388"/>
                  </a:lnTo>
                  <a:lnTo>
                    <a:pt x="151" y="392"/>
                  </a:lnTo>
                  <a:lnTo>
                    <a:pt x="153" y="396"/>
                  </a:lnTo>
                  <a:lnTo>
                    <a:pt x="157" y="404"/>
                  </a:lnTo>
                  <a:lnTo>
                    <a:pt x="161" y="411"/>
                  </a:lnTo>
                  <a:lnTo>
                    <a:pt x="166" y="419"/>
                  </a:lnTo>
                  <a:lnTo>
                    <a:pt x="171" y="426"/>
                  </a:lnTo>
                  <a:lnTo>
                    <a:pt x="177" y="432"/>
                  </a:lnTo>
                  <a:lnTo>
                    <a:pt x="182" y="439"/>
                  </a:lnTo>
                  <a:lnTo>
                    <a:pt x="189" y="445"/>
                  </a:lnTo>
                  <a:lnTo>
                    <a:pt x="196" y="451"/>
                  </a:lnTo>
                  <a:lnTo>
                    <a:pt x="202" y="457"/>
                  </a:lnTo>
                  <a:lnTo>
                    <a:pt x="209" y="462"/>
                  </a:lnTo>
                  <a:lnTo>
                    <a:pt x="216" y="468"/>
                  </a:lnTo>
                  <a:lnTo>
                    <a:pt x="223" y="472"/>
                  </a:lnTo>
                  <a:lnTo>
                    <a:pt x="231" y="477"/>
                  </a:lnTo>
                  <a:lnTo>
                    <a:pt x="247" y="484"/>
                  </a:lnTo>
                  <a:lnTo>
                    <a:pt x="255" y="487"/>
                  </a:lnTo>
                  <a:lnTo>
                    <a:pt x="264" y="490"/>
                  </a:lnTo>
                  <a:lnTo>
                    <a:pt x="272" y="493"/>
                  </a:lnTo>
                  <a:lnTo>
                    <a:pt x="281" y="495"/>
                  </a:lnTo>
                  <a:lnTo>
                    <a:pt x="290" y="496"/>
                  </a:lnTo>
                  <a:lnTo>
                    <a:pt x="299" y="498"/>
                  </a:lnTo>
                  <a:lnTo>
                    <a:pt x="308" y="498"/>
                  </a:lnTo>
                  <a:lnTo>
                    <a:pt x="319" y="499"/>
                  </a:lnTo>
                  <a:lnTo>
                    <a:pt x="328" y="498"/>
                  </a:lnTo>
                  <a:lnTo>
                    <a:pt x="337" y="498"/>
                  </a:lnTo>
                  <a:lnTo>
                    <a:pt x="346" y="496"/>
                  </a:lnTo>
                  <a:lnTo>
                    <a:pt x="355" y="495"/>
                  </a:lnTo>
                  <a:lnTo>
                    <a:pt x="364" y="493"/>
                  </a:lnTo>
                  <a:lnTo>
                    <a:pt x="372" y="490"/>
                  </a:lnTo>
                  <a:lnTo>
                    <a:pt x="381" y="487"/>
                  </a:lnTo>
                  <a:lnTo>
                    <a:pt x="389" y="484"/>
                  </a:lnTo>
                  <a:lnTo>
                    <a:pt x="393" y="482"/>
                  </a:lnTo>
                  <a:lnTo>
                    <a:pt x="397" y="481"/>
                  </a:lnTo>
                  <a:lnTo>
                    <a:pt x="405" y="477"/>
                  </a:lnTo>
                  <a:lnTo>
                    <a:pt x="413" y="472"/>
                  </a:lnTo>
                  <a:lnTo>
                    <a:pt x="420" y="468"/>
                  </a:lnTo>
                  <a:lnTo>
                    <a:pt x="427" y="462"/>
                  </a:lnTo>
                  <a:lnTo>
                    <a:pt x="434" y="457"/>
                  </a:lnTo>
                  <a:lnTo>
                    <a:pt x="442" y="451"/>
                  </a:lnTo>
                  <a:lnTo>
                    <a:pt x="448" y="445"/>
                  </a:lnTo>
                  <a:lnTo>
                    <a:pt x="454" y="439"/>
                  </a:lnTo>
                  <a:lnTo>
                    <a:pt x="460" y="432"/>
                  </a:lnTo>
                  <a:lnTo>
                    <a:pt x="465" y="426"/>
                  </a:lnTo>
                  <a:lnTo>
                    <a:pt x="470" y="419"/>
                  </a:lnTo>
                  <a:lnTo>
                    <a:pt x="475" y="411"/>
                  </a:lnTo>
                  <a:lnTo>
                    <a:pt x="479" y="404"/>
                  </a:lnTo>
                  <a:lnTo>
                    <a:pt x="487" y="388"/>
                  </a:lnTo>
                  <a:lnTo>
                    <a:pt x="490" y="379"/>
                  </a:lnTo>
                  <a:lnTo>
                    <a:pt x="493" y="371"/>
                  </a:lnTo>
                  <a:lnTo>
                    <a:pt x="495" y="362"/>
                  </a:lnTo>
                  <a:lnTo>
                    <a:pt x="497" y="354"/>
                  </a:lnTo>
                  <a:lnTo>
                    <a:pt x="499" y="344"/>
                  </a:lnTo>
                  <a:lnTo>
                    <a:pt x="500" y="335"/>
                  </a:lnTo>
                  <a:lnTo>
                    <a:pt x="501" y="325"/>
                  </a:lnTo>
                  <a:lnTo>
                    <a:pt x="501" y="316"/>
                  </a:lnTo>
                  <a:lnTo>
                    <a:pt x="501" y="307"/>
                  </a:lnTo>
                  <a:lnTo>
                    <a:pt x="500" y="298"/>
                  </a:lnTo>
                  <a:lnTo>
                    <a:pt x="499" y="288"/>
                  </a:lnTo>
                  <a:lnTo>
                    <a:pt x="497" y="279"/>
                  </a:lnTo>
                  <a:lnTo>
                    <a:pt x="495" y="271"/>
                  </a:lnTo>
                  <a:lnTo>
                    <a:pt x="493" y="262"/>
                  </a:lnTo>
                  <a:lnTo>
                    <a:pt x="490" y="254"/>
                  </a:lnTo>
                  <a:lnTo>
                    <a:pt x="487" y="245"/>
                  </a:lnTo>
                  <a:lnTo>
                    <a:pt x="485" y="241"/>
                  </a:lnTo>
                  <a:lnTo>
                    <a:pt x="483" y="237"/>
                  </a:lnTo>
                  <a:lnTo>
                    <a:pt x="479" y="230"/>
                  </a:lnTo>
                  <a:lnTo>
                    <a:pt x="475" y="222"/>
                  </a:lnTo>
                  <a:lnTo>
                    <a:pt x="470" y="215"/>
                  </a:lnTo>
                  <a:lnTo>
                    <a:pt x="465" y="207"/>
                  </a:lnTo>
                  <a:lnTo>
                    <a:pt x="460" y="201"/>
                  </a:lnTo>
                  <a:lnTo>
                    <a:pt x="454" y="194"/>
                  </a:lnTo>
                  <a:lnTo>
                    <a:pt x="448" y="188"/>
                  </a:lnTo>
                  <a:lnTo>
                    <a:pt x="442" y="182"/>
                  </a:lnTo>
                  <a:lnTo>
                    <a:pt x="434" y="176"/>
                  </a:lnTo>
                  <a:lnTo>
                    <a:pt x="427" y="171"/>
                  </a:lnTo>
                  <a:lnTo>
                    <a:pt x="420" y="166"/>
                  </a:lnTo>
                  <a:lnTo>
                    <a:pt x="413" y="161"/>
                  </a:lnTo>
                  <a:lnTo>
                    <a:pt x="405" y="157"/>
                  </a:lnTo>
                  <a:lnTo>
                    <a:pt x="389" y="148"/>
                  </a:lnTo>
                  <a:lnTo>
                    <a:pt x="381" y="145"/>
                  </a:lnTo>
                  <a:lnTo>
                    <a:pt x="372" y="142"/>
                  </a:lnTo>
                  <a:lnTo>
                    <a:pt x="364" y="139"/>
                  </a:lnTo>
                  <a:lnTo>
                    <a:pt x="355" y="137"/>
                  </a:lnTo>
                  <a:lnTo>
                    <a:pt x="346" y="136"/>
                  </a:lnTo>
                  <a:lnTo>
                    <a:pt x="337" y="135"/>
                  </a:lnTo>
                  <a:lnTo>
                    <a:pt x="328" y="134"/>
                  </a:lnTo>
                  <a:lnTo>
                    <a:pt x="319" y="134"/>
                  </a:lnTo>
                  <a:lnTo>
                    <a:pt x="308" y="134"/>
                  </a:lnTo>
                  <a:lnTo>
                    <a:pt x="299" y="135"/>
                  </a:lnTo>
                  <a:lnTo>
                    <a:pt x="290" y="136"/>
                  </a:lnTo>
                  <a:lnTo>
                    <a:pt x="281" y="137"/>
                  </a:lnTo>
                  <a:lnTo>
                    <a:pt x="272" y="139"/>
                  </a:lnTo>
                  <a:lnTo>
                    <a:pt x="264" y="142"/>
                  </a:lnTo>
                  <a:lnTo>
                    <a:pt x="255" y="145"/>
                  </a:lnTo>
                  <a:lnTo>
                    <a:pt x="247" y="148"/>
                  </a:lnTo>
                  <a:lnTo>
                    <a:pt x="243" y="150"/>
                  </a:lnTo>
                  <a:lnTo>
                    <a:pt x="239" y="153"/>
                  </a:lnTo>
                  <a:lnTo>
                    <a:pt x="231" y="157"/>
                  </a:lnTo>
                  <a:lnTo>
                    <a:pt x="223" y="161"/>
                  </a:lnTo>
                  <a:lnTo>
                    <a:pt x="216" y="166"/>
                  </a:lnTo>
                  <a:lnTo>
                    <a:pt x="209" y="171"/>
                  </a:lnTo>
                  <a:lnTo>
                    <a:pt x="202" y="176"/>
                  </a:lnTo>
                  <a:lnTo>
                    <a:pt x="196" y="182"/>
                  </a:lnTo>
                  <a:lnTo>
                    <a:pt x="189" y="188"/>
                  </a:lnTo>
                  <a:lnTo>
                    <a:pt x="182" y="194"/>
                  </a:lnTo>
                  <a:lnTo>
                    <a:pt x="177" y="201"/>
                  </a:lnTo>
                  <a:lnTo>
                    <a:pt x="171" y="207"/>
                  </a:lnTo>
                  <a:lnTo>
                    <a:pt x="166" y="215"/>
                  </a:lnTo>
                  <a:lnTo>
                    <a:pt x="161" y="222"/>
                  </a:lnTo>
                  <a:lnTo>
                    <a:pt x="157" y="230"/>
                  </a:lnTo>
                  <a:lnTo>
                    <a:pt x="149" y="245"/>
                  </a:lnTo>
                  <a:lnTo>
                    <a:pt x="146" y="254"/>
                  </a:lnTo>
                  <a:lnTo>
                    <a:pt x="143" y="262"/>
                  </a:lnTo>
                  <a:lnTo>
                    <a:pt x="141" y="271"/>
                  </a:lnTo>
                  <a:lnTo>
                    <a:pt x="139" y="279"/>
                  </a:lnTo>
                  <a:lnTo>
                    <a:pt x="137" y="288"/>
                  </a:lnTo>
                  <a:lnTo>
                    <a:pt x="136" y="298"/>
                  </a:lnTo>
                  <a:lnTo>
                    <a:pt x="135" y="307"/>
                  </a:lnTo>
                  <a:lnTo>
                    <a:pt x="135" y="316"/>
                  </a:lnTo>
                  <a:close/>
                  <a:moveTo>
                    <a:pt x="495" y="581"/>
                  </a:moveTo>
                  <a:lnTo>
                    <a:pt x="441" y="545"/>
                  </a:lnTo>
                  <a:lnTo>
                    <a:pt x="429" y="551"/>
                  </a:lnTo>
                  <a:lnTo>
                    <a:pt x="419" y="556"/>
                  </a:lnTo>
                  <a:lnTo>
                    <a:pt x="408" y="560"/>
                  </a:lnTo>
                  <a:lnTo>
                    <a:pt x="396" y="564"/>
                  </a:lnTo>
                  <a:lnTo>
                    <a:pt x="382" y="628"/>
                  </a:lnTo>
                  <a:lnTo>
                    <a:pt x="362" y="631"/>
                  </a:lnTo>
                  <a:lnTo>
                    <a:pt x="342" y="633"/>
                  </a:lnTo>
                  <a:lnTo>
                    <a:pt x="311" y="575"/>
                  </a:lnTo>
                  <a:lnTo>
                    <a:pt x="299" y="575"/>
                  </a:lnTo>
                  <a:lnTo>
                    <a:pt x="287" y="573"/>
                  </a:lnTo>
                  <a:lnTo>
                    <a:pt x="275" y="572"/>
                  </a:lnTo>
                  <a:lnTo>
                    <a:pt x="263" y="569"/>
                  </a:lnTo>
                  <a:lnTo>
                    <a:pt x="219" y="618"/>
                  </a:lnTo>
                  <a:lnTo>
                    <a:pt x="209" y="615"/>
                  </a:lnTo>
                  <a:lnTo>
                    <a:pt x="200" y="612"/>
                  </a:lnTo>
                  <a:lnTo>
                    <a:pt x="181" y="604"/>
                  </a:lnTo>
                  <a:lnTo>
                    <a:pt x="184" y="536"/>
                  </a:lnTo>
                  <a:lnTo>
                    <a:pt x="174" y="530"/>
                  </a:lnTo>
                  <a:lnTo>
                    <a:pt x="164" y="522"/>
                  </a:lnTo>
                  <a:lnTo>
                    <a:pt x="155" y="515"/>
                  </a:lnTo>
                  <a:lnTo>
                    <a:pt x="146" y="507"/>
                  </a:lnTo>
                  <a:lnTo>
                    <a:pt x="80" y="527"/>
                  </a:lnTo>
                  <a:lnTo>
                    <a:pt x="68" y="513"/>
                  </a:lnTo>
                  <a:lnTo>
                    <a:pt x="56" y="498"/>
                  </a:lnTo>
                  <a:lnTo>
                    <a:pt x="94" y="440"/>
                  </a:lnTo>
                  <a:lnTo>
                    <a:pt x="89" y="429"/>
                  </a:lnTo>
                  <a:lnTo>
                    <a:pt x="84" y="418"/>
                  </a:lnTo>
                  <a:lnTo>
                    <a:pt x="79" y="407"/>
                  </a:lnTo>
                  <a:lnTo>
                    <a:pt x="75" y="395"/>
                  </a:lnTo>
                  <a:lnTo>
                    <a:pt x="5" y="380"/>
                  </a:lnTo>
                  <a:lnTo>
                    <a:pt x="2" y="362"/>
                  </a:lnTo>
                  <a:lnTo>
                    <a:pt x="0" y="343"/>
                  </a:lnTo>
                  <a:lnTo>
                    <a:pt x="64" y="311"/>
                  </a:lnTo>
                  <a:lnTo>
                    <a:pt x="65" y="298"/>
                  </a:lnTo>
                  <a:lnTo>
                    <a:pt x="66" y="286"/>
                  </a:lnTo>
                  <a:lnTo>
                    <a:pt x="68" y="274"/>
                  </a:lnTo>
                  <a:lnTo>
                    <a:pt x="70" y="262"/>
                  </a:lnTo>
                  <a:lnTo>
                    <a:pt x="16" y="213"/>
                  </a:lnTo>
                  <a:lnTo>
                    <a:pt x="23" y="197"/>
                  </a:lnTo>
                  <a:lnTo>
                    <a:pt x="30" y="181"/>
                  </a:lnTo>
                  <a:lnTo>
                    <a:pt x="102" y="184"/>
                  </a:lnTo>
                  <a:lnTo>
                    <a:pt x="109" y="174"/>
                  </a:lnTo>
                  <a:lnTo>
                    <a:pt x="116" y="164"/>
                  </a:lnTo>
                  <a:lnTo>
                    <a:pt x="124" y="154"/>
                  </a:lnTo>
                  <a:lnTo>
                    <a:pt x="132" y="144"/>
                  </a:lnTo>
                  <a:lnTo>
                    <a:pt x="111" y="75"/>
                  </a:lnTo>
                  <a:lnTo>
                    <a:pt x="124" y="64"/>
                  </a:lnTo>
                  <a:lnTo>
                    <a:pt x="138" y="54"/>
                  </a:lnTo>
                  <a:lnTo>
                    <a:pt x="200" y="93"/>
                  </a:lnTo>
                  <a:lnTo>
                    <a:pt x="211" y="87"/>
                  </a:lnTo>
                  <a:lnTo>
                    <a:pt x="222" y="82"/>
                  </a:lnTo>
                  <a:lnTo>
                    <a:pt x="234" y="78"/>
                  </a:lnTo>
                  <a:lnTo>
                    <a:pt x="246" y="74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6" y="0"/>
                  </a:lnTo>
                  <a:lnTo>
                    <a:pt x="330" y="63"/>
                  </a:lnTo>
                  <a:lnTo>
                    <a:pt x="343" y="64"/>
                  </a:lnTo>
                  <a:lnTo>
                    <a:pt x="355" y="65"/>
                  </a:lnTo>
                  <a:lnTo>
                    <a:pt x="367" y="67"/>
                  </a:lnTo>
                  <a:lnTo>
                    <a:pt x="379" y="69"/>
                  </a:lnTo>
                  <a:lnTo>
                    <a:pt x="426" y="18"/>
                  </a:lnTo>
                  <a:lnTo>
                    <a:pt x="435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2"/>
                  </a:lnTo>
                  <a:lnTo>
                    <a:pt x="468" y="109"/>
                  </a:lnTo>
                  <a:lnTo>
                    <a:pt x="478" y="116"/>
                  </a:lnTo>
                  <a:lnTo>
                    <a:pt x="487" y="124"/>
                  </a:lnTo>
                  <a:lnTo>
                    <a:pt x="496" y="132"/>
                  </a:lnTo>
                  <a:lnTo>
                    <a:pt x="561" y="111"/>
                  </a:lnTo>
                  <a:lnTo>
                    <a:pt x="574" y="126"/>
                  </a:lnTo>
                  <a:lnTo>
                    <a:pt x="579" y="134"/>
                  </a:lnTo>
                  <a:lnTo>
                    <a:pt x="585" y="142"/>
                  </a:lnTo>
                  <a:lnTo>
                    <a:pt x="547" y="200"/>
                  </a:lnTo>
                  <a:lnTo>
                    <a:pt x="550" y="205"/>
                  </a:lnTo>
                  <a:lnTo>
                    <a:pt x="553" y="211"/>
                  </a:lnTo>
                  <a:lnTo>
                    <a:pt x="558" y="222"/>
                  </a:lnTo>
                  <a:lnTo>
                    <a:pt x="562" y="233"/>
                  </a:lnTo>
                  <a:lnTo>
                    <a:pt x="567" y="245"/>
                  </a:lnTo>
                  <a:lnTo>
                    <a:pt x="631" y="259"/>
                  </a:lnTo>
                  <a:lnTo>
                    <a:pt x="634" y="278"/>
                  </a:lnTo>
                  <a:lnTo>
                    <a:pt x="636" y="298"/>
                  </a:lnTo>
                  <a:lnTo>
                    <a:pt x="577" y="329"/>
                  </a:lnTo>
                  <a:lnTo>
                    <a:pt x="577" y="341"/>
                  </a:lnTo>
                  <a:lnTo>
                    <a:pt x="575" y="354"/>
                  </a:lnTo>
                  <a:lnTo>
                    <a:pt x="574" y="365"/>
                  </a:lnTo>
                  <a:lnTo>
                    <a:pt x="571" y="377"/>
                  </a:lnTo>
                  <a:lnTo>
                    <a:pt x="619" y="421"/>
                  </a:lnTo>
                  <a:lnTo>
                    <a:pt x="612" y="440"/>
                  </a:lnTo>
                  <a:lnTo>
                    <a:pt x="603" y="458"/>
                  </a:lnTo>
                  <a:lnTo>
                    <a:pt x="537" y="456"/>
                  </a:lnTo>
                  <a:lnTo>
                    <a:pt x="531" y="465"/>
                  </a:lnTo>
                  <a:lnTo>
                    <a:pt x="524" y="475"/>
                  </a:lnTo>
                  <a:lnTo>
                    <a:pt x="516" y="484"/>
                  </a:lnTo>
                  <a:lnTo>
                    <a:pt x="509" y="493"/>
                  </a:lnTo>
                  <a:lnTo>
                    <a:pt x="528" y="555"/>
                  </a:lnTo>
                  <a:lnTo>
                    <a:pt x="512" y="569"/>
                  </a:lnTo>
                  <a:lnTo>
                    <a:pt x="504" y="575"/>
                  </a:lnTo>
                  <a:lnTo>
                    <a:pt x="495" y="581"/>
                  </a:ln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42" name="TextBox 49"/>
            <p:cNvSpPr txBox="1">
              <a:spLocks noChangeArrowheads="1"/>
            </p:cNvSpPr>
            <p:nvPr/>
          </p:nvSpPr>
          <p:spPr bwMode="auto">
            <a:xfrm>
              <a:off x="4945329" y="2441446"/>
              <a:ext cx="580024" cy="261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>
                  <a:solidFill>
                    <a:srgbClr val="FF0000"/>
                  </a:solidFill>
                  <a:latin typeface="Arial" charset="0"/>
                </a:rPr>
                <a:t>Setup</a:t>
              </a:r>
              <a:endParaRPr lang="zh-CN" altLang="en-US" sz="1440" b="1">
                <a:solidFill>
                  <a:srgbClr val="FF0000"/>
                </a:solidFill>
                <a:latin typeface="Arial" charset="0"/>
              </a:endParaRPr>
            </a:p>
          </p:txBody>
        </p:sp>
      </p:grpSp>
      <p:grpSp>
        <p:nvGrpSpPr>
          <p:cNvPr id="43" name="组合 55"/>
          <p:cNvGrpSpPr>
            <a:grpSpLocks/>
          </p:cNvGrpSpPr>
          <p:nvPr/>
        </p:nvGrpSpPr>
        <p:grpSpPr bwMode="auto">
          <a:xfrm>
            <a:off x="7566663" y="3300660"/>
            <a:ext cx="1114426" cy="1097280"/>
            <a:chOff x="5797573" y="2127240"/>
            <a:chExt cx="928694" cy="914404"/>
          </a:xfrm>
        </p:grpSpPr>
        <p:sp>
          <p:nvSpPr>
            <p:cNvPr id="44" name="Freeform 3"/>
            <p:cNvSpPr>
              <a:spLocks noEditPoints="1"/>
            </p:cNvSpPr>
            <p:nvPr/>
          </p:nvSpPr>
          <p:spPr bwMode="auto">
            <a:xfrm>
              <a:off x="5797573" y="2127240"/>
              <a:ext cx="928694" cy="914404"/>
            </a:xfrm>
            <a:custGeom>
              <a:avLst/>
              <a:gdLst/>
              <a:ahLst/>
              <a:cxnLst>
                <a:cxn ang="0">
                  <a:pos x="137" y="344"/>
                </a:cxn>
                <a:cxn ang="0">
                  <a:pos x="146" y="379"/>
                </a:cxn>
                <a:cxn ang="0">
                  <a:pos x="157" y="404"/>
                </a:cxn>
                <a:cxn ang="0">
                  <a:pos x="177" y="432"/>
                </a:cxn>
                <a:cxn ang="0">
                  <a:pos x="202" y="457"/>
                </a:cxn>
                <a:cxn ang="0">
                  <a:pos x="231" y="477"/>
                </a:cxn>
                <a:cxn ang="0">
                  <a:pos x="272" y="493"/>
                </a:cxn>
                <a:cxn ang="0">
                  <a:pos x="308" y="498"/>
                </a:cxn>
                <a:cxn ang="0">
                  <a:pos x="346" y="496"/>
                </a:cxn>
                <a:cxn ang="0">
                  <a:pos x="381" y="487"/>
                </a:cxn>
                <a:cxn ang="0">
                  <a:pos x="405" y="477"/>
                </a:cxn>
                <a:cxn ang="0">
                  <a:pos x="434" y="457"/>
                </a:cxn>
                <a:cxn ang="0">
                  <a:pos x="460" y="432"/>
                </a:cxn>
                <a:cxn ang="0">
                  <a:pos x="479" y="404"/>
                </a:cxn>
                <a:cxn ang="0">
                  <a:pos x="495" y="362"/>
                </a:cxn>
                <a:cxn ang="0">
                  <a:pos x="501" y="325"/>
                </a:cxn>
                <a:cxn ang="0">
                  <a:pos x="499" y="288"/>
                </a:cxn>
                <a:cxn ang="0">
                  <a:pos x="490" y="254"/>
                </a:cxn>
                <a:cxn ang="0">
                  <a:pos x="479" y="230"/>
                </a:cxn>
                <a:cxn ang="0">
                  <a:pos x="460" y="201"/>
                </a:cxn>
                <a:cxn ang="0">
                  <a:pos x="434" y="176"/>
                </a:cxn>
                <a:cxn ang="0">
                  <a:pos x="405" y="157"/>
                </a:cxn>
                <a:cxn ang="0">
                  <a:pos x="364" y="139"/>
                </a:cxn>
                <a:cxn ang="0">
                  <a:pos x="328" y="134"/>
                </a:cxn>
                <a:cxn ang="0">
                  <a:pos x="290" y="136"/>
                </a:cxn>
                <a:cxn ang="0">
                  <a:pos x="255" y="145"/>
                </a:cxn>
                <a:cxn ang="0">
                  <a:pos x="231" y="157"/>
                </a:cxn>
                <a:cxn ang="0">
                  <a:pos x="202" y="176"/>
                </a:cxn>
                <a:cxn ang="0">
                  <a:pos x="177" y="201"/>
                </a:cxn>
                <a:cxn ang="0">
                  <a:pos x="157" y="230"/>
                </a:cxn>
                <a:cxn ang="0">
                  <a:pos x="141" y="271"/>
                </a:cxn>
                <a:cxn ang="0">
                  <a:pos x="135" y="307"/>
                </a:cxn>
                <a:cxn ang="0">
                  <a:pos x="429" y="551"/>
                </a:cxn>
                <a:cxn ang="0">
                  <a:pos x="382" y="628"/>
                </a:cxn>
                <a:cxn ang="0">
                  <a:pos x="299" y="575"/>
                </a:cxn>
                <a:cxn ang="0">
                  <a:pos x="219" y="618"/>
                </a:cxn>
                <a:cxn ang="0">
                  <a:pos x="184" y="536"/>
                </a:cxn>
                <a:cxn ang="0">
                  <a:pos x="146" y="507"/>
                </a:cxn>
                <a:cxn ang="0">
                  <a:pos x="94" y="440"/>
                </a:cxn>
                <a:cxn ang="0">
                  <a:pos x="75" y="395"/>
                </a:cxn>
                <a:cxn ang="0">
                  <a:pos x="64" y="311"/>
                </a:cxn>
                <a:cxn ang="0">
                  <a:pos x="70" y="262"/>
                </a:cxn>
                <a:cxn ang="0">
                  <a:pos x="102" y="184"/>
                </a:cxn>
                <a:cxn ang="0">
                  <a:pos x="132" y="144"/>
                </a:cxn>
                <a:cxn ang="0">
                  <a:pos x="200" y="93"/>
                </a:cxn>
                <a:cxn ang="0">
                  <a:pos x="246" y="74"/>
                </a:cxn>
                <a:cxn ang="0">
                  <a:pos x="296" y="0"/>
                </a:cxn>
                <a:cxn ang="0">
                  <a:pos x="367" y="67"/>
                </a:cxn>
                <a:cxn ang="0">
                  <a:pos x="444" y="25"/>
                </a:cxn>
                <a:cxn ang="0">
                  <a:pos x="478" y="116"/>
                </a:cxn>
                <a:cxn ang="0">
                  <a:pos x="574" y="126"/>
                </a:cxn>
                <a:cxn ang="0">
                  <a:pos x="550" y="205"/>
                </a:cxn>
                <a:cxn ang="0">
                  <a:pos x="567" y="245"/>
                </a:cxn>
                <a:cxn ang="0">
                  <a:pos x="577" y="329"/>
                </a:cxn>
                <a:cxn ang="0">
                  <a:pos x="571" y="377"/>
                </a:cxn>
                <a:cxn ang="0">
                  <a:pos x="537" y="456"/>
                </a:cxn>
                <a:cxn ang="0">
                  <a:pos x="509" y="493"/>
                </a:cxn>
                <a:cxn ang="0">
                  <a:pos x="495" y="581"/>
                </a:cxn>
              </a:cxnLst>
              <a:rect l="0" t="0" r="r" b="b"/>
              <a:pathLst>
                <a:path w="636" h="633">
                  <a:moveTo>
                    <a:pt x="135" y="316"/>
                  </a:moveTo>
                  <a:lnTo>
                    <a:pt x="135" y="325"/>
                  </a:lnTo>
                  <a:lnTo>
                    <a:pt x="136" y="335"/>
                  </a:lnTo>
                  <a:lnTo>
                    <a:pt x="137" y="344"/>
                  </a:lnTo>
                  <a:lnTo>
                    <a:pt x="139" y="354"/>
                  </a:lnTo>
                  <a:lnTo>
                    <a:pt x="141" y="362"/>
                  </a:lnTo>
                  <a:lnTo>
                    <a:pt x="143" y="371"/>
                  </a:lnTo>
                  <a:lnTo>
                    <a:pt x="146" y="379"/>
                  </a:lnTo>
                  <a:lnTo>
                    <a:pt x="149" y="388"/>
                  </a:lnTo>
                  <a:lnTo>
                    <a:pt x="151" y="392"/>
                  </a:lnTo>
                  <a:lnTo>
                    <a:pt x="153" y="396"/>
                  </a:lnTo>
                  <a:lnTo>
                    <a:pt x="157" y="404"/>
                  </a:lnTo>
                  <a:lnTo>
                    <a:pt x="161" y="411"/>
                  </a:lnTo>
                  <a:lnTo>
                    <a:pt x="166" y="419"/>
                  </a:lnTo>
                  <a:lnTo>
                    <a:pt x="171" y="426"/>
                  </a:lnTo>
                  <a:lnTo>
                    <a:pt x="177" y="432"/>
                  </a:lnTo>
                  <a:lnTo>
                    <a:pt x="182" y="439"/>
                  </a:lnTo>
                  <a:lnTo>
                    <a:pt x="189" y="445"/>
                  </a:lnTo>
                  <a:lnTo>
                    <a:pt x="196" y="451"/>
                  </a:lnTo>
                  <a:lnTo>
                    <a:pt x="202" y="457"/>
                  </a:lnTo>
                  <a:lnTo>
                    <a:pt x="209" y="462"/>
                  </a:lnTo>
                  <a:lnTo>
                    <a:pt x="216" y="468"/>
                  </a:lnTo>
                  <a:lnTo>
                    <a:pt x="223" y="472"/>
                  </a:lnTo>
                  <a:lnTo>
                    <a:pt x="231" y="477"/>
                  </a:lnTo>
                  <a:lnTo>
                    <a:pt x="247" y="484"/>
                  </a:lnTo>
                  <a:lnTo>
                    <a:pt x="255" y="487"/>
                  </a:lnTo>
                  <a:lnTo>
                    <a:pt x="264" y="490"/>
                  </a:lnTo>
                  <a:lnTo>
                    <a:pt x="272" y="493"/>
                  </a:lnTo>
                  <a:lnTo>
                    <a:pt x="281" y="495"/>
                  </a:lnTo>
                  <a:lnTo>
                    <a:pt x="290" y="496"/>
                  </a:lnTo>
                  <a:lnTo>
                    <a:pt x="299" y="498"/>
                  </a:lnTo>
                  <a:lnTo>
                    <a:pt x="308" y="498"/>
                  </a:lnTo>
                  <a:lnTo>
                    <a:pt x="319" y="499"/>
                  </a:lnTo>
                  <a:lnTo>
                    <a:pt x="328" y="498"/>
                  </a:lnTo>
                  <a:lnTo>
                    <a:pt x="337" y="498"/>
                  </a:lnTo>
                  <a:lnTo>
                    <a:pt x="346" y="496"/>
                  </a:lnTo>
                  <a:lnTo>
                    <a:pt x="355" y="495"/>
                  </a:lnTo>
                  <a:lnTo>
                    <a:pt x="364" y="493"/>
                  </a:lnTo>
                  <a:lnTo>
                    <a:pt x="372" y="490"/>
                  </a:lnTo>
                  <a:lnTo>
                    <a:pt x="381" y="487"/>
                  </a:lnTo>
                  <a:lnTo>
                    <a:pt x="389" y="484"/>
                  </a:lnTo>
                  <a:lnTo>
                    <a:pt x="393" y="482"/>
                  </a:lnTo>
                  <a:lnTo>
                    <a:pt x="397" y="481"/>
                  </a:lnTo>
                  <a:lnTo>
                    <a:pt x="405" y="477"/>
                  </a:lnTo>
                  <a:lnTo>
                    <a:pt x="413" y="472"/>
                  </a:lnTo>
                  <a:lnTo>
                    <a:pt x="420" y="468"/>
                  </a:lnTo>
                  <a:lnTo>
                    <a:pt x="427" y="462"/>
                  </a:lnTo>
                  <a:lnTo>
                    <a:pt x="434" y="457"/>
                  </a:lnTo>
                  <a:lnTo>
                    <a:pt x="442" y="451"/>
                  </a:lnTo>
                  <a:lnTo>
                    <a:pt x="448" y="445"/>
                  </a:lnTo>
                  <a:lnTo>
                    <a:pt x="454" y="439"/>
                  </a:lnTo>
                  <a:lnTo>
                    <a:pt x="460" y="432"/>
                  </a:lnTo>
                  <a:lnTo>
                    <a:pt x="465" y="426"/>
                  </a:lnTo>
                  <a:lnTo>
                    <a:pt x="470" y="419"/>
                  </a:lnTo>
                  <a:lnTo>
                    <a:pt x="475" y="411"/>
                  </a:lnTo>
                  <a:lnTo>
                    <a:pt x="479" y="404"/>
                  </a:lnTo>
                  <a:lnTo>
                    <a:pt x="487" y="388"/>
                  </a:lnTo>
                  <a:lnTo>
                    <a:pt x="490" y="379"/>
                  </a:lnTo>
                  <a:lnTo>
                    <a:pt x="493" y="371"/>
                  </a:lnTo>
                  <a:lnTo>
                    <a:pt x="495" y="362"/>
                  </a:lnTo>
                  <a:lnTo>
                    <a:pt x="497" y="354"/>
                  </a:lnTo>
                  <a:lnTo>
                    <a:pt x="499" y="344"/>
                  </a:lnTo>
                  <a:lnTo>
                    <a:pt x="500" y="335"/>
                  </a:lnTo>
                  <a:lnTo>
                    <a:pt x="501" y="325"/>
                  </a:lnTo>
                  <a:lnTo>
                    <a:pt x="501" y="316"/>
                  </a:lnTo>
                  <a:lnTo>
                    <a:pt x="501" y="307"/>
                  </a:lnTo>
                  <a:lnTo>
                    <a:pt x="500" y="298"/>
                  </a:lnTo>
                  <a:lnTo>
                    <a:pt x="499" y="288"/>
                  </a:lnTo>
                  <a:lnTo>
                    <a:pt x="497" y="279"/>
                  </a:lnTo>
                  <a:lnTo>
                    <a:pt x="495" y="271"/>
                  </a:lnTo>
                  <a:lnTo>
                    <a:pt x="493" y="262"/>
                  </a:lnTo>
                  <a:lnTo>
                    <a:pt x="490" y="254"/>
                  </a:lnTo>
                  <a:lnTo>
                    <a:pt x="487" y="245"/>
                  </a:lnTo>
                  <a:lnTo>
                    <a:pt x="485" y="241"/>
                  </a:lnTo>
                  <a:lnTo>
                    <a:pt x="483" y="237"/>
                  </a:lnTo>
                  <a:lnTo>
                    <a:pt x="479" y="230"/>
                  </a:lnTo>
                  <a:lnTo>
                    <a:pt x="475" y="222"/>
                  </a:lnTo>
                  <a:lnTo>
                    <a:pt x="470" y="215"/>
                  </a:lnTo>
                  <a:lnTo>
                    <a:pt x="465" y="207"/>
                  </a:lnTo>
                  <a:lnTo>
                    <a:pt x="460" y="201"/>
                  </a:lnTo>
                  <a:lnTo>
                    <a:pt x="454" y="194"/>
                  </a:lnTo>
                  <a:lnTo>
                    <a:pt x="448" y="188"/>
                  </a:lnTo>
                  <a:lnTo>
                    <a:pt x="442" y="182"/>
                  </a:lnTo>
                  <a:lnTo>
                    <a:pt x="434" y="176"/>
                  </a:lnTo>
                  <a:lnTo>
                    <a:pt x="427" y="171"/>
                  </a:lnTo>
                  <a:lnTo>
                    <a:pt x="420" y="166"/>
                  </a:lnTo>
                  <a:lnTo>
                    <a:pt x="413" y="161"/>
                  </a:lnTo>
                  <a:lnTo>
                    <a:pt x="405" y="157"/>
                  </a:lnTo>
                  <a:lnTo>
                    <a:pt x="389" y="148"/>
                  </a:lnTo>
                  <a:lnTo>
                    <a:pt x="381" y="145"/>
                  </a:lnTo>
                  <a:lnTo>
                    <a:pt x="372" y="142"/>
                  </a:lnTo>
                  <a:lnTo>
                    <a:pt x="364" y="139"/>
                  </a:lnTo>
                  <a:lnTo>
                    <a:pt x="355" y="137"/>
                  </a:lnTo>
                  <a:lnTo>
                    <a:pt x="346" y="136"/>
                  </a:lnTo>
                  <a:lnTo>
                    <a:pt x="337" y="135"/>
                  </a:lnTo>
                  <a:lnTo>
                    <a:pt x="328" y="134"/>
                  </a:lnTo>
                  <a:lnTo>
                    <a:pt x="319" y="134"/>
                  </a:lnTo>
                  <a:lnTo>
                    <a:pt x="308" y="134"/>
                  </a:lnTo>
                  <a:lnTo>
                    <a:pt x="299" y="135"/>
                  </a:lnTo>
                  <a:lnTo>
                    <a:pt x="290" y="136"/>
                  </a:lnTo>
                  <a:lnTo>
                    <a:pt x="281" y="137"/>
                  </a:lnTo>
                  <a:lnTo>
                    <a:pt x="272" y="139"/>
                  </a:lnTo>
                  <a:lnTo>
                    <a:pt x="264" y="142"/>
                  </a:lnTo>
                  <a:lnTo>
                    <a:pt x="255" y="145"/>
                  </a:lnTo>
                  <a:lnTo>
                    <a:pt x="247" y="148"/>
                  </a:lnTo>
                  <a:lnTo>
                    <a:pt x="243" y="150"/>
                  </a:lnTo>
                  <a:lnTo>
                    <a:pt x="239" y="153"/>
                  </a:lnTo>
                  <a:lnTo>
                    <a:pt x="231" y="157"/>
                  </a:lnTo>
                  <a:lnTo>
                    <a:pt x="223" y="161"/>
                  </a:lnTo>
                  <a:lnTo>
                    <a:pt x="216" y="166"/>
                  </a:lnTo>
                  <a:lnTo>
                    <a:pt x="209" y="171"/>
                  </a:lnTo>
                  <a:lnTo>
                    <a:pt x="202" y="176"/>
                  </a:lnTo>
                  <a:lnTo>
                    <a:pt x="196" y="182"/>
                  </a:lnTo>
                  <a:lnTo>
                    <a:pt x="189" y="188"/>
                  </a:lnTo>
                  <a:lnTo>
                    <a:pt x="182" y="194"/>
                  </a:lnTo>
                  <a:lnTo>
                    <a:pt x="177" y="201"/>
                  </a:lnTo>
                  <a:lnTo>
                    <a:pt x="171" y="207"/>
                  </a:lnTo>
                  <a:lnTo>
                    <a:pt x="166" y="215"/>
                  </a:lnTo>
                  <a:lnTo>
                    <a:pt x="161" y="222"/>
                  </a:lnTo>
                  <a:lnTo>
                    <a:pt x="157" y="230"/>
                  </a:lnTo>
                  <a:lnTo>
                    <a:pt x="149" y="245"/>
                  </a:lnTo>
                  <a:lnTo>
                    <a:pt x="146" y="254"/>
                  </a:lnTo>
                  <a:lnTo>
                    <a:pt x="143" y="262"/>
                  </a:lnTo>
                  <a:lnTo>
                    <a:pt x="141" y="271"/>
                  </a:lnTo>
                  <a:lnTo>
                    <a:pt x="139" y="279"/>
                  </a:lnTo>
                  <a:lnTo>
                    <a:pt x="137" y="288"/>
                  </a:lnTo>
                  <a:lnTo>
                    <a:pt x="136" y="298"/>
                  </a:lnTo>
                  <a:lnTo>
                    <a:pt x="135" y="307"/>
                  </a:lnTo>
                  <a:lnTo>
                    <a:pt x="135" y="316"/>
                  </a:lnTo>
                  <a:close/>
                  <a:moveTo>
                    <a:pt x="495" y="581"/>
                  </a:moveTo>
                  <a:lnTo>
                    <a:pt x="441" y="545"/>
                  </a:lnTo>
                  <a:lnTo>
                    <a:pt x="429" y="551"/>
                  </a:lnTo>
                  <a:lnTo>
                    <a:pt x="419" y="556"/>
                  </a:lnTo>
                  <a:lnTo>
                    <a:pt x="408" y="560"/>
                  </a:lnTo>
                  <a:lnTo>
                    <a:pt x="396" y="564"/>
                  </a:lnTo>
                  <a:lnTo>
                    <a:pt x="382" y="628"/>
                  </a:lnTo>
                  <a:lnTo>
                    <a:pt x="362" y="631"/>
                  </a:lnTo>
                  <a:lnTo>
                    <a:pt x="342" y="633"/>
                  </a:lnTo>
                  <a:lnTo>
                    <a:pt x="311" y="575"/>
                  </a:lnTo>
                  <a:lnTo>
                    <a:pt x="299" y="575"/>
                  </a:lnTo>
                  <a:lnTo>
                    <a:pt x="287" y="573"/>
                  </a:lnTo>
                  <a:lnTo>
                    <a:pt x="275" y="572"/>
                  </a:lnTo>
                  <a:lnTo>
                    <a:pt x="263" y="569"/>
                  </a:lnTo>
                  <a:lnTo>
                    <a:pt x="219" y="618"/>
                  </a:lnTo>
                  <a:lnTo>
                    <a:pt x="209" y="615"/>
                  </a:lnTo>
                  <a:lnTo>
                    <a:pt x="200" y="612"/>
                  </a:lnTo>
                  <a:lnTo>
                    <a:pt x="181" y="604"/>
                  </a:lnTo>
                  <a:lnTo>
                    <a:pt x="184" y="536"/>
                  </a:lnTo>
                  <a:lnTo>
                    <a:pt x="174" y="530"/>
                  </a:lnTo>
                  <a:lnTo>
                    <a:pt x="164" y="522"/>
                  </a:lnTo>
                  <a:lnTo>
                    <a:pt x="155" y="515"/>
                  </a:lnTo>
                  <a:lnTo>
                    <a:pt x="146" y="507"/>
                  </a:lnTo>
                  <a:lnTo>
                    <a:pt x="80" y="527"/>
                  </a:lnTo>
                  <a:lnTo>
                    <a:pt x="68" y="513"/>
                  </a:lnTo>
                  <a:lnTo>
                    <a:pt x="56" y="498"/>
                  </a:lnTo>
                  <a:lnTo>
                    <a:pt x="94" y="440"/>
                  </a:lnTo>
                  <a:lnTo>
                    <a:pt x="89" y="429"/>
                  </a:lnTo>
                  <a:lnTo>
                    <a:pt x="84" y="418"/>
                  </a:lnTo>
                  <a:lnTo>
                    <a:pt x="79" y="407"/>
                  </a:lnTo>
                  <a:lnTo>
                    <a:pt x="75" y="395"/>
                  </a:lnTo>
                  <a:lnTo>
                    <a:pt x="5" y="380"/>
                  </a:lnTo>
                  <a:lnTo>
                    <a:pt x="2" y="362"/>
                  </a:lnTo>
                  <a:lnTo>
                    <a:pt x="0" y="343"/>
                  </a:lnTo>
                  <a:lnTo>
                    <a:pt x="64" y="311"/>
                  </a:lnTo>
                  <a:lnTo>
                    <a:pt x="65" y="298"/>
                  </a:lnTo>
                  <a:lnTo>
                    <a:pt x="66" y="286"/>
                  </a:lnTo>
                  <a:lnTo>
                    <a:pt x="68" y="274"/>
                  </a:lnTo>
                  <a:lnTo>
                    <a:pt x="70" y="262"/>
                  </a:lnTo>
                  <a:lnTo>
                    <a:pt x="16" y="213"/>
                  </a:lnTo>
                  <a:lnTo>
                    <a:pt x="23" y="197"/>
                  </a:lnTo>
                  <a:lnTo>
                    <a:pt x="30" y="181"/>
                  </a:lnTo>
                  <a:lnTo>
                    <a:pt x="102" y="184"/>
                  </a:lnTo>
                  <a:lnTo>
                    <a:pt x="109" y="174"/>
                  </a:lnTo>
                  <a:lnTo>
                    <a:pt x="116" y="164"/>
                  </a:lnTo>
                  <a:lnTo>
                    <a:pt x="124" y="154"/>
                  </a:lnTo>
                  <a:lnTo>
                    <a:pt x="132" y="144"/>
                  </a:lnTo>
                  <a:lnTo>
                    <a:pt x="111" y="75"/>
                  </a:lnTo>
                  <a:lnTo>
                    <a:pt x="124" y="64"/>
                  </a:lnTo>
                  <a:lnTo>
                    <a:pt x="138" y="54"/>
                  </a:lnTo>
                  <a:lnTo>
                    <a:pt x="200" y="93"/>
                  </a:lnTo>
                  <a:lnTo>
                    <a:pt x="211" y="87"/>
                  </a:lnTo>
                  <a:lnTo>
                    <a:pt x="222" y="82"/>
                  </a:lnTo>
                  <a:lnTo>
                    <a:pt x="234" y="78"/>
                  </a:lnTo>
                  <a:lnTo>
                    <a:pt x="246" y="74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6" y="0"/>
                  </a:lnTo>
                  <a:lnTo>
                    <a:pt x="330" y="63"/>
                  </a:lnTo>
                  <a:lnTo>
                    <a:pt x="343" y="64"/>
                  </a:lnTo>
                  <a:lnTo>
                    <a:pt x="355" y="65"/>
                  </a:lnTo>
                  <a:lnTo>
                    <a:pt x="367" y="67"/>
                  </a:lnTo>
                  <a:lnTo>
                    <a:pt x="379" y="69"/>
                  </a:lnTo>
                  <a:lnTo>
                    <a:pt x="426" y="18"/>
                  </a:lnTo>
                  <a:lnTo>
                    <a:pt x="435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2"/>
                  </a:lnTo>
                  <a:lnTo>
                    <a:pt x="468" y="109"/>
                  </a:lnTo>
                  <a:lnTo>
                    <a:pt x="478" y="116"/>
                  </a:lnTo>
                  <a:lnTo>
                    <a:pt x="487" y="124"/>
                  </a:lnTo>
                  <a:lnTo>
                    <a:pt x="496" y="132"/>
                  </a:lnTo>
                  <a:lnTo>
                    <a:pt x="561" y="111"/>
                  </a:lnTo>
                  <a:lnTo>
                    <a:pt x="574" y="126"/>
                  </a:lnTo>
                  <a:lnTo>
                    <a:pt x="579" y="134"/>
                  </a:lnTo>
                  <a:lnTo>
                    <a:pt x="585" y="142"/>
                  </a:lnTo>
                  <a:lnTo>
                    <a:pt x="547" y="200"/>
                  </a:lnTo>
                  <a:lnTo>
                    <a:pt x="550" y="205"/>
                  </a:lnTo>
                  <a:lnTo>
                    <a:pt x="553" y="211"/>
                  </a:lnTo>
                  <a:lnTo>
                    <a:pt x="558" y="222"/>
                  </a:lnTo>
                  <a:lnTo>
                    <a:pt x="562" y="233"/>
                  </a:lnTo>
                  <a:lnTo>
                    <a:pt x="567" y="245"/>
                  </a:lnTo>
                  <a:lnTo>
                    <a:pt x="631" y="259"/>
                  </a:lnTo>
                  <a:lnTo>
                    <a:pt x="634" y="278"/>
                  </a:lnTo>
                  <a:lnTo>
                    <a:pt x="636" y="298"/>
                  </a:lnTo>
                  <a:lnTo>
                    <a:pt x="577" y="329"/>
                  </a:lnTo>
                  <a:lnTo>
                    <a:pt x="577" y="341"/>
                  </a:lnTo>
                  <a:lnTo>
                    <a:pt x="575" y="354"/>
                  </a:lnTo>
                  <a:lnTo>
                    <a:pt x="574" y="365"/>
                  </a:lnTo>
                  <a:lnTo>
                    <a:pt x="571" y="377"/>
                  </a:lnTo>
                  <a:lnTo>
                    <a:pt x="619" y="421"/>
                  </a:lnTo>
                  <a:lnTo>
                    <a:pt x="612" y="440"/>
                  </a:lnTo>
                  <a:lnTo>
                    <a:pt x="603" y="458"/>
                  </a:lnTo>
                  <a:lnTo>
                    <a:pt x="537" y="456"/>
                  </a:lnTo>
                  <a:lnTo>
                    <a:pt x="531" y="465"/>
                  </a:lnTo>
                  <a:lnTo>
                    <a:pt x="524" y="475"/>
                  </a:lnTo>
                  <a:lnTo>
                    <a:pt x="516" y="484"/>
                  </a:lnTo>
                  <a:lnTo>
                    <a:pt x="509" y="493"/>
                  </a:lnTo>
                  <a:lnTo>
                    <a:pt x="528" y="555"/>
                  </a:lnTo>
                  <a:lnTo>
                    <a:pt x="512" y="569"/>
                  </a:lnTo>
                  <a:lnTo>
                    <a:pt x="504" y="575"/>
                  </a:lnTo>
                  <a:lnTo>
                    <a:pt x="495" y="581"/>
                  </a:ln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45" name="TextBox 50"/>
            <p:cNvSpPr txBox="1">
              <a:spLocks noChangeArrowheads="1"/>
            </p:cNvSpPr>
            <p:nvPr/>
          </p:nvSpPr>
          <p:spPr bwMode="auto">
            <a:xfrm>
              <a:off x="5919915" y="2439988"/>
              <a:ext cx="700250" cy="261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40" b="1">
                  <a:solidFill>
                    <a:srgbClr val="FF0000"/>
                  </a:solidFill>
                  <a:latin typeface="Arial" charset="0"/>
                </a:rPr>
                <a:t>Display</a:t>
              </a:r>
              <a:endParaRPr lang="zh-CN" altLang="en-US" sz="1440" b="1">
                <a:solidFill>
                  <a:srgbClr val="FF0000"/>
                </a:solidFill>
                <a:latin typeface="Arial" charset="0"/>
              </a:endParaRPr>
            </a:p>
          </p:txBody>
        </p:sp>
      </p:grpSp>
      <p:cxnSp>
        <p:nvCxnSpPr>
          <p:cNvPr id="46" name="直接箭头连接符 45"/>
          <p:cNvCxnSpPr/>
          <p:nvPr/>
        </p:nvCxnSpPr>
        <p:spPr>
          <a:xfrm>
            <a:off x="2415540" y="3262560"/>
            <a:ext cx="744856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3594736" y="3260656"/>
            <a:ext cx="744854" cy="1904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884420" y="3270180"/>
            <a:ext cx="744856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5968366" y="3264466"/>
            <a:ext cx="744854" cy="1904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7216140" y="3272086"/>
            <a:ext cx="744856" cy="1904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8549640" y="3287326"/>
            <a:ext cx="744856" cy="1904"/>
          </a:xfrm>
          <a:prstGeom prst="straightConnector1">
            <a:avLst/>
          </a:prstGeom>
          <a:ln w="50800" cap="sq">
            <a:solidFill>
              <a:srgbClr val="FF0000"/>
            </a:solidFill>
            <a:prstDash val="solid"/>
            <a:round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371726" y="4399846"/>
            <a:ext cx="744854" cy="1904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3550920" y="4397940"/>
            <a:ext cx="744856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684396" y="4394130"/>
            <a:ext cx="744854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924550" y="4401750"/>
            <a:ext cx="744856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7157086" y="4382700"/>
            <a:ext cx="744854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8532496" y="4367460"/>
            <a:ext cx="744854" cy="1906"/>
          </a:xfrm>
          <a:prstGeom prst="straightConnector1">
            <a:avLst/>
          </a:prstGeom>
          <a:ln w="50800" cap="sq">
            <a:solidFill>
              <a:srgbClr val="FF0000"/>
            </a:solidFill>
            <a:prstDash val="sysDash"/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70"/>
          <p:cNvSpPr txBox="1">
            <a:spLocks noChangeArrowheads="1"/>
          </p:cNvSpPr>
          <p:nvPr/>
        </p:nvSpPr>
        <p:spPr bwMode="auto">
          <a:xfrm>
            <a:off x="4091940" y="1262209"/>
            <a:ext cx="319433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920" b="1" dirty="0">
                <a:solidFill>
                  <a:prstClr val="black"/>
                </a:solidFill>
                <a:latin typeface="Arial" charset="0"/>
              </a:rPr>
              <a:t>SF Construct Value Chain</a:t>
            </a:r>
            <a:endParaRPr lang="zh-CN" altLang="en-US" sz="192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3379470" y="1568914"/>
            <a:ext cx="4863466" cy="84391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6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</a:t>
            </a:r>
            <a:r>
              <a:rPr lang="zh-CN" altLang="en-US" sz="168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：提供专业的</a:t>
            </a:r>
            <a:r>
              <a:rPr lang="en-US" altLang="zh-CN" sz="168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ECM</a:t>
            </a:r>
            <a:r>
              <a:rPr lang="zh-CN" altLang="en-US" sz="168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管理平台</a:t>
            </a:r>
          </a:p>
        </p:txBody>
      </p:sp>
      <p:sp>
        <p:nvSpPr>
          <p:cNvPr id="60" name="右箭头 59"/>
          <p:cNvSpPr/>
          <p:nvPr/>
        </p:nvSpPr>
        <p:spPr>
          <a:xfrm>
            <a:off x="3335618" y="5289608"/>
            <a:ext cx="4863532" cy="843926"/>
          </a:xfrm>
          <a:prstGeom prst="rightArrow">
            <a:avLst/>
          </a:prstGeom>
          <a:solidFill>
            <a:srgbClr val="FF0000"/>
          </a:solidFill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flatTx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6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</a:t>
            </a:r>
            <a:r>
              <a:rPr lang="zh-CN" altLang="en-US" sz="168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：专业的调研方法反馈消费者的信息</a:t>
            </a:r>
          </a:p>
        </p:txBody>
      </p:sp>
      <p:grpSp>
        <p:nvGrpSpPr>
          <p:cNvPr id="61" name="组合 76"/>
          <p:cNvGrpSpPr>
            <a:grpSpLocks/>
          </p:cNvGrpSpPr>
          <p:nvPr/>
        </p:nvGrpSpPr>
        <p:grpSpPr bwMode="auto">
          <a:xfrm>
            <a:off x="5063490" y="2508180"/>
            <a:ext cx="3890010" cy="2165986"/>
            <a:chOff x="3711557" y="1689084"/>
            <a:chExt cx="3242130" cy="1805333"/>
          </a:xfrm>
        </p:grpSpPr>
        <p:sp>
          <p:nvSpPr>
            <p:cNvPr id="62" name="矩形 61"/>
            <p:cNvSpPr/>
            <p:nvPr/>
          </p:nvSpPr>
          <p:spPr>
            <a:xfrm>
              <a:off x="3711557" y="1724016"/>
              <a:ext cx="3242130" cy="17704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63" name="TextBox 75"/>
            <p:cNvSpPr txBox="1">
              <a:spLocks noChangeArrowheads="1"/>
            </p:cNvSpPr>
            <p:nvPr/>
          </p:nvSpPr>
          <p:spPr bwMode="auto">
            <a:xfrm>
              <a:off x="3856392" y="1689084"/>
              <a:ext cx="2687010" cy="354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6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</a:t>
              </a:r>
              <a:r>
                <a:rPr lang="zh-CN" altLang="en-US" sz="168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Wingdings" pitchFamily="2" charset="2"/>
                </a:rPr>
                <a:t>：专业的店面建设经验及团队</a:t>
              </a:r>
              <a:endParaRPr lang="zh-CN" altLang="en-US" sz="1680">
                <a:solidFill>
                  <a:srgbClr val="FF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 smtClean="0"/>
              <a:t>因素、漏斗</a:t>
            </a:r>
            <a:endParaRPr lang="zh-CN" altLang="en-US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825" y="2104431"/>
            <a:ext cx="3505662" cy="3353416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5949658" y="2677029"/>
            <a:ext cx="4873935" cy="2470841"/>
            <a:chOff x="4670670" y="2371359"/>
            <a:chExt cx="1941513" cy="984250"/>
          </a:xfrm>
        </p:grpSpPr>
        <p:grpSp>
          <p:nvGrpSpPr>
            <p:cNvPr id="51" name="Group 5"/>
            <p:cNvGrpSpPr>
              <a:grpSpLocks/>
            </p:cNvGrpSpPr>
            <p:nvPr/>
          </p:nvGrpSpPr>
          <p:grpSpPr bwMode="auto">
            <a:xfrm>
              <a:off x="4670670" y="2371359"/>
              <a:ext cx="1941513" cy="682625"/>
              <a:chOff x="3096" y="1531"/>
              <a:chExt cx="1223" cy="43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3096" y="1639"/>
                <a:ext cx="479" cy="322"/>
              </a:xfrm>
              <a:custGeom>
                <a:avLst/>
                <a:gdLst>
                  <a:gd name="T0" fmla="*/ 0 w 1195"/>
                  <a:gd name="T1" fmla="*/ 0 h 804"/>
                  <a:gd name="T2" fmla="*/ 0 w 1195"/>
                  <a:gd name="T3" fmla="*/ 0 h 804"/>
                  <a:gd name="T4" fmla="*/ 1 w 1195"/>
                  <a:gd name="T5" fmla="*/ 0 h 804"/>
                  <a:gd name="T6" fmla="*/ 1 w 1195"/>
                  <a:gd name="T7" fmla="*/ 0 h 8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5" h="804">
                    <a:moveTo>
                      <a:pt x="0" y="0"/>
                    </a:moveTo>
                    <a:lnTo>
                      <a:pt x="225" y="0"/>
                    </a:lnTo>
                    <a:lnTo>
                      <a:pt x="1029" y="804"/>
                    </a:lnTo>
                    <a:lnTo>
                      <a:pt x="1195" y="804"/>
                    </a:lnTo>
                  </a:path>
                </a:pathLst>
              </a:custGeom>
              <a:noFill/>
              <a:ln w="28575" cap="flat" cmpd="sng">
                <a:solidFill>
                  <a:srgbClr val="A9D18E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 flipV="1">
                <a:off x="3840" y="1639"/>
                <a:ext cx="479" cy="322"/>
              </a:xfrm>
              <a:custGeom>
                <a:avLst/>
                <a:gdLst>
                  <a:gd name="T0" fmla="*/ 0 w 1195"/>
                  <a:gd name="T1" fmla="*/ 0 h 804"/>
                  <a:gd name="T2" fmla="*/ 0 w 1195"/>
                  <a:gd name="T3" fmla="*/ 0 h 804"/>
                  <a:gd name="T4" fmla="*/ 1 w 1195"/>
                  <a:gd name="T5" fmla="*/ 0 h 804"/>
                  <a:gd name="T6" fmla="*/ 1 w 1195"/>
                  <a:gd name="T7" fmla="*/ 0 h 8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95" h="804">
                    <a:moveTo>
                      <a:pt x="0" y="0"/>
                    </a:moveTo>
                    <a:lnTo>
                      <a:pt x="225" y="0"/>
                    </a:lnTo>
                    <a:lnTo>
                      <a:pt x="1029" y="804"/>
                    </a:lnTo>
                    <a:lnTo>
                      <a:pt x="1195" y="804"/>
                    </a:lnTo>
                  </a:path>
                </a:pathLst>
              </a:custGeom>
              <a:noFill/>
              <a:ln w="28575" cap="flat" cmpd="sng">
                <a:solidFill>
                  <a:srgbClr val="A9D18E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Line 8"/>
              <p:cNvSpPr>
                <a:spLocks noChangeShapeType="1"/>
              </p:cNvSpPr>
              <p:nvPr/>
            </p:nvSpPr>
            <p:spPr bwMode="auto">
              <a:xfrm>
                <a:off x="3583" y="1961"/>
                <a:ext cx="245" cy="0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/>
              </p:cNvSpPr>
              <p:nvPr/>
            </p:nvSpPr>
            <p:spPr bwMode="auto">
              <a:xfrm rot="5400000">
                <a:off x="3591" y="1331"/>
                <a:ext cx="240" cy="640"/>
              </a:xfrm>
              <a:custGeom>
                <a:avLst/>
                <a:gdLst>
                  <a:gd name="T0" fmla="*/ 0 w 240"/>
                  <a:gd name="T1" fmla="*/ 8179176 h 136"/>
                  <a:gd name="T2" fmla="*/ 110 w 240"/>
                  <a:gd name="T3" fmla="*/ 8179176 h 136"/>
                  <a:gd name="T4" fmla="*/ 110 w 240"/>
                  <a:gd name="T5" fmla="*/ 0 h 136"/>
                  <a:gd name="T6" fmla="*/ 240 w 240"/>
                  <a:gd name="T7" fmla="*/ 16355854 h 136"/>
                  <a:gd name="T8" fmla="*/ 106 w 240"/>
                  <a:gd name="T9" fmla="*/ 32711195 h 136"/>
                  <a:gd name="T10" fmla="*/ 106 w 240"/>
                  <a:gd name="T11" fmla="*/ 24534522 h 136"/>
                  <a:gd name="T12" fmla="*/ 2 w 240"/>
                  <a:gd name="T13" fmla="*/ 24534522 h 1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0" h="136">
                    <a:moveTo>
                      <a:pt x="0" y="34"/>
                    </a:moveTo>
                    <a:lnTo>
                      <a:pt x="110" y="34"/>
                    </a:lnTo>
                    <a:lnTo>
                      <a:pt x="110" y="0"/>
                    </a:lnTo>
                    <a:lnTo>
                      <a:pt x="240" y="68"/>
                    </a:lnTo>
                    <a:lnTo>
                      <a:pt x="106" y="136"/>
                    </a:lnTo>
                    <a:lnTo>
                      <a:pt x="106" y="102"/>
                    </a:lnTo>
                    <a:lnTo>
                      <a:pt x="2" y="102"/>
                    </a:lnTo>
                  </a:path>
                </a:pathLst>
              </a:custGeom>
              <a:noFill/>
              <a:ln w="28575" cap="flat" cmpd="sng">
                <a:solidFill>
                  <a:srgbClr val="A9D18E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2" name="Group 31"/>
            <p:cNvGrpSpPr>
              <a:grpSpLocks/>
            </p:cNvGrpSpPr>
            <p:nvPr/>
          </p:nvGrpSpPr>
          <p:grpSpPr bwMode="auto">
            <a:xfrm>
              <a:off x="5439020" y="3117484"/>
              <a:ext cx="406400" cy="238125"/>
              <a:chOff x="2990" y="2144"/>
              <a:chExt cx="744" cy="606"/>
            </a:xfrm>
          </p:grpSpPr>
          <p:sp>
            <p:nvSpPr>
              <p:cNvPr id="53" name="Line 32"/>
              <p:cNvSpPr>
                <a:spLocks noChangeShapeType="1"/>
              </p:cNvSpPr>
              <p:nvPr/>
            </p:nvSpPr>
            <p:spPr bwMode="auto">
              <a:xfrm>
                <a:off x="2990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Line 33"/>
              <p:cNvSpPr>
                <a:spLocks noChangeShapeType="1"/>
              </p:cNvSpPr>
              <p:nvPr/>
            </p:nvSpPr>
            <p:spPr bwMode="auto">
              <a:xfrm>
                <a:off x="3138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Line 34"/>
              <p:cNvSpPr>
                <a:spLocks noChangeShapeType="1"/>
              </p:cNvSpPr>
              <p:nvPr/>
            </p:nvSpPr>
            <p:spPr bwMode="auto">
              <a:xfrm>
                <a:off x="3287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Line 35"/>
              <p:cNvSpPr>
                <a:spLocks noChangeShapeType="1"/>
              </p:cNvSpPr>
              <p:nvPr/>
            </p:nvSpPr>
            <p:spPr bwMode="auto">
              <a:xfrm>
                <a:off x="3436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Line 36"/>
              <p:cNvSpPr>
                <a:spLocks noChangeShapeType="1"/>
              </p:cNvSpPr>
              <p:nvPr/>
            </p:nvSpPr>
            <p:spPr bwMode="auto">
              <a:xfrm>
                <a:off x="3585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Line 37"/>
              <p:cNvSpPr>
                <a:spLocks noChangeShapeType="1"/>
              </p:cNvSpPr>
              <p:nvPr/>
            </p:nvSpPr>
            <p:spPr bwMode="auto">
              <a:xfrm>
                <a:off x="3734" y="2144"/>
                <a:ext cx="0" cy="606"/>
              </a:xfrm>
              <a:prstGeom prst="line">
                <a:avLst/>
              </a:prstGeom>
              <a:noFill/>
              <a:ln w="28575">
                <a:solidFill>
                  <a:srgbClr val="A9D18E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2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因素、漏斗</a:t>
            </a:r>
          </a:p>
        </p:txBody>
      </p:sp>
      <p:pic>
        <p:nvPicPr>
          <p:cNvPr id="212" name="图片 2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573" y="1137152"/>
            <a:ext cx="8952118" cy="52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0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 smtClean="0"/>
              <a:t>因素</a:t>
            </a:r>
            <a:endParaRPr lang="zh-CN" altLang="en-US" dirty="0"/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4692650" y="1919288"/>
            <a:ext cx="2552700" cy="1420812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2147483646 h 895"/>
              <a:gd name="T4" fmla="*/ 2147483646 w 873"/>
              <a:gd name="T5" fmla="*/ 2147483646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 rot="5400000">
            <a:off x="8141495" y="2613820"/>
            <a:ext cx="1317625" cy="2773363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2147483646 h 895"/>
              <a:gd name="T4" fmla="*/ 2147483646 w 873"/>
              <a:gd name="T5" fmla="*/ 2147483646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H="1" flipV="1">
            <a:off x="4856163" y="4802188"/>
            <a:ext cx="2552700" cy="1420812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2147483646 h 895"/>
              <a:gd name="T4" fmla="*/ 2147483646 w 873"/>
              <a:gd name="T5" fmla="*/ 2147483646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5400000" flipH="1" flipV="1">
            <a:off x="2642395" y="2756695"/>
            <a:ext cx="1317625" cy="2773363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2147483646 h 895"/>
              <a:gd name="T4" fmla="*/ 2147483646 w 873"/>
              <a:gd name="T5" fmla="*/ 2147483646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A9D1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68888" y="3717925"/>
            <a:ext cx="1962150" cy="704850"/>
          </a:xfrm>
          <a:prstGeom prst="rect">
            <a:avLst/>
          </a:prstGeom>
          <a:solidFill>
            <a:srgbClr val="A9D18E"/>
          </a:solidFill>
          <a:ln w="6350">
            <a:solidFill>
              <a:srgbClr val="A9D18E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770438" y="1919288"/>
            <a:ext cx="271462" cy="271462"/>
          </a:xfrm>
          <a:prstGeom prst="rect">
            <a:avLst/>
          </a:prstGeom>
          <a:solidFill>
            <a:srgbClr val="A9D18E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915526" y="3417888"/>
            <a:ext cx="271463" cy="271462"/>
          </a:xfrm>
          <a:prstGeom prst="rect">
            <a:avLst/>
          </a:prstGeom>
          <a:solidFill>
            <a:srgbClr val="A9D18E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54851" y="5951538"/>
            <a:ext cx="271463" cy="271462"/>
          </a:xfrm>
          <a:prstGeom prst="rect">
            <a:avLst/>
          </a:prstGeom>
          <a:solidFill>
            <a:srgbClr val="A9D18E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14526" y="4459288"/>
            <a:ext cx="271463" cy="271462"/>
          </a:xfrm>
          <a:prstGeom prst="rect">
            <a:avLst/>
          </a:prstGeom>
          <a:solidFill>
            <a:srgbClr val="A9D18E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699000" y="2492375"/>
            <a:ext cx="2540000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500"/>
              <a:t>Factor 1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189914" y="3887788"/>
            <a:ext cx="1220787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500"/>
              <a:t>Factor 2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783138" y="5359400"/>
            <a:ext cx="2540000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500"/>
              <a:t>Factor 3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595564" y="3965575"/>
            <a:ext cx="1220787" cy="2286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500"/>
              <a:t>Factor 4</a:t>
            </a:r>
          </a:p>
        </p:txBody>
      </p:sp>
    </p:spTree>
    <p:extLst>
      <p:ext uri="{BB962C8B-B14F-4D97-AF65-F5344CB8AC3E}">
        <p14:creationId xmlns:p14="http://schemas.microsoft.com/office/powerpoint/2010/main" val="32567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罗兰贝格的模板应用 </a:t>
            </a:r>
            <a:r>
              <a:rPr lang="en-US" altLang="zh-CN" dirty="0"/>
              <a:t>— </a:t>
            </a:r>
            <a:r>
              <a:rPr lang="zh-CN" altLang="en-US" dirty="0"/>
              <a:t>因素</a:t>
            </a:r>
          </a:p>
        </p:txBody>
      </p:sp>
      <p:pic>
        <p:nvPicPr>
          <p:cNvPr id="4" name="图片 3" descr="一（2）"/>
          <p:cNvPicPr/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81239" y="2351535"/>
            <a:ext cx="2155214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41" r="22572"/>
          <a:stretch/>
        </p:blipFill>
        <p:spPr bwMode="auto">
          <a:xfrm>
            <a:off x="8186792" y="3104791"/>
            <a:ext cx="1369925" cy="1497914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171" y="2626044"/>
            <a:ext cx="2591248" cy="20527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74608" y="1295400"/>
            <a:ext cx="335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实施</a:t>
            </a:r>
            <a:r>
              <a:rPr kumimoji="1" lang="en-US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型组织结构</a:t>
            </a:r>
            <a:endParaRPr kumimoji="1" lang="zh-CN" altLang="en-US" sz="16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11137" y="2562545"/>
            <a:ext cx="2467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实施</a:t>
            </a:r>
            <a:r>
              <a:rPr kumimoji="1" lang="en-US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SCTS</a:t>
            </a: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执行管理体系，重点解决执行力和内部监控力的问题</a:t>
            </a:r>
            <a:endParaRPr kumimoji="1" lang="zh-CN" altLang="en-US" sz="16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83484" y="4157417"/>
            <a:ext cx="2077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微博公示</a:t>
            </a:r>
            <a:r>
              <a:rPr kumimoji="1" lang="en-US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重点解决社会监控力的问题</a:t>
            </a:r>
            <a:endParaRPr kumimoji="1" lang="zh-CN" altLang="zh-CN" sz="16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1795" y="5790404"/>
            <a:ext cx="4474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kumimoji="1" lang="zh-CN" altLang="zh-CN" sz="16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工具，重点解决执行力和内部监控力的问题</a:t>
            </a:r>
            <a:endParaRPr kumimoji="1" lang="zh-CN" altLang="zh-CN" sz="16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629" y="4831526"/>
            <a:ext cx="1547607" cy="8640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88" y="4831526"/>
            <a:ext cx="1547608" cy="86400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14320" y="4831526"/>
            <a:ext cx="1547607" cy="86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/>
          <p:cNvPicPr/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12"/>
          <a:stretch/>
        </p:blipFill>
        <p:spPr bwMode="auto">
          <a:xfrm>
            <a:off x="7020352" y="4602706"/>
            <a:ext cx="2691162" cy="1477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1874254" y="1386314"/>
            <a:ext cx="7860709" cy="4694179"/>
            <a:chOff x="1537284" y="1817041"/>
            <a:chExt cx="5985810" cy="3574546"/>
          </a:xfrm>
        </p:grpSpPr>
        <p:sp>
          <p:nvSpPr>
            <p:cNvPr id="16" name="Freeform 3"/>
            <p:cNvSpPr>
              <a:spLocks/>
            </p:cNvSpPr>
            <p:nvPr/>
          </p:nvSpPr>
          <p:spPr bwMode="auto">
            <a:xfrm>
              <a:off x="3213894" y="1821864"/>
              <a:ext cx="2038760" cy="876091"/>
            </a:xfrm>
            <a:custGeom>
              <a:avLst/>
              <a:gdLst>
                <a:gd name="T0" fmla="*/ 0 w 873"/>
                <a:gd name="T1" fmla="*/ 0 h 895"/>
                <a:gd name="T2" fmla="*/ 0 w 873"/>
                <a:gd name="T3" fmla="*/ 2147483646 h 895"/>
                <a:gd name="T4" fmla="*/ 2147483646 w 873"/>
                <a:gd name="T5" fmla="*/ 2147483646 h 8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 cap="flat" cmpd="sng">
              <a:solidFill>
                <a:srgbClr val="C4352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4"/>
            <p:cNvSpPr>
              <a:spLocks/>
            </p:cNvSpPr>
            <p:nvPr/>
          </p:nvSpPr>
          <p:spPr bwMode="auto">
            <a:xfrm rot="5400000">
              <a:off x="5628348" y="2418624"/>
              <a:ext cx="1613825" cy="2175665"/>
            </a:xfrm>
            <a:custGeom>
              <a:avLst/>
              <a:gdLst>
                <a:gd name="T0" fmla="*/ 0 w 873"/>
                <a:gd name="T1" fmla="*/ 0 h 895"/>
                <a:gd name="T2" fmla="*/ 0 w 873"/>
                <a:gd name="T3" fmla="*/ 2147483646 h 895"/>
                <a:gd name="T4" fmla="*/ 2147483646 w 873"/>
                <a:gd name="T5" fmla="*/ 2147483646 h 8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 cap="flat" cmpd="sng">
              <a:solidFill>
                <a:srgbClr val="C4352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 flipH="1" flipV="1">
              <a:off x="3291681" y="4384808"/>
              <a:ext cx="2055746" cy="1006779"/>
            </a:xfrm>
            <a:custGeom>
              <a:avLst/>
              <a:gdLst>
                <a:gd name="T0" fmla="*/ 0 w 873"/>
                <a:gd name="T1" fmla="*/ 0 h 895"/>
                <a:gd name="T2" fmla="*/ 0 w 873"/>
                <a:gd name="T3" fmla="*/ 2147483646 h 895"/>
                <a:gd name="T4" fmla="*/ 2147483646 w 873"/>
                <a:gd name="T5" fmla="*/ 2147483646 h 8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 cap="flat" cmpd="sng">
              <a:solidFill>
                <a:srgbClr val="C4352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 rot="5400000" flipH="1" flipV="1">
              <a:off x="1568677" y="2744351"/>
              <a:ext cx="1609062" cy="1671848"/>
            </a:xfrm>
            <a:custGeom>
              <a:avLst/>
              <a:gdLst>
                <a:gd name="T0" fmla="*/ 0 w 873"/>
                <a:gd name="T1" fmla="*/ 0 h 895"/>
                <a:gd name="T2" fmla="*/ 0 w 873"/>
                <a:gd name="T3" fmla="*/ 2147483646 h 895"/>
                <a:gd name="T4" fmla="*/ 2147483646 w 873"/>
                <a:gd name="T5" fmla="*/ 2147483646 h 8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3" h="895">
                  <a:moveTo>
                    <a:pt x="0" y="0"/>
                  </a:moveTo>
                  <a:lnTo>
                    <a:pt x="0" y="895"/>
                  </a:lnTo>
                  <a:lnTo>
                    <a:pt x="873" y="895"/>
                  </a:lnTo>
                </a:path>
              </a:pathLst>
            </a:custGeom>
            <a:noFill/>
            <a:ln w="22225" cap="flat" cmpd="sng">
              <a:solidFill>
                <a:srgbClr val="C4352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3291682" y="1817041"/>
              <a:ext cx="271462" cy="2714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7251631" y="2775744"/>
              <a:ext cx="271463" cy="2714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984637" y="5120125"/>
              <a:ext cx="271463" cy="2714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1545968" y="4041908"/>
              <a:ext cx="271463" cy="2714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pic>
        <p:nvPicPr>
          <p:cNvPr id="24" name="图片 23"/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240" y="1387441"/>
            <a:ext cx="1045049" cy="887457"/>
          </a:xfrm>
          <a:prstGeom prst="rect">
            <a:avLst/>
          </a:prstGeom>
        </p:spPr>
      </p:pic>
      <p:pic>
        <p:nvPicPr>
          <p:cNvPr id="25" name="图片 24" descr="一（1）"/>
          <p:cNvPicPr/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1918" y="1389849"/>
            <a:ext cx="1030100" cy="88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3408" y="1403423"/>
            <a:ext cx="501553" cy="108143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198325" y="1578246"/>
            <a:ext cx="4995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 fontAlgn="base">
              <a:lnSpc>
                <a:spcPct val="150000"/>
              </a:lnSpc>
              <a:spcBef>
                <a:spcPct val="0"/>
              </a:spcBef>
            </a:pPr>
            <a:r>
              <a:rPr kumimoji="1" lang="zh-CN" altLang="zh-CN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管委会和执委会相对独立，战略管理层与执行管理层各施其职。执行委员会实行区域负责制，管理所属辖区的志愿者稽核团队，数据统一由执委会平台管理、发布。</a:t>
            </a:r>
            <a:endParaRPr kumimoji="1" lang="zh-CN" altLang="zh-CN" sz="105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6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33993" y="2622094"/>
            <a:ext cx="3022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个步骤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大原则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个一致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种图片使用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个快捷方式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罗兰贝格的模板应用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38" y="2872185"/>
            <a:ext cx="2293186" cy="19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656003" y="-30997"/>
            <a:ext cx="0" cy="4912963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387256" y="3507911"/>
            <a:ext cx="302201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案例赏析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优秀网站介绍</a:t>
            </a: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优秀书籍介绍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84931" y="3281426"/>
            <a:ext cx="2989575" cy="1587437"/>
            <a:chOff x="8211825" y="3294529"/>
            <a:chExt cx="2989575" cy="15874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1825" y="3294529"/>
              <a:ext cx="2821387" cy="157433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555941" y="4719918"/>
              <a:ext cx="645459" cy="1620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8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07" y="2338077"/>
            <a:ext cx="3739579" cy="2096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 descr="20140724_173744_000">
            <a:hlinkClick r:id="rId4" action="ppaction://hlinkpres?slideindex=1&amp;slidetitle="/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228" y="2332926"/>
            <a:ext cx="3738214" cy="2101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hlinkClick r:id="rId6" action="ppaction://hlinkpres?slideindex=1&amp;slidetitle="/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418" y="2332926"/>
            <a:ext cx="2804608" cy="2101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优秀案例赏析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1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优秀网站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8" y="2734582"/>
            <a:ext cx="3390900" cy="1495425"/>
          </a:xfrm>
          <a:prstGeom prst="rect">
            <a:avLst/>
          </a:prstGeom>
        </p:spPr>
      </p:pic>
      <p:pic>
        <p:nvPicPr>
          <p:cNvPr id="7" name="图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83" y="2729819"/>
            <a:ext cx="3038475" cy="1504950"/>
          </a:xfrm>
          <a:prstGeom prst="rect">
            <a:avLst/>
          </a:prstGeom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913" y="3013773"/>
            <a:ext cx="2496458" cy="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977csx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8013" y="0"/>
            <a:ext cx="6571283" cy="669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091339" y="3085338"/>
            <a:ext cx="288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你看到了什么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7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优秀</a:t>
            </a:r>
            <a:r>
              <a:rPr lang="zh-CN" altLang="en-US" dirty="0"/>
              <a:t>书籍介绍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64" y="2121128"/>
            <a:ext cx="3009900" cy="3457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28" y="2054453"/>
            <a:ext cx="2819400" cy="3524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392" y="2121128"/>
            <a:ext cx="2937771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983397" y="3013501"/>
            <a:ext cx="8025470" cy="830997"/>
            <a:chOff x="1887145" y="2820996"/>
            <a:chExt cx="8025470" cy="830997"/>
          </a:xfrm>
        </p:grpSpPr>
        <p:sp>
          <p:nvSpPr>
            <p:cNvPr id="6" name="文本框 5"/>
            <p:cNvSpPr txBox="1"/>
            <p:nvPr/>
          </p:nvSpPr>
          <p:spPr>
            <a:xfrm>
              <a:off x="1887145" y="2858768"/>
              <a:ext cx="8025470" cy="755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多看，多想，多练习！</a:t>
              </a:r>
              <a:endParaRPr lang="zh-CN" altLang="en-US" sz="4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43465" y="2820996"/>
              <a:ext cx="66326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多看，多想，多练习！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9507" y="2820996"/>
            <a:ext cx="663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91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2209800" y="2145926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8600" dirty="0" smtClean="0">
                <a:latin typeface="微软雅黑" panose="020B0503020204020204" pitchFamily="34" charset="-122"/>
              </a:rPr>
              <a:t>一目了然</a:t>
            </a:r>
          </a:p>
        </p:txBody>
      </p:sp>
      <p:sp>
        <p:nvSpPr>
          <p:cNvPr id="7" name="副标题 3"/>
          <p:cNvSpPr txBox="1">
            <a:spLocks/>
          </p:cNvSpPr>
          <p:nvPr/>
        </p:nvSpPr>
        <p:spPr bwMode="auto">
          <a:xfrm>
            <a:off x="2895600" y="3901701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视觉化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让图片说话</a:t>
            </a:r>
          </a:p>
        </p:txBody>
      </p:sp>
    </p:spTree>
    <p:extLst>
      <p:ext uri="{BB962C8B-B14F-4D97-AF65-F5344CB8AC3E}">
        <p14:creationId xmlns:p14="http://schemas.microsoft.com/office/powerpoint/2010/main" val="234398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上海Nordri专业商务幻灯演示设计">
  <a:themeElements>
    <a:clrScheme name="上海Nordri专业商务幻灯演示设计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上海Nordri专业商务幻灯演示设计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上海Nordri专业商务幻灯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16763</TotalTime>
  <Words>4168</Words>
  <Application>Microsoft Office PowerPoint</Application>
  <PresentationFormat>宽屏</PresentationFormat>
  <Paragraphs>693</Paragraphs>
  <Slides>82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101" baseType="lpstr">
      <vt:lpstr>AXIS Std L</vt:lpstr>
      <vt:lpstr>DFKai-SB</vt:lpstr>
      <vt:lpstr>굴림</vt:lpstr>
      <vt:lpstr>黑体</vt:lpstr>
      <vt:lpstr>华康俪金黑W8(P)</vt:lpstr>
      <vt:lpstr>楷体</vt:lpstr>
      <vt:lpstr>宋体</vt:lpstr>
      <vt:lpstr>微软雅黑</vt:lpstr>
      <vt:lpstr>Arial</vt:lpstr>
      <vt:lpstr>Arial Black</vt:lpstr>
      <vt:lpstr>Bell MT</vt:lpstr>
      <vt:lpstr>Calibri</vt:lpstr>
      <vt:lpstr>Times New Roman</vt:lpstr>
      <vt:lpstr>Verdana</vt:lpstr>
      <vt:lpstr>Wingdings</vt:lpstr>
      <vt:lpstr>Office 主题</vt:lpstr>
      <vt:lpstr>上海Nordri专业商务幻灯演示设计</vt:lpstr>
      <vt:lpstr>Worksheet</vt:lpstr>
      <vt:lpstr>Acrobat Document</vt:lpstr>
      <vt:lpstr>如何做好报告 — PPT制作篇</vt:lpstr>
      <vt:lpstr>课程目标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你认为这是视觉化吗</vt:lpstr>
      <vt:lpstr>PowerPoint 演示文稿</vt:lpstr>
      <vt:lpstr>PowerPoint 演示文稿</vt:lpstr>
      <vt:lpstr>你觉得这样够不够视觉化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制作PPT的5个步骤</vt:lpstr>
      <vt:lpstr>PowerPoint 演示文稿</vt:lpstr>
      <vt:lpstr>PPT制作的四大原则</vt:lpstr>
      <vt:lpstr>PPT制作的四大原则</vt:lpstr>
      <vt:lpstr>PPT制作的四大原则</vt:lpstr>
      <vt:lpstr>PPT制作的四大原则</vt:lpstr>
      <vt:lpstr>动手试试？</vt:lpstr>
      <vt:lpstr>违规检查方式、问题点、改善措施</vt:lpstr>
      <vt:lpstr>PowerPoint 演示文稿</vt:lpstr>
      <vt:lpstr>想要更快的制作PPT?</vt:lpstr>
      <vt:lpstr>一致的字体</vt:lpstr>
      <vt:lpstr>一致的字号</vt:lpstr>
      <vt:lpstr>一致的符号</vt:lpstr>
      <vt:lpstr>一致的行距</vt:lpstr>
      <vt:lpstr>一致的颜色</vt:lpstr>
      <vt:lpstr>一致的颜色</vt:lpstr>
      <vt:lpstr>PowerPoint 演示文稿</vt:lpstr>
      <vt:lpstr>PowerPoint 演示文稿</vt:lpstr>
      <vt:lpstr>PowerPoint 演示文稿</vt:lpstr>
      <vt:lpstr>一致的颜色</vt:lpstr>
      <vt:lpstr>一致的颜色</vt:lpstr>
      <vt:lpstr>PowerPoint 演示文稿</vt:lpstr>
      <vt:lpstr>常用的5种图片使用 — 大图</vt:lpstr>
      <vt:lpstr>PowerPoint 演示文稿</vt:lpstr>
      <vt:lpstr>常用的5种图片使用 — 中等大小图</vt:lpstr>
      <vt:lpstr>常用的5种图片使用 — 小图</vt:lpstr>
      <vt:lpstr>图片处理</vt:lpstr>
      <vt:lpstr>图片处理</vt:lpstr>
      <vt:lpstr>动手试试？</vt:lpstr>
      <vt:lpstr>PowerPoint 演示文稿</vt:lpstr>
      <vt:lpstr>常用的N个快捷方式 — 巧用模板</vt:lpstr>
      <vt:lpstr>常用的N个快捷方式 — 能干的形状</vt:lpstr>
      <vt:lpstr>常用的N个快捷方式 — 酷炫动画</vt:lpstr>
      <vt:lpstr>动手试试？</vt:lpstr>
      <vt:lpstr>违规处理流程现状</vt:lpstr>
      <vt:lpstr>常用的N个快捷方式</vt:lpstr>
      <vt:lpstr>常用的N个快捷方式 — 表格的处理</vt:lpstr>
      <vt:lpstr>常用的N个快捷方式 — 表格的处理</vt:lpstr>
      <vt:lpstr>常用的N个快捷方式 — 表格的处理</vt:lpstr>
      <vt:lpstr>常用的N个快捷方式 — 表格的处理</vt:lpstr>
      <vt:lpstr>常用的N个快捷方式 — 表格的处理</vt:lpstr>
      <vt:lpstr>PowerPoint 演示文稿</vt:lpstr>
      <vt:lpstr>PowerPoint 演示文稿</vt:lpstr>
      <vt:lpstr>罗兰贝格的模板应用 — 地图</vt:lpstr>
      <vt:lpstr>罗兰贝格的模板应用 — 地图</vt:lpstr>
      <vt:lpstr>罗兰贝格的模板应用 — 地图</vt:lpstr>
      <vt:lpstr>罗兰贝格的模板应用 — 金字塔</vt:lpstr>
      <vt:lpstr>罗兰贝格的模板应用 — 金字塔</vt:lpstr>
      <vt:lpstr>罗兰贝格的模板应用 — 金字塔</vt:lpstr>
      <vt:lpstr>罗兰贝格的模板应用 — 价值链</vt:lpstr>
      <vt:lpstr>罗兰贝格的模板应用 — 价值链</vt:lpstr>
      <vt:lpstr>罗兰贝格的模板应用 — 因素、漏斗</vt:lpstr>
      <vt:lpstr>罗兰贝格的模板应用 — 因素、漏斗</vt:lpstr>
      <vt:lpstr>罗兰贝格的模板应用 — 因素</vt:lpstr>
      <vt:lpstr>罗兰贝格的模板应用 — 因素</vt:lpstr>
      <vt:lpstr>PowerPoint 演示文稿</vt:lpstr>
      <vt:lpstr>PowerPoint 演示文稿</vt:lpstr>
      <vt:lpstr>优秀案例赏析</vt:lpstr>
      <vt:lpstr>优秀网站介绍</vt:lpstr>
      <vt:lpstr>优秀书籍介绍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LUOLIN</dc:creator>
  <cp:lastModifiedBy>白海涛</cp:lastModifiedBy>
  <cp:revision>1160</cp:revision>
  <dcterms:created xsi:type="dcterms:W3CDTF">2015-06-25T03:25:52Z</dcterms:created>
  <dcterms:modified xsi:type="dcterms:W3CDTF">2016-06-16T02:29:41Z</dcterms:modified>
</cp:coreProperties>
</file>